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9" r:id="rId46"/>
    <p:sldId id="297" r:id="rId47"/>
    <p:sldId id="298"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235" autoAdjust="0"/>
    <p:restoredTop sz="94660"/>
  </p:normalViewPr>
  <p:slideViewPr>
    <p:cSldViewPr snapToGrid="0">
      <p:cViewPr varScale="1">
        <p:scale>
          <a:sx n="57" d="100"/>
          <a:sy n="57" d="100"/>
        </p:scale>
        <p:origin x="96" y="106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microsoft.com/office/2016/11/relationships/changesInfo" Target="changesInfos/changesInfo1.xml"/><Relationship Id="rId5" Type="http://schemas.openxmlformats.org/officeDocument/2006/relationships/slideMaster" Target="slideMasters/slideMaster1.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modSld sldOrd addMainMaster delMainMaster modMainMaster">
      <pc:chgData name="Lauren Francis" userId="b7c8c318-11b6-44df-a20d-cbfd05c86935" providerId="ADAL" clId="{7DF8D789-081D-4C54-A01C-20FBD4C1C0B0}" dt="2026-07-13T10:13:10.366" v="746"/>
      <pc:docMkLst>
        <pc:docMk/>
      </pc:docMkLst>
      <pc:sldChg chg="ord">
        <pc:chgData name="Lauren Francis" userId="b7c8c318-11b6-44df-a20d-cbfd05c86935" providerId="ADAL" clId="{7DF8D789-081D-4C54-A01C-20FBD4C1C0B0}" dt="2026-07-13T10:13:10.366" v="746"/>
        <pc:sldMkLst>
          <pc:docMk/>
          <pc:sldMk cId="0" sldId="299"/>
        </pc:sldMkLst>
      </pc:sldChg>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5.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hyperlink" Target="https://www.sciencedirect.com/science/article/pii/S0091743520304308?via%3Dihub" TargetMode="Externa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East Asia and the Pacific</a:t>
            </a:r>
          </a:p>
        </p:txBody>
      </p:sp>
      <p:sp>
        <p:nvSpPr>
          <p:cNvPr id="3" name="body"/>
          <p:cNvSpPr>
            <a:spLocks noGrp="1"/>
          </p:cNvSpPr>
          <p:nvPr>
            <p:ph/>
          </p:nvPr>
        </p:nvSpPr>
        <p:spPr>
          <a:xfrm>
            <a:off x="6492240" y="4114800"/>
            <a:ext cx="5943600" cy="457200"/>
          </a:xfrm>
        </p:spPr>
        <p:txBody>
          <a:bodyPr/>
          <a:lstStyle/>
          <a:p>
            <a:pPr marL="0" marR="0" algn="ctr">
              <a:lnSpc>
                <a:spcPct val="100000"/>
              </a:lnSpc>
              <a:spcBef>
                <a:spcPts val="0"/>
              </a:spcBef>
              <a:spcAft>
                <a:spcPts val="0"/>
              </a:spcAft>
              <a:buNone/>
            </a:pPr>
            <a:r>
              <a:rPr sz="2800" b="0" i="0" u="none" cap="none">
                <a:solidFill>
                  <a:srgbClr val="FFFFFF">
                    <a:alpha val="100000"/>
                  </a:srgbClr>
                </a:solidFill>
                <a:latin typeface="Arial"/>
                <a:cs typeface="Arial"/>
                <a:sym typeface="Arial"/>
              </a:rPr>
              <a:t>WUENIC 2025 revision,
Published 15 July 2026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7239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9317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51395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1100" y="35327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285356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17434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296273" y="3311335"/>
              <a:ext cx="239888" cy="900674"/>
            </a:xfrm>
            <a:prstGeom prst="rect">
              <a:avLst/>
            </a:prstGeom>
            <a:solidFill>
              <a:srgbClr val="80BD41">
                <a:alpha val="100000"/>
              </a:srgbClr>
            </a:solidFill>
          </p:spPr>
          <p:txBody>
            <a:bodyPr/>
            <a:lstStyle/>
            <a:p>
              <a:endParaRPr/>
            </a:p>
          </p:txBody>
        </p:sp>
        <p:sp>
          <p:nvSpPr>
            <p:cNvPr id="24" name="rc24"/>
            <p:cNvSpPr/>
            <p:nvPr/>
          </p:nvSpPr>
          <p:spPr>
            <a:xfrm>
              <a:off x="1296273" y="3228859"/>
              <a:ext cx="239888" cy="82476"/>
            </a:xfrm>
            <a:prstGeom prst="rect">
              <a:avLst/>
            </a:prstGeom>
            <a:solidFill>
              <a:srgbClr val="1CABE2">
                <a:alpha val="100000"/>
              </a:srgbClr>
            </a:solidFill>
          </p:spPr>
          <p:txBody>
            <a:bodyPr/>
            <a:lstStyle/>
            <a:p>
              <a:endParaRPr/>
            </a:p>
          </p:txBody>
        </p:sp>
        <p:sp>
          <p:nvSpPr>
            <p:cNvPr id="25" name="rc25"/>
            <p:cNvSpPr/>
            <p:nvPr/>
          </p:nvSpPr>
          <p:spPr>
            <a:xfrm>
              <a:off x="1562816" y="3340950"/>
              <a:ext cx="239888" cy="871059"/>
            </a:xfrm>
            <a:prstGeom prst="rect">
              <a:avLst/>
            </a:prstGeom>
            <a:solidFill>
              <a:srgbClr val="80BD41">
                <a:alpha val="100000"/>
              </a:srgbClr>
            </a:solidFill>
          </p:spPr>
          <p:txBody>
            <a:bodyPr/>
            <a:lstStyle/>
            <a:p>
              <a:endParaRPr/>
            </a:p>
          </p:txBody>
        </p:sp>
        <p:sp>
          <p:nvSpPr>
            <p:cNvPr id="26" name="rc26"/>
            <p:cNvSpPr/>
            <p:nvPr/>
          </p:nvSpPr>
          <p:spPr>
            <a:xfrm>
              <a:off x="1562816" y="3258497"/>
              <a:ext cx="239888" cy="82452"/>
            </a:xfrm>
            <a:prstGeom prst="rect">
              <a:avLst/>
            </a:prstGeom>
            <a:solidFill>
              <a:srgbClr val="1CABE2">
                <a:alpha val="100000"/>
              </a:srgbClr>
            </a:solidFill>
          </p:spPr>
          <p:txBody>
            <a:bodyPr/>
            <a:lstStyle/>
            <a:p>
              <a:endParaRPr/>
            </a:p>
          </p:txBody>
        </p:sp>
        <p:sp>
          <p:nvSpPr>
            <p:cNvPr id="27" name="rc27"/>
            <p:cNvSpPr/>
            <p:nvPr/>
          </p:nvSpPr>
          <p:spPr>
            <a:xfrm>
              <a:off x="1829360" y="3358453"/>
              <a:ext cx="239888" cy="853556"/>
            </a:xfrm>
            <a:prstGeom prst="rect">
              <a:avLst/>
            </a:prstGeom>
            <a:solidFill>
              <a:srgbClr val="80BD41">
                <a:alpha val="100000"/>
              </a:srgbClr>
            </a:solidFill>
          </p:spPr>
          <p:txBody>
            <a:bodyPr/>
            <a:lstStyle/>
            <a:p>
              <a:endParaRPr/>
            </a:p>
          </p:txBody>
        </p:sp>
        <p:sp>
          <p:nvSpPr>
            <p:cNvPr id="28" name="rc28"/>
            <p:cNvSpPr/>
            <p:nvPr/>
          </p:nvSpPr>
          <p:spPr>
            <a:xfrm>
              <a:off x="1829360" y="3265161"/>
              <a:ext cx="239888" cy="93292"/>
            </a:xfrm>
            <a:prstGeom prst="rect">
              <a:avLst/>
            </a:prstGeom>
            <a:solidFill>
              <a:srgbClr val="1CABE2">
                <a:alpha val="100000"/>
              </a:srgbClr>
            </a:solidFill>
          </p:spPr>
          <p:txBody>
            <a:bodyPr/>
            <a:lstStyle/>
            <a:p>
              <a:endParaRPr/>
            </a:p>
          </p:txBody>
        </p:sp>
        <p:sp>
          <p:nvSpPr>
            <p:cNvPr id="29" name="rc29"/>
            <p:cNvSpPr/>
            <p:nvPr/>
          </p:nvSpPr>
          <p:spPr>
            <a:xfrm>
              <a:off x="2095903" y="3349982"/>
              <a:ext cx="239888" cy="862026"/>
            </a:xfrm>
            <a:prstGeom prst="rect">
              <a:avLst/>
            </a:prstGeom>
            <a:solidFill>
              <a:srgbClr val="80BD41">
                <a:alpha val="100000"/>
              </a:srgbClr>
            </a:solidFill>
          </p:spPr>
          <p:txBody>
            <a:bodyPr/>
            <a:lstStyle/>
            <a:p>
              <a:endParaRPr/>
            </a:p>
          </p:txBody>
        </p:sp>
        <p:sp>
          <p:nvSpPr>
            <p:cNvPr id="30" name="rc30"/>
            <p:cNvSpPr/>
            <p:nvPr/>
          </p:nvSpPr>
          <p:spPr>
            <a:xfrm>
              <a:off x="2095903" y="3269503"/>
              <a:ext cx="239888" cy="80479"/>
            </a:xfrm>
            <a:prstGeom prst="rect">
              <a:avLst/>
            </a:prstGeom>
            <a:solidFill>
              <a:srgbClr val="1CABE2">
                <a:alpha val="100000"/>
              </a:srgbClr>
            </a:solidFill>
          </p:spPr>
          <p:txBody>
            <a:bodyPr/>
            <a:lstStyle/>
            <a:p>
              <a:endParaRPr/>
            </a:p>
          </p:txBody>
        </p:sp>
        <p:sp>
          <p:nvSpPr>
            <p:cNvPr id="31" name="rc31"/>
            <p:cNvSpPr/>
            <p:nvPr/>
          </p:nvSpPr>
          <p:spPr>
            <a:xfrm>
              <a:off x="2362446" y="3333330"/>
              <a:ext cx="239888" cy="878679"/>
            </a:xfrm>
            <a:prstGeom prst="rect">
              <a:avLst/>
            </a:prstGeom>
            <a:solidFill>
              <a:srgbClr val="80BD41">
                <a:alpha val="100000"/>
              </a:srgbClr>
            </a:solidFill>
          </p:spPr>
          <p:txBody>
            <a:bodyPr/>
            <a:lstStyle/>
            <a:p>
              <a:endParaRPr/>
            </a:p>
          </p:txBody>
        </p:sp>
        <p:sp>
          <p:nvSpPr>
            <p:cNvPr id="32" name="rc32"/>
            <p:cNvSpPr/>
            <p:nvPr/>
          </p:nvSpPr>
          <p:spPr>
            <a:xfrm>
              <a:off x="2362446" y="3260480"/>
              <a:ext cx="239888" cy="72850"/>
            </a:xfrm>
            <a:prstGeom prst="rect">
              <a:avLst/>
            </a:prstGeom>
            <a:solidFill>
              <a:srgbClr val="1CABE2">
                <a:alpha val="100000"/>
              </a:srgbClr>
            </a:solidFill>
          </p:spPr>
          <p:txBody>
            <a:bodyPr/>
            <a:lstStyle/>
            <a:p>
              <a:endParaRPr/>
            </a:p>
          </p:txBody>
        </p:sp>
        <p:sp>
          <p:nvSpPr>
            <p:cNvPr id="33" name="rc33"/>
            <p:cNvSpPr/>
            <p:nvPr/>
          </p:nvSpPr>
          <p:spPr>
            <a:xfrm>
              <a:off x="2628989" y="3329304"/>
              <a:ext cx="239888" cy="882705"/>
            </a:xfrm>
            <a:prstGeom prst="rect">
              <a:avLst/>
            </a:prstGeom>
            <a:solidFill>
              <a:srgbClr val="80BD41">
                <a:alpha val="100000"/>
              </a:srgbClr>
            </a:solidFill>
          </p:spPr>
          <p:txBody>
            <a:bodyPr/>
            <a:lstStyle/>
            <a:p>
              <a:endParaRPr/>
            </a:p>
          </p:txBody>
        </p:sp>
        <p:sp>
          <p:nvSpPr>
            <p:cNvPr id="34" name="rc34"/>
            <p:cNvSpPr/>
            <p:nvPr/>
          </p:nvSpPr>
          <p:spPr>
            <a:xfrm>
              <a:off x="2628989" y="3253530"/>
              <a:ext cx="239888" cy="75773"/>
            </a:xfrm>
            <a:prstGeom prst="rect">
              <a:avLst/>
            </a:prstGeom>
            <a:solidFill>
              <a:srgbClr val="1CABE2">
                <a:alpha val="100000"/>
              </a:srgbClr>
            </a:solidFill>
          </p:spPr>
          <p:txBody>
            <a:bodyPr/>
            <a:lstStyle/>
            <a:p>
              <a:endParaRPr/>
            </a:p>
          </p:txBody>
        </p:sp>
        <p:sp>
          <p:nvSpPr>
            <p:cNvPr id="35" name="rc35"/>
            <p:cNvSpPr/>
            <p:nvPr/>
          </p:nvSpPr>
          <p:spPr>
            <a:xfrm>
              <a:off x="2895532" y="3290646"/>
              <a:ext cx="239888" cy="921363"/>
            </a:xfrm>
            <a:prstGeom prst="rect">
              <a:avLst/>
            </a:prstGeom>
            <a:solidFill>
              <a:srgbClr val="80BD41">
                <a:alpha val="100000"/>
              </a:srgbClr>
            </a:solidFill>
          </p:spPr>
          <p:txBody>
            <a:bodyPr/>
            <a:lstStyle/>
            <a:p>
              <a:endParaRPr/>
            </a:p>
          </p:txBody>
        </p:sp>
        <p:sp>
          <p:nvSpPr>
            <p:cNvPr id="36" name="rc36"/>
            <p:cNvSpPr/>
            <p:nvPr/>
          </p:nvSpPr>
          <p:spPr>
            <a:xfrm>
              <a:off x="2895532" y="3239785"/>
              <a:ext cx="239888" cy="50860"/>
            </a:xfrm>
            <a:prstGeom prst="rect">
              <a:avLst/>
            </a:prstGeom>
            <a:solidFill>
              <a:srgbClr val="1CABE2">
                <a:alpha val="100000"/>
              </a:srgbClr>
            </a:solidFill>
          </p:spPr>
          <p:txBody>
            <a:bodyPr/>
            <a:lstStyle/>
            <a:p>
              <a:endParaRPr/>
            </a:p>
          </p:txBody>
        </p:sp>
        <p:sp>
          <p:nvSpPr>
            <p:cNvPr id="37" name="rc37"/>
            <p:cNvSpPr/>
            <p:nvPr/>
          </p:nvSpPr>
          <p:spPr>
            <a:xfrm>
              <a:off x="3162075" y="3277072"/>
              <a:ext cx="239888" cy="934936"/>
            </a:xfrm>
            <a:prstGeom prst="rect">
              <a:avLst/>
            </a:prstGeom>
            <a:solidFill>
              <a:srgbClr val="80BD41">
                <a:alpha val="100000"/>
              </a:srgbClr>
            </a:solidFill>
          </p:spPr>
          <p:txBody>
            <a:bodyPr/>
            <a:lstStyle/>
            <a:p>
              <a:endParaRPr/>
            </a:p>
          </p:txBody>
        </p:sp>
        <p:sp>
          <p:nvSpPr>
            <p:cNvPr id="38" name="rc38"/>
            <p:cNvSpPr/>
            <p:nvPr/>
          </p:nvSpPr>
          <p:spPr>
            <a:xfrm>
              <a:off x="3162075" y="3223347"/>
              <a:ext cx="239888" cy="53725"/>
            </a:xfrm>
            <a:prstGeom prst="rect">
              <a:avLst/>
            </a:prstGeom>
            <a:solidFill>
              <a:srgbClr val="1CABE2">
                <a:alpha val="100000"/>
              </a:srgbClr>
            </a:solidFill>
          </p:spPr>
          <p:txBody>
            <a:bodyPr/>
            <a:lstStyle/>
            <a:p>
              <a:endParaRPr/>
            </a:p>
          </p:txBody>
        </p:sp>
        <p:sp>
          <p:nvSpPr>
            <p:cNvPr id="39" name="rc39"/>
            <p:cNvSpPr/>
            <p:nvPr/>
          </p:nvSpPr>
          <p:spPr>
            <a:xfrm>
              <a:off x="3428618" y="3248832"/>
              <a:ext cx="239888" cy="963177"/>
            </a:xfrm>
            <a:prstGeom prst="rect">
              <a:avLst/>
            </a:prstGeom>
            <a:solidFill>
              <a:srgbClr val="80BD41">
                <a:alpha val="100000"/>
              </a:srgbClr>
            </a:solidFill>
          </p:spPr>
          <p:txBody>
            <a:bodyPr/>
            <a:lstStyle/>
            <a:p>
              <a:endParaRPr/>
            </a:p>
          </p:txBody>
        </p:sp>
        <p:sp>
          <p:nvSpPr>
            <p:cNvPr id="40" name="rc40"/>
            <p:cNvSpPr/>
            <p:nvPr/>
          </p:nvSpPr>
          <p:spPr>
            <a:xfrm>
              <a:off x="3428618" y="3203930"/>
              <a:ext cx="239888" cy="44901"/>
            </a:xfrm>
            <a:prstGeom prst="rect">
              <a:avLst/>
            </a:prstGeom>
            <a:solidFill>
              <a:srgbClr val="1CABE2">
                <a:alpha val="100000"/>
              </a:srgbClr>
            </a:solidFill>
          </p:spPr>
          <p:txBody>
            <a:bodyPr/>
            <a:lstStyle/>
            <a:p>
              <a:endParaRPr/>
            </a:p>
          </p:txBody>
        </p:sp>
        <p:sp>
          <p:nvSpPr>
            <p:cNvPr id="41" name="rc41"/>
            <p:cNvSpPr/>
            <p:nvPr/>
          </p:nvSpPr>
          <p:spPr>
            <a:xfrm>
              <a:off x="3695161" y="3231895"/>
              <a:ext cx="239888" cy="980113"/>
            </a:xfrm>
            <a:prstGeom prst="rect">
              <a:avLst/>
            </a:prstGeom>
            <a:solidFill>
              <a:srgbClr val="80BD41">
                <a:alpha val="100000"/>
              </a:srgbClr>
            </a:solidFill>
          </p:spPr>
          <p:txBody>
            <a:bodyPr/>
            <a:lstStyle/>
            <a:p>
              <a:endParaRPr/>
            </a:p>
          </p:txBody>
        </p:sp>
        <p:sp>
          <p:nvSpPr>
            <p:cNvPr id="42" name="rc42"/>
            <p:cNvSpPr/>
            <p:nvPr/>
          </p:nvSpPr>
          <p:spPr>
            <a:xfrm>
              <a:off x="3695161" y="3190235"/>
              <a:ext cx="239888" cy="41660"/>
            </a:xfrm>
            <a:prstGeom prst="rect">
              <a:avLst/>
            </a:prstGeom>
            <a:solidFill>
              <a:srgbClr val="1CABE2">
                <a:alpha val="100000"/>
              </a:srgbClr>
            </a:solidFill>
          </p:spPr>
          <p:txBody>
            <a:bodyPr/>
            <a:lstStyle/>
            <a:p>
              <a:endParaRPr/>
            </a:p>
          </p:txBody>
        </p:sp>
        <p:sp>
          <p:nvSpPr>
            <p:cNvPr id="43" name="rc43"/>
            <p:cNvSpPr/>
            <p:nvPr/>
          </p:nvSpPr>
          <p:spPr>
            <a:xfrm>
              <a:off x="3961705" y="3234101"/>
              <a:ext cx="239888" cy="977907"/>
            </a:xfrm>
            <a:prstGeom prst="rect">
              <a:avLst/>
            </a:prstGeom>
            <a:solidFill>
              <a:srgbClr val="80BD41">
                <a:alpha val="100000"/>
              </a:srgbClr>
            </a:solidFill>
          </p:spPr>
          <p:txBody>
            <a:bodyPr/>
            <a:lstStyle/>
            <a:p>
              <a:endParaRPr/>
            </a:p>
          </p:txBody>
        </p:sp>
        <p:sp>
          <p:nvSpPr>
            <p:cNvPr id="44" name="rc44"/>
            <p:cNvSpPr/>
            <p:nvPr/>
          </p:nvSpPr>
          <p:spPr>
            <a:xfrm>
              <a:off x="3961705" y="3191346"/>
              <a:ext cx="239888" cy="42755"/>
            </a:xfrm>
            <a:prstGeom prst="rect">
              <a:avLst/>
            </a:prstGeom>
            <a:solidFill>
              <a:srgbClr val="1CABE2">
                <a:alpha val="100000"/>
              </a:srgbClr>
            </a:solidFill>
          </p:spPr>
          <p:txBody>
            <a:bodyPr/>
            <a:lstStyle/>
            <a:p>
              <a:endParaRPr/>
            </a:p>
          </p:txBody>
        </p:sp>
        <p:sp>
          <p:nvSpPr>
            <p:cNvPr id="45" name="rc45"/>
            <p:cNvSpPr/>
            <p:nvPr/>
          </p:nvSpPr>
          <p:spPr>
            <a:xfrm>
              <a:off x="4228248" y="3231066"/>
              <a:ext cx="239888" cy="980943"/>
            </a:xfrm>
            <a:prstGeom prst="rect">
              <a:avLst/>
            </a:prstGeom>
            <a:solidFill>
              <a:srgbClr val="80BD41">
                <a:alpha val="100000"/>
              </a:srgbClr>
            </a:solidFill>
          </p:spPr>
          <p:txBody>
            <a:bodyPr/>
            <a:lstStyle/>
            <a:p>
              <a:endParaRPr/>
            </a:p>
          </p:txBody>
        </p:sp>
        <p:sp>
          <p:nvSpPr>
            <p:cNvPr id="46" name="rc46"/>
            <p:cNvSpPr/>
            <p:nvPr/>
          </p:nvSpPr>
          <p:spPr>
            <a:xfrm>
              <a:off x="4228248" y="3187679"/>
              <a:ext cx="239888" cy="43386"/>
            </a:xfrm>
            <a:prstGeom prst="rect">
              <a:avLst/>
            </a:prstGeom>
            <a:solidFill>
              <a:srgbClr val="1CABE2">
                <a:alpha val="100000"/>
              </a:srgbClr>
            </a:solidFill>
          </p:spPr>
          <p:txBody>
            <a:bodyPr/>
            <a:lstStyle/>
            <a:p>
              <a:endParaRPr/>
            </a:p>
          </p:txBody>
        </p:sp>
        <p:sp>
          <p:nvSpPr>
            <p:cNvPr id="47" name="rc47"/>
            <p:cNvSpPr/>
            <p:nvPr/>
          </p:nvSpPr>
          <p:spPr>
            <a:xfrm>
              <a:off x="4494791" y="3175221"/>
              <a:ext cx="239888" cy="1036788"/>
            </a:xfrm>
            <a:prstGeom prst="rect">
              <a:avLst/>
            </a:prstGeom>
            <a:solidFill>
              <a:srgbClr val="80BD41">
                <a:alpha val="100000"/>
              </a:srgbClr>
            </a:solidFill>
          </p:spPr>
          <p:txBody>
            <a:bodyPr/>
            <a:lstStyle/>
            <a:p>
              <a:endParaRPr/>
            </a:p>
          </p:txBody>
        </p:sp>
        <p:sp>
          <p:nvSpPr>
            <p:cNvPr id="48" name="rc48"/>
            <p:cNvSpPr/>
            <p:nvPr/>
          </p:nvSpPr>
          <p:spPr>
            <a:xfrm>
              <a:off x="4494791" y="3137876"/>
              <a:ext cx="239888" cy="37345"/>
            </a:xfrm>
            <a:prstGeom prst="rect">
              <a:avLst/>
            </a:prstGeom>
            <a:solidFill>
              <a:srgbClr val="1CABE2">
                <a:alpha val="100000"/>
              </a:srgbClr>
            </a:solidFill>
          </p:spPr>
          <p:txBody>
            <a:bodyPr/>
            <a:lstStyle/>
            <a:p>
              <a:endParaRPr/>
            </a:p>
          </p:txBody>
        </p:sp>
        <p:sp>
          <p:nvSpPr>
            <p:cNvPr id="49" name="rc49"/>
            <p:cNvSpPr/>
            <p:nvPr/>
          </p:nvSpPr>
          <p:spPr>
            <a:xfrm>
              <a:off x="4761334" y="3210873"/>
              <a:ext cx="239888" cy="1001135"/>
            </a:xfrm>
            <a:prstGeom prst="rect">
              <a:avLst/>
            </a:prstGeom>
            <a:solidFill>
              <a:srgbClr val="80BD41">
                <a:alpha val="100000"/>
              </a:srgbClr>
            </a:solidFill>
          </p:spPr>
          <p:txBody>
            <a:bodyPr/>
            <a:lstStyle/>
            <a:p>
              <a:endParaRPr/>
            </a:p>
          </p:txBody>
        </p:sp>
        <p:sp>
          <p:nvSpPr>
            <p:cNvPr id="50" name="rc50"/>
            <p:cNvSpPr/>
            <p:nvPr/>
          </p:nvSpPr>
          <p:spPr>
            <a:xfrm>
              <a:off x="4761334" y="3173679"/>
              <a:ext cx="239888" cy="37194"/>
            </a:xfrm>
            <a:prstGeom prst="rect">
              <a:avLst/>
            </a:prstGeom>
            <a:solidFill>
              <a:srgbClr val="1CABE2">
                <a:alpha val="100000"/>
              </a:srgbClr>
            </a:solidFill>
          </p:spPr>
          <p:txBody>
            <a:bodyPr/>
            <a:lstStyle/>
            <a:p>
              <a:endParaRPr/>
            </a:p>
          </p:txBody>
        </p:sp>
        <p:sp>
          <p:nvSpPr>
            <p:cNvPr id="51" name="rc51"/>
            <p:cNvSpPr/>
            <p:nvPr/>
          </p:nvSpPr>
          <p:spPr>
            <a:xfrm>
              <a:off x="5027877" y="3198907"/>
              <a:ext cx="239888" cy="1013101"/>
            </a:xfrm>
            <a:prstGeom prst="rect">
              <a:avLst/>
            </a:prstGeom>
            <a:solidFill>
              <a:srgbClr val="80BD41">
                <a:alpha val="100000"/>
              </a:srgbClr>
            </a:solidFill>
          </p:spPr>
          <p:txBody>
            <a:bodyPr/>
            <a:lstStyle/>
            <a:p>
              <a:endParaRPr/>
            </a:p>
          </p:txBody>
        </p:sp>
        <p:sp>
          <p:nvSpPr>
            <p:cNvPr id="52" name="rc52"/>
            <p:cNvSpPr/>
            <p:nvPr/>
          </p:nvSpPr>
          <p:spPr>
            <a:xfrm>
              <a:off x="5027877" y="3159710"/>
              <a:ext cx="239888" cy="39197"/>
            </a:xfrm>
            <a:prstGeom prst="rect">
              <a:avLst/>
            </a:prstGeom>
            <a:solidFill>
              <a:srgbClr val="1CABE2">
                <a:alpha val="100000"/>
              </a:srgbClr>
            </a:solidFill>
          </p:spPr>
          <p:txBody>
            <a:bodyPr/>
            <a:lstStyle/>
            <a:p>
              <a:endParaRPr/>
            </a:p>
          </p:txBody>
        </p:sp>
        <p:sp>
          <p:nvSpPr>
            <p:cNvPr id="53" name="rc53"/>
            <p:cNvSpPr/>
            <p:nvPr/>
          </p:nvSpPr>
          <p:spPr>
            <a:xfrm>
              <a:off x="5294420" y="3248958"/>
              <a:ext cx="239888" cy="963051"/>
            </a:xfrm>
            <a:prstGeom prst="rect">
              <a:avLst/>
            </a:prstGeom>
            <a:solidFill>
              <a:srgbClr val="80BD41">
                <a:alpha val="100000"/>
              </a:srgbClr>
            </a:solidFill>
          </p:spPr>
          <p:txBody>
            <a:bodyPr/>
            <a:lstStyle/>
            <a:p>
              <a:endParaRPr/>
            </a:p>
          </p:txBody>
        </p:sp>
        <p:sp>
          <p:nvSpPr>
            <p:cNvPr id="54" name="rc54"/>
            <p:cNvSpPr/>
            <p:nvPr/>
          </p:nvSpPr>
          <p:spPr>
            <a:xfrm>
              <a:off x="5294420" y="3204462"/>
              <a:ext cx="239888" cy="44496"/>
            </a:xfrm>
            <a:prstGeom prst="rect">
              <a:avLst/>
            </a:prstGeom>
            <a:solidFill>
              <a:srgbClr val="1CABE2">
                <a:alpha val="100000"/>
              </a:srgbClr>
            </a:solidFill>
          </p:spPr>
          <p:txBody>
            <a:bodyPr/>
            <a:lstStyle/>
            <a:p>
              <a:endParaRPr/>
            </a:p>
          </p:txBody>
        </p:sp>
        <p:sp>
          <p:nvSpPr>
            <p:cNvPr id="55" name="rc55"/>
            <p:cNvSpPr/>
            <p:nvPr/>
          </p:nvSpPr>
          <p:spPr>
            <a:xfrm>
              <a:off x="5560963" y="3227712"/>
              <a:ext cx="239888" cy="984296"/>
            </a:xfrm>
            <a:prstGeom prst="rect">
              <a:avLst/>
            </a:prstGeom>
            <a:solidFill>
              <a:srgbClr val="80BD41">
                <a:alpha val="100000"/>
              </a:srgbClr>
            </a:solidFill>
          </p:spPr>
          <p:txBody>
            <a:bodyPr/>
            <a:lstStyle/>
            <a:p>
              <a:endParaRPr/>
            </a:p>
          </p:txBody>
        </p:sp>
        <p:sp>
          <p:nvSpPr>
            <p:cNvPr id="56" name="rc56"/>
            <p:cNvSpPr/>
            <p:nvPr/>
          </p:nvSpPr>
          <p:spPr>
            <a:xfrm>
              <a:off x="5560963" y="3185753"/>
              <a:ext cx="239888" cy="41959"/>
            </a:xfrm>
            <a:prstGeom prst="rect">
              <a:avLst/>
            </a:prstGeom>
            <a:solidFill>
              <a:srgbClr val="1CABE2">
                <a:alpha val="100000"/>
              </a:srgbClr>
            </a:solidFill>
          </p:spPr>
          <p:txBody>
            <a:bodyPr/>
            <a:lstStyle/>
            <a:p>
              <a:endParaRPr/>
            </a:p>
          </p:txBody>
        </p:sp>
        <p:sp>
          <p:nvSpPr>
            <p:cNvPr id="57" name="rc57"/>
            <p:cNvSpPr/>
            <p:nvPr/>
          </p:nvSpPr>
          <p:spPr>
            <a:xfrm>
              <a:off x="5827506" y="3238257"/>
              <a:ext cx="239888" cy="973752"/>
            </a:xfrm>
            <a:prstGeom prst="rect">
              <a:avLst/>
            </a:prstGeom>
            <a:solidFill>
              <a:srgbClr val="80BD41">
                <a:alpha val="100000"/>
              </a:srgbClr>
            </a:solidFill>
          </p:spPr>
          <p:txBody>
            <a:bodyPr/>
            <a:lstStyle/>
            <a:p>
              <a:endParaRPr/>
            </a:p>
          </p:txBody>
        </p:sp>
        <p:sp>
          <p:nvSpPr>
            <p:cNvPr id="58" name="rc58"/>
            <p:cNvSpPr/>
            <p:nvPr/>
          </p:nvSpPr>
          <p:spPr>
            <a:xfrm>
              <a:off x="5827506" y="3196648"/>
              <a:ext cx="239888" cy="41608"/>
            </a:xfrm>
            <a:prstGeom prst="rect">
              <a:avLst/>
            </a:prstGeom>
            <a:solidFill>
              <a:srgbClr val="1CABE2">
                <a:alpha val="100000"/>
              </a:srgbClr>
            </a:solidFill>
          </p:spPr>
          <p:txBody>
            <a:bodyPr/>
            <a:lstStyle/>
            <a:p>
              <a:endParaRPr/>
            </a:p>
          </p:txBody>
        </p:sp>
        <p:sp>
          <p:nvSpPr>
            <p:cNvPr id="59" name="rc59"/>
            <p:cNvSpPr/>
            <p:nvPr/>
          </p:nvSpPr>
          <p:spPr>
            <a:xfrm>
              <a:off x="6094049" y="3354375"/>
              <a:ext cx="239888" cy="857634"/>
            </a:xfrm>
            <a:prstGeom prst="rect">
              <a:avLst/>
            </a:prstGeom>
            <a:solidFill>
              <a:srgbClr val="80BD41">
                <a:alpha val="100000"/>
              </a:srgbClr>
            </a:solidFill>
          </p:spPr>
          <p:txBody>
            <a:bodyPr/>
            <a:lstStyle/>
            <a:p>
              <a:endParaRPr/>
            </a:p>
          </p:txBody>
        </p:sp>
        <p:sp>
          <p:nvSpPr>
            <p:cNvPr id="60" name="rc60"/>
            <p:cNvSpPr/>
            <p:nvPr/>
          </p:nvSpPr>
          <p:spPr>
            <a:xfrm>
              <a:off x="6094049" y="3304520"/>
              <a:ext cx="239888" cy="49854"/>
            </a:xfrm>
            <a:prstGeom prst="rect">
              <a:avLst/>
            </a:prstGeom>
            <a:solidFill>
              <a:srgbClr val="1CABE2">
                <a:alpha val="100000"/>
              </a:srgbClr>
            </a:solidFill>
          </p:spPr>
          <p:txBody>
            <a:bodyPr/>
            <a:lstStyle/>
            <a:p>
              <a:endParaRPr/>
            </a:p>
          </p:txBody>
        </p:sp>
        <p:sp>
          <p:nvSpPr>
            <p:cNvPr id="61" name="rc61"/>
            <p:cNvSpPr/>
            <p:nvPr/>
          </p:nvSpPr>
          <p:spPr>
            <a:xfrm>
              <a:off x="6360593" y="3375717"/>
              <a:ext cx="239888" cy="836292"/>
            </a:xfrm>
            <a:prstGeom prst="rect">
              <a:avLst/>
            </a:prstGeom>
            <a:solidFill>
              <a:srgbClr val="80BD41">
                <a:alpha val="100000"/>
              </a:srgbClr>
            </a:solidFill>
          </p:spPr>
          <p:txBody>
            <a:bodyPr/>
            <a:lstStyle/>
            <a:p>
              <a:endParaRPr/>
            </a:p>
          </p:txBody>
        </p:sp>
        <p:sp>
          <p:nvSpPr>
            <p:cNvPr id="62" name="rc62"/>
            <p:cNvSpPr/>
            <p:nvPr/>
          </p:nvSpPr>
          <p:spPr>
            <a:xfrm>
              <a:off x="6360593" y="3334537"/>
              <a:ext cx="239888" cy="41180"/>
            </a:xfrm>
            <a:prstGeom prst="rect">
              <a:avLst/>
            </a:prstGeom>
            <a:solidFill>
              <a:srgbClr val="1CABE2">
                <a:alpha val="100000"/>
              </a:srgbClr>
            </a:solidFill>
          </p:spPr>
          <p:txBody>
            <a:bodyPr/>
            <a:lstStyle/>
            <a:p>
              <a:endParaRPr/>
            </a:p>
          </p:txBody>
        </p:sp>
        <p:sp>
          <p:nvSpPr>
            <p:cNvPr id="63" name="rc63"/>
            <p:cNvSpPr/>
            <p:nvPr/>
          </p:nvSpPr>
          <p:spPr>
            <a:xfrm>
              <a:off x="6627136" y="3486963"/>
              <a:ext cx="239888" cy="725046"/>
            </a:xfrm>
            <a:prstGeom prst="rect">
              <a:avLst/>
            </a:prstGeom>
            <a:solidFill>
              <a:srgbClr val="80BD41">
                <a:alpha val="100000"/>
              </a:srgbClr>
            </a:solidFill>
          </p:spPr>
          <p:txBody>
            <a:bodyPr/>
            <a:lstStyle/>
            <a:p>
              <a:endParaRPr/>
            </a:p>
          </p:txBody>
        </p:sp>
        <p:sp>
          <p:nvSpPr>
            <p:cNvPr id="64" name="rc64"/>
            <p:cNvSpPr/>
            <p:nvPr/>
          </p:nvSpPr>
          <p:spPr>
            <a:xfrm>
              <a:off x="6627136" y="3434296"/>
              <a:ext cx="239888" cy="52666"/>
            </a:xfrm>
            <a:prstGeom prst="rect">
              <a:avLst/>
            </a:prstGeom>
            <a:solidFill>
              <a:srgbClr val="1CABE2">
                <a:alpha val="100000"/>
              </a:srgbClr>
            </a:solidFill>
          </p:spPr>
          <p:txBody>
            <a:bodyPr/>
            <a:lstStyle/>
            <a:p>
              <a:endParaRPr/>
            </a:p>
          </p:txBody>
        </p:sp>
        <p:sp>
          <p:nvSpPr>
            <p:cNvPr id="65" name="rc65"/>
            <p:cNvSpPr/>
            <p:nvPr/>
          </p:nvSpPr>
          <p:spPr>
            <a:xfrm>
              <a:off x="6893679" y="3581955"/>
              <a:ext cx="239888" cy="630054"/>
            </a:xfrm>
            <a:prstGeom prst="rect">
              <a:avLst/>
            </a:prstGeom>
            <a:solidFill>
              <a:srgbClr val="80BD41">
                <a:alpha val="100000"/>
              </a:srgbClr>
            </a:solidFill>
          </p:spPr>
          <p:txBody>
            <a:bodyPr/>
            <a:lstStyle/>
            <a:p>
              <a:endParaRPr/>
            </a:p>
          </p:txBody>
        </p:sp>
        <p:sp>
          <p:nvSpPr>
            <p:cNvPr id="66" name="rc66"/>
            <p:cNvSpPr/>
            <p:nvPr/>
          </p:nvSpPr>
          <p:spPr>
            <a:xfrm>
              <a:off x="6893679" y="3488202"/>
              <a:ext cx="239888" cy="93753"/>
            </a:xfrm>
            <a:prstGeom prst="rect">
              <a:avLst/>
            </a:prstGeom>
            <a:solidFill>
              <a:srgbClr val="1CABE2">
                <a:alpha val="100000"/>
              </a:srgbClr>
            </a:solidFill>
          </p:spPr>
          <p:txBody>
            <a:bodyPr/>
            <a:lstStyle/>
            <a:p>
              <a:endParaRPr/>
            </a:p>
          </p:txBody>
        </p:sp>
        <p:sp>
          <p:nvSpPr>
            <p:cNvPr id="67" name="rc67"/>
            <p:cNvSpPr/>
            <p:nvPr/>
          </p:nvSpPr>
          <p:spPr>
            <a:xfrm>
              <a:off x="7160222" y="3565886"/>
              <a:ext cx="239888" cy="646123"/>
            </a:xfrm>
            <a:prstGeom prst="rect">
              <a:avLst/>
            </a:prstGeom>
            <a:solidFill>
              <a:srgbClr val="80BD41">
                <a:alpha val="100000"/>
              </a:srgbClr>
            </a:solidFill>
          </p:spPr>
          <p:txBody>
            <a:bodyPr/>
            <a:lstStyle/>
            <a:p>
              <a:endParaRPr/>
            </a:p>
          </p:txBody>
        </p:sp>
        <p:sp>
          <p:nvSpPr>
            <p:cNvPr id="68" name="rc68"/>
            <p:cNvSpPr/>
            <p:nvPr/>
          </p:nvSpPr>
          <p:spPr>
            <a:xfrm>
              <a:off x="7160222" y="3524602"/>
              <a:ext cx="239888" cy="41284"/>
            </a:xfrm>
            <a:prstGeom prst="rect">
              <a:avLst/>
            </a:prstGeom>
            <a:solidFill>
              <a:srgbClr val="1CABE2">
                <a:alpha val="100000"/>
              </a:srgbClr>
            </a:solidFill>
          </p:spPr>
          <p:txBody>
            <a:bodyPr/>
            <a:lstStyle/>
            <a:p>
              <a:endParaRPr/>
            </a:p>
          </p:txBody>
        </p:sp>
        <p:sp>
          <p:nvSpPr>
            <p:cNvPr id="69" name="rc69"/>
            <p:cNvSpPr/>
            <p:nvPr/>
          </p:nvSpPr>
          <p:spPr>
            <a:xfrm>
              <a:off x="7426765" y="3607221"/>
              <a:ext cx="239888" cy="604788"/>
            </a:xfrm>
            <a:prstGeom prst="rect">
              <a:avLst/>
            </a:prstGeom>
            <a:solidFill>
              <a:srgbClr val="80BD41">
                <a:alpha val="100000"/>
              </a:srgbClr>
            </a:solidFill>
          </p:spPr>
          <p:txBody>
            <a:bodyPr/>
            <a:lstStyle/>
            <a:p>
              <a:endParaRPr/>
            </a:p>
          </p:txBody>
        </p:sp>
        <p:sp>
          <p:nvSpPr>
            <p:cNvPr id="70" name="rc70"/>
            <p:cNvSpPr/>
            <p:nvPr/>
          </p:nvSpPr>
          <p:spPr>
            <a:xfrm>
              <a:off x="7426765" y="3545938"/>
              <a:ext cx="239888" cy="61282"/>
            </a:xfrm>
            <a:prstGeom prst="rect">
              <a:avLst/>
            </a:prstGeom>
            <a:solidFill>
              <a:srgbClr val="1CABE2">
                <a:alpha val="100000"/>
              </a:srgbClr>
            </a:solidFill>
          </p:spPr>
          <p:txBody>
            <a:bodyPr/>
            <a:lstStyle/>
            <a:p>
              <a:endParaRPr/>
            </a:p>
          </p:txBody>
        </p:sp>
        <p:sp>
          <p:nvSpPr>
            <p:cNvPr id="71" name="rc71"/>
            <p:cNvSpPr/>
            <p:nvPr/>
          </p:nvSpPr>
          <p:spPr>
            <a:xfrm>
              <a:off x="7693308" y="3612949"/>
              <a:ext cx="239888" cy="599059"/>
            </a:xfrm>
            <a:prstGeom prst="rect">
              <a:avLst/>
            </a:prstGeom>
            <a:solidFill>
              <a:srgbClr val="80BD41">
                <a:alpha val="100000"/>
              </a:srgbClr>
            </a:solidFill>
          </p:spPr>
          <p:txBody>
            <a:bodyPr/>
            <a:lstStyle/>
            <a:p>
              <a:endParaRPr/>
            </a:p>
          </p:txBody>
        </p:sp>
        <p:sp>
          <p:nvSpPr>
            <p:cNvPr id="72" name="rc72"/>
            <p:cNvSpPr/>
            <p:nvPr/>
          </p:nvSpPr>
          <p:spPr>
            <a:xfrm>
              <a:off x="7693308" y="3550906"/>
              <a:ext cx="239888" cy="62043"/>
            </a:xfrm>
            <a:prstGeom prst="rect">
              <a:avLst/>
            </a:prstGeom>
            <a:solidFill>
              <a:srgbClr val="1CABE2">
                <a:alpha val="100000"/>
              </a:srgbClr>
            </a:solidFill>
          </p:spPr>
          <p:txBody>
            <a:bodyPr/>
            <a:lstStyle/>
            <a:p>
              <a:endParaRPr/>
            </a:p>
          </p:txBody>
        </p:sp>
        <p:sp>
          <p:nvSpPr>
            <p:cNvPr id="73" name="rc73"/>
            <p:cNvSpPr/>
            <p:nvPr/>
          </p:nvSpPr>
          <p:spPr>
            <a:xfrm>
              <a:off x="7959851" y="3617891"/>
              <a:ext cx="239888" cy="594118"/>
            </a:xfrm>
            <a:prstGeom prst="rect">
              <a:avLst/>
            </a:prstGeom>
            <a:solidFill>
              <a:srgbClr val="80BD41">
                <a:alpha val="100000"/>
              </a:srgbClr>
            </a:solidFill>
          </p:spPr>
          <p:txBody>
            <a:bodyPr/>
            <a:lstStyle/>
            <a:p>
              <a:endParaRPr/>
            </a:p>
          </p:txBody>
        </p:sp>
        <p:sp>
          <p:nvSpPr>
            <p:cNvPr id="74" name="rc74"/>
            <p:cNvSpPr/>
            <p:nvPr/>
          </p:nvSpPr>
          <p:spPr>
            <a:xfrm>
              <a:off x="7959851" y="3557165"/>
              <a:ext cx="239888" cy="60725"/>
            </a:xfrm>
            <a:prstGeom prst="rect">
              <a:avLst/>
            </a:prstGeom>
            <a:solidFill>
              <a:srgbClr val="1CABE2">
                <a:alpha val="100000"/>
              </a:srgbClr>
            </a:solidFill>
          </p:spPr>
          <p:txBody>
            <a:bodyPr/>
            <a:lstStyle/>
            <a:p>
              <a:endParaRPr/>
            </a:p>
          </p:txBody>
        </p:sp>
        <p:sp>
          <p:nvSpPr>
            <p:cNvPr id="75" name="pl75"/>
            <p:cNvSpPr/>
            <p:nvPr/>
          </p:nvSpPr>
          <p:spPr>
            <a:xfrm>
              <a:off x="1416218" y="2128191"/>
              <a:ext cx="6663577" cy="214826"/>
            </a:xfrm>
            <a:custGeom>
              <a:avLst/>
              <a:gdLst/>
              <a:ahLst/>
              <a:cxnLst/>
              <a:rect l="0" t="0" r="0" b="0"/>
              <a:pathLst>
                <a:path w="6663577" h="214826">
                  <a:moveTo>
                    <a:pt x="0" y="107413"/>
                  </a:moveTo>
                  <a:lnTo>
                    <a:pt x="266543" y="128895"/>
                  </a:lnTo>
                  <a:lnTo>
                    <a:pt x="533086" y="150378"/>
                  </a:lnTo>
                  <a:lnTo>
                    <a:pt x="799629" y="128895"/>
                  </a:lnTo>
                  <a:lnTo>
                    <a:pt x="1066172" y="107413"/>
                  </a:lnTo>
                  <a:lnTo>
                    <a:pt x="1332715" y="107413"/>
                  </a:lnTo>
                  <a:lnTo>
                    <a:pt x="1599258" y="42965"/>
                  </a:lnTo>
                  <a:lnTo>
                    <a:pt x="1865801" y="42965"/>
                  </a:lnTo>
                  <a:lnTo>
                    <a:pt x="2132344" y="21482"/>
                  </a:lnTo>
                  <a:lnTo>
                    <a:pt x="2398888" y="21482"/>
                  </a:lnTo>
                  <a:lnTo>
                    <a:pt x="2665431" y="21482"/>
                  </a:lnTo>
                  <a:lnTo>
                    <a:pt x="2931974" y="21482"/>
                  </a:lnTo>
                  <a:lnTo>
                    <a:pt x="3198517" y="0"/>
                  </a:lnTo>
                  <a:lnTo>
                    <a:pt x="3465060" y="21482"/>
                  </a:lnTo>
                  <a:lnTo>
                    <a:pt x="3731603" y="21482"/>
                  </a:lnTo>
                  <a:lnTo>
                    <a:pt x="3998146" y="21482"/>
                  </a:lnTo>
                  <a:lnTo>
                    <a:pt x="4264689" y="21482"/>
                  </a:lnTo>
                  <a:lnTo>
                    <a:pt x="4531233" y="21482"/>
                  </a:lnTo>
                  <a:lnTo>
                    <a:pt x="4797776" y="42965"/>
                  </a:lnTo>
                  <a:lnTo>
                    <a:pt x="5064319" y="42965"/>
                  </a:lnTo>
                  <a:lnTo>
                    <a:pt x="5330862" y="85930"/>
                  </a:lnTo>
                  <a:lnTo>
                    <a:pt x="5597405" y="214826"/>
                  </a:lnTo>
                  <a:lnTo>
                    <a:pt x="5863948" y="64447"/>
                  </a:lnTo>
                  <a:lnTo>
                    <a:pt x="6130491" y="128895"/>
                  </a:lnTo>
                  <a:lnTo>
                    <a:pt x="6397034" y="128895"/>
                  </a:lnTo>
                  <a:lnTo>
                    <a:pt x="6663577" y="128895"/>
                  </a:lnTo>
                </a:path>
              </a:pathLst>
            </a:custGeom>
            <a:ln w="27101" cap="flat">
              <a:solidFill>
                <a:srgbClr val="0058AB">
                  <a:alpha val="100000"/>
                </a:srgbClr>
              </a:solidFill>
              <a:prstDash val="solid"/>
              <a:round/>
            </a:ln>
          </p:spPr>
          <p:txBody>
            <a:bodyPr/>
            <a:lstStyle/>
            <a:p>
              <a:endParaRPr/>
            </a:p>
          </p:txBody>
        </p:sp>
        <p:sp>
          <p:nvSpPr>
            <p:cNvPr id="76" name="tx76"/>
            <p:cNvSpPr/>
            <p:nvPr/>
          </p:nvSpPr>
          <p:spPr>
            <a:xfrm>
              <a:off x="1345880" y="2052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77" name="tx77"/>
            <p:cNvSpPr/>
            <p:nvPr/>
          </p:nvSpPr>
          <p:spPr>
            <a:xfrm>
              <a:off x="2678595" y="2052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78" name="tx78"/>
            <p:cNvSpPr/>
            <p:nvPr/>
          </p:nvSpPr>
          <p:spPr>
            <a:xfrm>
              <a:off x="4011311" y="196669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96</a:t>
              </a:r>
            </a:p>
          </p:txBody>
        </p:sp>
        <p:sp>
          <p:nvSpPr>
            <p:cNvPr id="79" name="tx79"/>
            <p:cNvSpPr/>
            <p:nvPr/>
          </p:nvSpPr>
          <p:spPr>
            <a:xfrm>
              <a:off x="5344027" y="196669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96</a:t>
              </a:r>
            </a:p>
          </p:txBody>
        </p:sp>
        <p:sp>
          <p:nvSpPr>
            <p:cNvPr id="80" name="tx80"/>
            <p:cNvSpPr/>
            <p:nvPr/>
          </p:nvSpPr>
          <p:spPr>
            <a:xfrm>
              <a:off x="6410199" y="198817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95</a:t>
              </a:r>
            </a:p>
          </p:txBody>
        </p:sp>
        <p:sp>
          <p:nvSpPr>
            <p:cNvPr id="81" name="tx81"/>
            <p:cNvSpPr/>
            <p:nvPr/>
          </p:nvSpPr>
          <p:spPr>
            <a:xfrm>
              <a:off x="6676742" y="2031082"/>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93</a:t>
              </a:r>
            </a:p>
          </p:txBody>
        </p:sp>
        <p:sp>
          <p:nvSpPr>
            <p:cNvPr id="82" name="tx82"/>
            <p:cNvSpPr/>
            <p:nvPr/>
          </p:nvSpPr>
          <p:spPr>
            <a:xfrm>
              <a:off x="6943285" y="216004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87</a:t>
              </a:r>
            </a:p>
          </p:txBody>
        </p:sp>
        <p:sp>
          <p:nvSpPr>
            <p:cNvPr id="83" name="tx83"/>
            <p:cNvSpPr/>
            <p:nvPr/>
          </p:nvSpPr>
          <p:spPr>
            <a:xfrm>
              <a:off x="7209828" y="200966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94</a:t>
              </a:r>
            </a:p>
          </p:txBody>
        </p:sp>
        <p:sp>
          <p:nvSpPr>
            <p:cNvPr id="84" name="tx84"/>
            <p:cNvSpPr/>
            <p:nvPr/>
          </p:nvSpPr>
          <p:spPr>
            <a:xfrm>
              <a:off x="7476372" y="207410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85" name="tx85"/>
            <p:cNvSpPr/>
            <p:nvPr/>
          </p:nvSpPr>
          <p:spPr>
            <a:xfrm>
              <a:off x="7742915" y="207410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86" name="tx86"/>
            <p:cNvSpPr/>
            <p:nvPr/>
          </p:nvSpPr>
          <p:spPr>
            <a:xfrm>
              <a:off x="8009458" y="207410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87" name="tx87"/>
            <p:cNvSpPr/>
            <p:nvPr/>
          </p:nvSpPr>
          <p:spPr>
            <a:xfrm>
              <a:off x="1310724" y="372123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26.5</a:t>
              </a:r>
            </a:p>
          </p:txBody>
        </p:sp>
        <p:sp>
          <p:nvSpPr>
            <p:cNvPr id="88" name="tx88"/>
            <p:cNvSpPr/>
            <p:nvPr/>
          </p:nvSpPr>
          <p:spPr>
            <a:xfrm>
              <a:off x="1340869" y="323098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89" name="tx89"/>
            <p:cNvSpPr/>
            <p:nvPr/>
          </p:nvSpPr>
          <p:spPr>
            <a:xfrm>
              <a:off x="2688644" y="3730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90" name="tx90"/>
            <p:cNvSpPr/>
            <p:nvPr/>
          </p:nvSpPr>
          <p:spPr>
            <a:xfrm>
              <a:off x="2673584" y="325230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1" name="tx91"/>
            <p:cNvSpPr/>
            <p:nvPr/>
          </p:nvSpPr>
          <p:spPr>
            <a:xfrm>
              <a:off x="3976155" y="368261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28.8</a:t>
              </a:r>
            </a:p>
          </p:txBody>
        </p:sp>
        <p:sp>
          <p:nvSpPr>
            <p:cNvPr id="92" name="tx92"/>
            <p:cNvSpPr/>
            <p:nvPr/>
          </p:nvSpPr>
          <p:spPr>
            <a:xfrm>
              <a:off x="4006300" y="317223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93" name="tx93"/>
            <p:cNvSpPr/>
            <p:nvPr/>
          </p:nvSpPr>
          <p:spPr>
            <a:xfrm>
              <a:off x="5308871" y="3690043"/>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28.4</a:t>
              </a:r>
            </a:p>
          </p:txBody>
        </p:sp>
        <p:sp>
          <p:nvSpPr>
            <p:cNvPr id="94" name="tx94"/>
            <p:cNvSpPr/>
            <p:nvPr/>
          </p:nvSpPr>
          <p:spPr>
            <a:xfrm>
              <a:off x="5339016" y="318621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95" name="tx95"/>
            <p:cNvSpPr/>
            <p:nvPr/>
          </p:nvSpPr>
          <p:spPr>
            <a:xfrm>
              <a:off x="6375043" y="3753423"/>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24.6</a:t>
              </a:r>
            </a:p>
          </p:txBody>
        </p:sp>
        <p:sp>
          <p:nvSpPr>
            <p:cNvPr id="96" name="tx96"/>
            <p:cNvSpPr/>
            <p:nvPr/>
          </p:nvSpPr>
          <p:spPr>
            <a:xfrm>
              <a:off x="6405188" y="331601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97" name="tx97"/>
            <p:cNvSpPr/>
            <p:nvPr/>
          </p:nvSpPr>
          <p:spPr>
            <a:xfrm>
              <a:off x="6641586" y="3808993"/>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21.3</a:t>
              </a:r>
            </a:p>
          </p:txBody>
        </p:sp>
        <p:sp>
          <p:nvSpPr>
            <p:cNvPr id="98" name="tx98"/>
            <p:cNvSpPr/>
            <p:nvPr/>
          </p:nvSpPr>
          <p:spPr>
            <a:xfrm>
              <a:off x="6671731" y="342018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99" name="tx99"/>
            <p:cNvSpPr/>
            <p:nvPr/>
          </p:nvSpPr>
          <p:spPr>
            <a:xfrm>
              <a:off x="6908130" y="385654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18.6</a:t>
              </a:r>
            </a:p>
          </p:txBody>
        </p:sp>
        <p:sp>
          <p:nvSpPr>
            <p:cNvPr id="100" name="tx100"/>
            <p:cNvSpPr/>
            <p:nvPr/>
          </p:nvSpPr>
          <p:spPr>
            <a:xfrm>
              <a:off x="6938274" y="349463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01" name="tx101"/>
            <p:cNvSpPr/>
            <p:nvPr/>
          </p:nvSpPr>
          <p:spPr>
            <a:xfrm>
              <a:off x="7219877" y="38485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102" name="tx102"/>
            <p:cNvSpPr/>
            <p:nvPr/>
          </p:nvSpPr>
          <p:spPr>
            <a:xfrm>
              <a:off x="7204817" y="350612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03" name="tx103"/>
            <p:cNvSpPr/>
            <p:nvPr/>
          </p:nvSpPr>
          <p:spPr>
            <a:xfrm>
              <a:off x="7441216" y="386917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17.8</a:t>
              </a:r>
            </a:p>
          </p:txBody>
        </p:sp>
        <p:sp>
          <p:nvSpPr>
            <p:cNvPr id="104" name="tx104"/>
            <p:cNvSpPr/>
            <p:nvPr/>
          </p:nvSpPr>
          <p:spPr>
            <a:xfrm>
              <a:off x="7471361" y="353614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05" name="tx105"/>
            <p:cNvSpPr/>
            <p:nvPr/>
          </p:nvSpPr>
          <p:spPr>
            <a:xfrm>
              <a:off x="7707759" y="387203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17.6</a:t>
              </a:r>
            </a:p>
          </p:txBody>
        </p:sp>
        <p:sp>
          <p:nvSpPr>
            <p:cNvPr id="106" name="tx106"/>
            <p:cNvSpPr/>
            <p:nvPr/>
          </p:nvSpPr>
          <p:spPr>
            <a:xfrm>
              <a:off x="7737904" y="354148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07" name="tx107"/>
            <p:cNvSpPr/>
            <p:nvPr/>
          </p:nvSpPr>
          <p:spPr>
            <a:xfrm>
              <a:off x="7974302" y="387451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17.5</a:t>
              </a:r>
            </a:p>
          </p:txBody>
        </p:sp>
        <p:sp>
          <p:nvSpPr>
            <p:cNvPr id="108" name="tx108"/>
            <p:cNvSpPr/>
            <p:nvPr/>
          </p:nvSpPr>
          <p:spPr>
            <a:xfrm>
              <a:off x="8004447" y="354708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09" name="tx109"/>
            <p:cNvSpPr/>
            <p:nvPr/>
          </p:nvSpPr>
          <p:spPr>
            <a:xfrm>
              <a:off x="1310724" y="307202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28.9</a:t>
              </a:r>
            </a:p>
          </p:txBody>
        </p:sp>
        <p:sp>
          <p:nvSpPr>
            <p:cNvPr id="110" name="tx110"/>
            <p:cNvSpPr/>
            <p:nvPr/>
          </p:nvSpPr>
          <p:spPr>
            <a:xfrm>
              <a:off x="2643440" y="309669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28.2</a:t>
              </a:r>
            </a:p>
          </p:txBody>
        </p:sp>
        <p:sp>
          <p:nvSpPr>
            <p:cNvPr id="111" name="tx111"/>
            <p:cNvSpPr/>
            <p:nvPr/>
          </p:nvSpPr>
          <p:spPr>
            <a:xfrm>
              <a:off x="3976155" y="303445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30.1</a:t>
              </a:r>
            </a:p>
          </p:txBody>
        </p:sp>
        <p:sp>
          <p:nvSpPr>
            <p:cNvPr id="112" name="tx112"/>
            <p:cNvSpPr/>
            <p:nvPr/>
          </p:nvSpPr>
          <p:spPr>
            <a:xfrm>
              <a:off x="5308871" y="304762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29.7</a:t>
              </a:r>
            </a:p>
          </p:txBody>
        </p:sp>
        <p:sp>
          <p:nvSpPr>
            <p:cNvPr id="113" name="tx113"/>
            <p:cNvSpPr/>
            <p:nvPr/>
          </p:nvSpPr>
          <p:spPr>
            <a:xfrm>
              <a:off x="6375043" y="317769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25.8</a:t>
              </a:r>
            </a:p>
          </p:txBody>
        </p:sp>
        <p:sp>
          <p:nvSpPr>
            <p:cNvPr id="114" name="tx114"/>
            <p:cNvSpPr/>
            <p:nvPr/>
          </p:nvSpPr>
          <p:spPr>
            <a:xfrm>
              <a:off x="6641586" y="327745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22.9</a:t>
              </a:r>
            </a:p>
          </p:txBody>
        </p:sp>
        <p:sp>
          <p:nvSpPr>
            <p:cNvPr id="115" name="tx115"/>
            <p:cNvSpPr/>
            <p:nvPr/>
          </p:nvSpPr>
          <p:spPr>
            <a:xfrm>
              <a:off x="6908130" y="333131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21.3</a:t>
              </a:r>
            </a:p>
          </p:txBody>
        </p:sp>
        <p:sp>
          <p:nvSpPr>
            <p:cNvPr id="116" name="tx116"/>
            <p:cNvSpPr/>
            <p:nvPr/>
          </p:nvSpPr>
          <p:spPr>
            <a:xfrm>
              <a:off x="7174673" y="336776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20.2</a:t>
              </a:r>
            </a:p>
          </p:txBody>
        </p:sp>
        <p:sp>
          <p:nvSpPr>
            <p:cNvPr id="117" name="tx117"/>
            <p:cNvSpPr/>
            <p:nvPr/>
          </p:nvSpPr>
          <p:spPr>
            <a:xfrm>
              <a:off x="7441216" y="338910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19.6</a:t>
              </a:r>
            </a:p>
          </p:txBody>
        </p:sp>
        <p:sp>
          <p:nvSpPr>
            <p:cNvPr id="118" name="tx118"/>
            <p:cNvSpPr/>
            <p:nvPr/>
          </p:nvSpPr>
          <p:spPr>
            <a:xfrm>
              <a:off x="7707759" y="339406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19.5</a:t>
              </a:r>
            </a:p>
          </p:txBody>
        </p:sp>
        <p:sp>
          <p:nvSpPr>
            <p:cNvPr id="119" name="tx119"/>
            <p:cNvSpPr/>
            <p:nvPr/>
          </p:nvSpPr>
          <p:spPr>
            <a:xfrm>
              <a:off x="7974302" y="340027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19.3</a:t>
              </a:r>
            </a:p>
          </p:txBody>
        </p:sp>
        <p:sp>
          <p:nvSpPr>
            <p:cNvPr id="120" name="tx120"/>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1" name="tx121"/>
            <p:cNvSpPr/>
            <p:nvPr/>
          </p:nvSpPr>
          <p:spPr>
            <a:xfrm>
              <a:off x="616710" y="3480674"/>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2" name="tx122"/>
            <p:cNvSpPr/>
            <p:nvPr/>
          </p:nvSpPr>
          <p:spPr>
            <a:xfrm>
              <a:off x="616710" y="2801454"/>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40M</a:t>
              </a:r>
            </a:p>
          </p:txBody>
        </p:sp>
        <p:sp>
          <p:nvSpPr>
            <p:cNvPr id="123" name="tx123"/>
            <p:cNvSpPr/>
            <p:nvPr/>
          </p:nvSpPr>
          <p:spPr>
            <a:xfrm>
              <a:off x="616710" y="2122233"/>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60M</a:t>
              </a:r>
            </a:p>
          </p:txBody>
        </p:sp>
        <p:sp>
          <p:nvSpPr>
            <p:cNvPr id="124" name="tx124"/>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440970" y="3018617"/>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41" name="tx141"/>
            <p:cNvSpPr/>
            <p:nvPr/>
          </p:nvSpPr>
          <p:spPr>
            <a:xfrm rot="5400000">
              <a:off x="8341519" y="3018617"/>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 (%)</a:t>
              </a:r>
            </a:p>
          </p:txBody>
        </p:sp>
        <p:sp>
          <p:nvSpPr>
            <p:cNvPr id="142" name="pl142"/>
            <p:cNvSpPr/>
            <p:nvPr/>
          </p:nvSpPr>
          <p:spPr>
            <a:xfrm>
              <a:off x="2531749"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3" name="tx143"/>
            <p:cNvSpPr/>
            <p:nvPr/>
          </p:nvSpPr>
          <p:spPr>
            <a:xfrm>
              <a:off x="2798848" y="5101082"/>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80163"/>
              <a:ext cx="201456" cy="201456"/>
            </a:xfrm>
            <a:prstGeom prst="rect">
              <a:avLst/>
            </a:prstGeom>
            <a:solidFill>
              <a:srgbClr val="1CABE2">
                <a:alpha val="100000"/>
              </a:srgbClr>
            </a:solidFill>
          </p:spPr>
          <p:txBody>
            <a:bodyPr/>
            <a:lstStyle/>
            <a:p>
              <a:endParaRPr/>
            </a:p>
          </p:txBody>
        </p:sp>
        <p:sp>
          <p:nvSpPr>
            <p:cNvPr id="145" name="rc145"/>
            <p:cNvSpPr/>
            <p:nvPr/>
          </p:nvSpPr>
          <p:spPr>
            <a:xfrm>
              <a:off x="6014964" y="5080163"/>
              <a:ext cx="201456" cy="201456"/>
            </a:xfrm>
            <a:prstGeom prst="rect">
              <a:avLst/>
            </a:prstGeom>
            <a:solidFill>
              <a:srgbClr val="80BD41">
                <a:alpha val="100000"/>
              </a:srgbClr>
            </a:solidFill>
          </p:spPr>
          <p:txBody>
            <a:bodyPr/>
            <a:lstStyle/>
            <a:p>
              <a:endParaRPr/>
            </a:p>
          </p:txBody>
        </p:sp>
        <p:sp>
          <p:nvSpPr>
            <p:cNvPr id="146" name="tx146"/>
            <p:cNvSpPr/>
            <p:nvPr/>
          </p:nvSpPr>
          <p:spPr>
            <a:xfrm>
              <a:off x="4336851" y="5099786"/>
              <a:ext cx="159952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129254"/>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1400299"/>
              <a:ext cx="601989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1594448"/>
              <a:ext cx="1351351"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EAPR, 2000-2025</a:t>
              </a:r>
            </a:p>
          </p:txBody>
        </p:sp>
        <p:sp>
          <p:nvSpPr>
            <p:cNvPr id="150" name="pl150"/>
            <p:cNvSpPr/>
            <p:nvPr/>
          </p:nvSpPr>
          <p:spPr>
            <a:xfrm>
              <a:off x="2568590"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511322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7657855"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3840906"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6385539"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rc159"/>
            <p:cNvSpPr/>
            <p:nvPr/>
          </p:nvSpPr>
          <p:spPr>
            <a:xfrm>
              <a:off x="1296273" y="5840557"/>
              <a:ext cx="6266171" cy="124062"/>
            </a:xfrm>
            <a:prstGeom prst="rect">
              <a:avLst/>
            </a:prstGeom>
            <a:solidFill>
              <a:srgbClr val="80BD41">
                <a:alpha val="100000"/>
              </a:srgbClr>
            </a:solidFill>
          </p:spPr>
          <p:txBody>
            <a:bodyPr/>
            <a:lstStyle/>
            <a:p>
              <a:endParaRPr/>
            </a:p>
          </p:txBody>
        </p:sp>
        <p:sp>
          <p:nvSpPr>
            <p:cNvPr id="160" name="rc160"/>
            <p:cNvSpPr/>
            <p:nvPr/>
          </p:nvSpPr>
          <p:spPr>
            <a:xfrm>
              <a:off x="7562445" y="5840557"/>
              <a:ext cx="308558" cy="124062"/>
            </a:xfrm>
            <a:prstGeom prst="rect">
              <a:avLst/>
            </a:prstGeom>
            <a:solidFill>
              <a:srgbClr val="1CABE2">
                <a:alpha val="100000"/>
              </a:srgbClr>
            </a:solidFill>
          </p:spPr>
          <p:txBody>
            <a:bodyPr/>
            <a:lstStyle/>
            <a:p>
              <a:endParaRPr/>
            </a:p>
          </p:txBody>
        </p:sp>
        <p:sp>
          <p:nvSpPr>
            <p:cNvPr id="161" name="rc161"/>
            <p:cNvSpPr/>
            <p:nvPr/>
          </p:nvSpPr>
          <p:spPr>
            <a:xfrm>
              <a:off x="1296273" y="5685479"/>
              <a:ext cx="4488637" cy="124062"/>
            </a:xfrm>
            <a:prstGeom prst="rect">
              <a:avLst/>
            </a:prstGeom>
            <a:solidFill>
              <a:srgbClr val="80BD41">
                <a:alpha val="100000"/>
              </a:srgbClr>
            </a:solidFill>
          </p:spPr>
          <p:txBody>
            <a:bodyPr/>
            <a:lstStyle/>
            <a:p>
              <a:endParaRPr/>
            </a:p>
          </p:txBody>
        </p:sp>
        <p:sp>
          <p:nvSpPr>
            <p:cNvPr id="162" name="rc162"/>
            <p:cNvSpPr/>
            <p:nvPr/>
          </p:nvSpPr>
          <p:spPr>
            <a:xfrm>
              <a:off x="5784911" y="5685479"/>
              <a:ext cx="464880" cy="124062"/>
            </a:xfrm>
            <a:prstGeom prst="rect">
              <a:avLst/>
            </a:prstGeom>
            <a:solidFill>
              <a:srgbClr val="1CABE2">
                <a:alpha val="100000"/>
              </a:srgbClr>
            </a:solidFill>
          </p:spPr>
          <p:txBody>
            <a:bodyPr/>
            <a:lstStyle/>
            <a:p>
              <a:endParaRPr/>
            </a:p>
          </p:txBody>
        </p:sp>
        <p:sp>
          <p:nvSpPr>
            <p:cNvPr id="163" name="rc163"/>
            <p:cNvSpPr/>
            <p:nvPr/>
          </p:nvSpPr>
          <p:spPr>
            <a:xfrm>
              <a:off x="1296273" y="5530401"/>
              <a:ext cx="4451613" cy="124062"/>
            </a:xfrm>
            <a:prstGeom prst="rect">
              <a:avLst/>
            </a:prstGeom>
            <a:solidFill>
              <a:srgbClr val="80BD41">
                <a:alpha val="100000"/>
              </a:srgbClr>
            </a:solidFill>
          </p:spPr>
          <p:txBody>
            <a:bodyPr/>
            <a:lstStyle/>
            <a:p>
              <a:endParaRPr/>
            </a:p>
          </p:txBody>
        </p:sp>
        <p:sp>
          <p:nvSpPr>
            <p:cNvPr id="164" name="rc164"/>
            <p:cNvSpPr/>
            <p:nvPr/>
          </p:nvSpPr>
          <p:spPr>
            <a:xfrm>
              <a:off x="5747887" y="5530401"/>
              <a:ext cx="455001" cy="124062"/>
            </a:xfrm>
            <a:prstGeom prst="rect">
              <a:avLst/>
            </a:prstGeom>
            <a:solidFill>
              <a:srgbClr val="1CABE2">
                <a:alpha val="100000"/>
              </a:srgbClr>
            </a:solidFill>
          </p:spPr>
          <p:txBody>
            <a:bodyPr/>
            <a:lstStyle/>
            <a:p>
              <a:endParaRPr/>
            </a:p>
          </p:txBody>
        </p:sp>
        <p:sp>
          <p:nvSpPr>
            <p:cNvPr id="165" name="tx165"/>
            <p:cNvSpPr/>
            <p:nvPr/>
          </p:nvSpPr>
          <p:spPr>
            <a:xfrm>
              <a:off x="4306283" y="5855408"/>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24.6</a:t>
              </a:r>
            </a:p>
          </p:txBody>
        </p:sp>
        <p:sp>
          <p:nvSpPr>
            <p:cNvPr id="166" name="tx166"/>
            <p:cNvSpPr/>
            <p:nvPr/>
          </p:nvSpPr>
          <p:spPr>
            <a:xfrm>
              <a:off x="7628817" y="5856952"/>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1.2</a:t>
              </a:r>
            </a:p>
          </p:txBody>
        </p:sp>
        <p:sp>
          <p:nvSpPr>
            <p:cNvPr id="167" name="tx167"/>
            <p:cNvSpPr/>
            <p:nvPr/>
          </p:nvSpPr>
          <p:spPr>
            <a:xfrm>
              <a:off x="3417516" y="570033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17.6</a:t>
              </a:r>
            </a:p>
          </p:txBody>
        </p:sp>
        <p:sp>
          <p:nvSpPr>
            <p:cNvPr id="168" name="tx168"/>
            <p:cNvSpPr/>
            <p:nvPr/>
          </p:nvSpPr>
          <p:spPr>
            <a:xfrm>
              <a:off x="5929444" y="5700330"/>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1.8</a:t>
              </a:r>
            </a:p>
          </p:txBody>
        </p:sp>
        <p:sp>
          <p:nvSpPr>
            <p:cNvPr id="169" name="tx169"/>
            <p:cNvSpPr/>
            <p:nvPr/>
          </p:nvSpPr>
          <p:spPr>
            <a:xfrm>
              <a:off x="3399004" y="5545252"/>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17.5</a:t>
              </a:r>
            </a:p>
          </p:txBody>
        </p:sp>
        <p:sp>
          <p:nvSpPr>
            <p:cNvPr id="170" name="tx170"/>
            <p:cNvSpPr/>
            <p:nvPr/>
          </p:nvSpPr>
          <p:spPr>
            <a:xfrm>
              <a:off x="5887481" y="5545252"/>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1.8</a:t>
              </a:r>
            </a:p>
          </p:txBody>
        </p:sp>
        <p:sp>
          <p:nvSpPr>
            <p:cNvPr id="171" name="tx171"/>
            <p:cNvSpPr/>
            <p:nvPr/>
          </p:nvSpPr>
          <p:spPr>
            <a:xfrm>
              <a:off x="8076664" y="5855408"/>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25.8</a:t>
              </a:r>
            </a:p>
          </p:txBody>
        </p:sp>
        <p:sp>
          <p:nvSpPr>
            <p:cNvPr id="172" name="tx172"/>
            <p:cNvSpPr/>
            <p:nvPr/>
          </p:nvSpPr>
          <p:spPr>
            <a:xfrm>
              <a:off x="6374391" y="570033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19.5</a:t>
              </a:r>
            </a:p>
          </p:txBody>
        </p:sp>
        <p:sp>
          <p:nvSpPr>
            <p:cNvPr id="173" name="tx173"/>
            <p:cNvSpPr/>
            <p:nvPr/>
          </p:nvSpPr>
          <p:spPr>
            <a:xfrm>
              <a:off x="6325143" y="5545191"/>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19.3</a:t>
              </a:r>
            </a:p>
          </p:txBody>
        </p:sp>
        <p:sp>
          <p:nvSpPr>
            <p:cNvPr id="174" name="tx174"/>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7" name="tx177"/>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78" name="tx178"/>
            <p:cNvSpPr/>
            <p:nvPr/>
          </p:nvSpPr>
          <p:spPr>
            <a:xfrm>
              <a:off x="3685620"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79" name="tx179"/>
            <p:cNvSpPr/>
            <p:nvPr/>
          </p:nvSpPr>
          <p:spPr>
            <a:xfrm>
              <a:off x="6230252"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80" name="tx180"/>
            <p:cNvSpPr/>
            <p:nvPr/>
          </p:nvSpPr>
          <p:spPr>
            <a:xfrm>
              <a:off x="3859090" y="6191355"/>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81" name="tx181"/>
            <p:cNvSpPr/>
            <p:nvPr/>
          </p:nvSpPr>
          <p:spPr>
            <a:xfrm>
              <a:off x="4296396" y="63965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742615" y="65172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DTP1 coverage in 2025 (91%) was lower than in 2019 (95%).
The number of children vaccinated with DTP1 decreased 29% from 24.6 million in 2019 to 17.5 million in 2025.
The number of surviving infants decreased approximately 25% from 25.8 million in 2019 to 19.3 million in 2025.
In 2025, 7.1 million fewer children were vaccinated than in 2019.
In 2025, there were 6.6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DTP1 coverage was 91%: 17.5 million children received at least one dose of DTP-containing vaccine, but 1.8 million remain unreached.</a:t>
            </a:r>
          </a:p>
        </p:txBody>
      </p:sp>
      <p:grpSp>
        <p:nvGrpSpPr>
          <p:cNvPr id="185" name="Group 184"/>
          <p:cNvGrpSpPr/>
          <p:nvPr/>
        </p:nvGrpSpPr>
        <p:grpSpPr>
          <a:xfrm>
            <a:off x="292608" y="1097280"/>
            <a:ext cx="8595360" cy="28575"/>
            <a:chOff x="292608" y="1097280"/>
            <a:chExt cx="8595360" cy="28575"/>
          </a:xfrm>
        </p:grpSpPr>
        <p:sp>
          <p:nvSpPr>
            <p:cNvPr id="18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8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8995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08370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26783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45196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63608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182021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00434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18846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37259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255672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274084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292497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10910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329322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347735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366148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384560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402973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421385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439798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458211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95044" y="476623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95044" y="495036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695044" y="513449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695044" y="531861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695044" y="550274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695044" y="56868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2482252" y="3845730"/>
              <a:ext cx="4687757" cy="552256"/>
            </a:xfrm>
            <a:custGeom>
              <a:avLst/>
              <a:gdLst/>
              <a:ahLst/>
              <a:cxnLst/>
              <a:rect l="0" t="0" r="0" b="0"/>
              <a:pathLst>
                <a:path w="4687757" h="552256">
                  <a:moveTo>
                    <a:pt x="0" y="552256"/>
                  </a:moveTo>
                  <a:lnTo>
                    <a:pt x="11837" y="552256"/>
                  </a:lnTo>
                  <a:lnTo>
                    <a:pt x="23675" y="552256"/>
                  </a:lnTo>
                  <a:lnTo>
                    <a:pt x="35513" y="552256"/>
                  </a:lnTo>
                  <a:lnTo>
                    <a:pt x="47351" y="552256"/>
                  </a:lnTo>
                  <a:lnTo>
                    <a:pt x="59188" y="552256"/>
                  </a:lnTo>
                  <a:lnTo>
                    <a:pt x="71026" y="552256"/>
                  </a:lnTo>
                  <a:lnTo>
                    <a:pt x="82864" y="552256"/>
                  </a:lnTo>
                  <a:lnTo>
                    <a:pt x="94702" y="552256"/>
                  </a:lnTo>
                  <a:lnTo>
                    <a:pt x="106539" y="552256"/>
                  </a:lnTo>
                  <a:lnTo>
                    <a:pt x="118377" y="552256"/>
                  </a:lnTo>
                  <a:lnTo>
                    <a:pt x="130215" y="552256"/>
                  </a:lnTo>
                  <a:lnTo>
                    <a:pt x="142053" y="552256"/>
                  </a:lnTo>
                  <a:lnTo>
                    <a:pt x="153891" y="552256"/>
                  </a:lnTo>
                  <a:lnTo>
                    <a:pt x="165728" y="552256"/>
                  </a:lnTo>
                  <a:lnTo>
                    <a:pt x="177566" y="552256"/>
                  </a:lnTo>
                  <a:lnTo>
                    <a:pt x="189404" y="552256"/>
                  </a:lnTo>
                  <a:lnTo>
                    <a:pt x="201242" y="552256"/>
                  </a:lnTo>
                  <a:lnTo>
                    <a:pt x="213079" y="552256"/>
                  </a:lnTo>
                  <a:lnTo>
                    <a:pt x="224917" y="552256"/>
                  </a:lnTo>
                  <a:lnTo>
                    <a:pt x="236755" y="552256"/>
                  </a:lnTo>
                  <a:lnTo>
                    <a:pt x="248593" y="552256"/>
                  </a:lnTo>
                  <a:lnTo>
                    <a:pt x="260430" y="552256"/>
                  </a:lnTo>
                  <a:lnTo>
                    <a:pt x="272268" y="552256"/>
                  </a:lnTo>
                  <a:lnTo>
                    <a:pt x="284106" y="552256"/>
                  </a:lnTo>
                  <a:lnTo>
                    <a:pt x="295944" y="552256"/>
                  </a:lnTo>
                  <a:lnTo>
                    <a:pt x="307782" y="552256"/>
                  </a:lnTo>
                  <a:lnTo>
                    <a:pt x="319619" y="552256"/>
                  </a:lnTo>
                  <a:lnTo>
                    <a:pt x="331457" y="552256"/>
                  </a:lnTo>
                  <a:lnTo>
                    <a:pt x="343295" y="552256"/>
                  </a:lnTo>
                  <a:lnTo>
                    <a:pt x="355133" y="552256"/>
                  </a:lnTo>
                  <a:lnTo>
                    <a:pt x="366970" y="552256"/>
                  </a:lnTo>
                  <a:lnTo>
                    <a:pt x="378808" y="552256"/>
                  </a:lnTo>
                  <a:lnTo>
                    <a:pt x="390646" y="552256"/>
                  </a:lnTo>
                  <a:lnTo>
                    <a:pt x="402484" y="552256"/>
                  </a:lnTo>
                  <a:lnTo>
                    <a:pt x="414321" y="552256"/>
                  </a:lnTo>
                  <a:lnTo>
                    <a:pt x="426159" y="552256"/>
                  </a:lnTo>
                  <a:lnTo>
                    <a:pt x="437997" y="552256"/>
                  </a:lnTo>
                  <a:lnTo>
                    <a:pt x="449835" y="552256"/>
                  </a:lnTo>
                  <a:lnTo>
                    <a:pt x="461673" y="552256"/>
                  </a:lnTo>
                  <a:lnTo>
                    <a:pt x="473510" y="552256"/>
                  </a:lnTo>
                  <a:lnTo>
                    <a:pt x="485348" y="552256"/>
                  </a:lnTo>
                  <a:lnTo>
                    <a:pt x="497186" y="552256"/>
                  </a:lnTo>
                  <a:lnTo>
                    <a:pt x="509024" y="552256"/>
                  </a:lnTo>
                  <a:lnTo>
                    <a:pt x="520861" y="552256"/>
                  </a:lnTo>
                  <a:lnTo>
                    <a:pt x="532699" y="552256"/>
                  </a:lnTo>
                  <a:lnTo>
                    <a:pt x="544537" y="552256"/>
                  </a:lnTo>
                  <a:lnTo>
                    <a:pt x="556375" y="552256"/>
                  </a:lnTo>
                  <a:lnTo>
                    <a:pt x="568213" y="552256"/>
                  </a:lnTo>
                  <a:lnTo>
                    <a:pt x="580050" y="552256"/>
                  </a:lnTo>
                  <a:lnTo>
                    <a:pt x="591888" y="552256"/>
                  </a:lnTo>
                  <a:lnTo>
                    <a:pt x="603726" y="552256"/>
                  </a:lnTo>
                  <a:lnTo>
                    <a:pt x="615564" y="552256"/>
                  </a:lnTo>
                  <a:lnTo>
                    <a:pt x="627401" y="552256"/>
                  </a:lnTo>
                  <a:lnTo>
                    <a:pt x="639239" y="552256"/>
                  </a:lnTo>
                  <a:lnTo>
                    <a:pt x="651077" y="552256"/>
                  </a:lnTo>
                  <a:lnTo>
                    <a:pt x="662915" y="552256"/>
                  </a:lnTo>
                  <a:lnTo>
                    <a:pt x="674752" y="552256"/>
                  </a:lnTo>
                  <a:lnTo>
                    <a:pt x="686590" y="552256"/>
                  </a:lnTo>
                  <a:lnTo>
                    <a:pt x="698428" y="552256"/>
                  </a:lnTo>
                  <a:lnTo>
                    <a:pt x="710266" y="552256"/>
                  </a:lnTo>
                  <a:lnTo>
                    <a:pt x="722104" y="552256"/>
                  </a:lnTo>
                  <a:lnTo>
                    <a:pt x="733941" y="552256"/>
                  </a:lnTo>
                  <a:lnTo>
                    <a:pt x="745779" y="552256"/>
                  </a:lnTo>
                  <a:lnTo>
                    <a:pt x="757617" y="552256"/>
                  </a:lnTo>
                  <a:lnTo>
                    <a:pt x="769455" y="552256"/>
                  </a:lnTo>
                  <a:lnTo>
                    <a:pt x="781292" y="552256"/>
                  </a:lnTo>
                  <a:lnTo>
                    <a:pt x="793130" y="552256"/>
                  </a:lnTo>
                  <a:lnTo>
                    <a:pt x="804968" y="552256"/>
                  </a:lnTo>
                  <a:lnTo>
                    <a:pt x="816806" y="552256"/>
                  </a:lnTo>
                  <a:lnTo>
                    <a:pt x="828643" y="552256"/>
                  </a:lnTo>
                  <a:lnTo>
                    <a:pt x="840481" y="552256"/>
                  </a:lnTo>
                  <a:lnTo>
                    <a:pt x="852319" y="552256"/>
                  </a:lnTo>
                  <a:lnTo>
                    <a:pt x="864157" y="552256"/>
                  </a:lnTo>
                  <a:lnTo>
                    <a:pt x="875995" y="552256"/>
                  </a:lnTo>
                  <a:lnTo>
                    <a:pt x="887832" y="552256"/>
                  </a:lnTo>
                  <a:lnTo>
                    <a:pt x="899670" y="552256"/>
                  </a:lnTo>
                  <a:lnTo>
                    <a:pt x="911508" y="552256"/>
                  </a:lnTo>
                  <a:lnTo>
                    <a:pt x="923346" y="552256"/>
                  </a:lnTo>
                  <a:lnTo>
                    <a:pt x="935183" y="552256"/>
                  </a:lnTo>
                  <a:lnTo>
                    <a:pt x="947021" y="552256"/>
                  </a:lnTo>
                  <a:lnTo>
                    <a:pt x="958859" y="552256"/>
                  </a:lnTo>
                  <a:lnTo>
                    <a:pt x="970697" y="552256"/>
                  </a:lnTo>
                  <a:lnTo>
                    <a:pt x="982534" y="552256"/>
                  </a:lnTo>
                  <a:lnTo>
                    <a:pt x="994372" y="552256"/>
                  </a:lnTo>
                  <a:lnTo>
                    <a:pt x="1006210" y="552256"/>
                  </a:lnTo>
                  <a:lnTo>
                    <a:pt x="1018048" y="552256"/>
                  </a:lnTo>
                  <a:lnTo>
                    <a:pt x="1029886" y="552256"/>
                  </a:lnTo>
                  <a:lnTo>
                    <a:pt x="1041723" y="552256"/>
                  </a:lnTo>
                  <a:lnTo>
                    <a:pt x="1053561" y="552256"/>
                  </a:lnTo>
                  <a:lnTo>
                    <a:pt x="1065399" y="552256"/>
                  </a:lnTo>
                  <a:lnTo>
                    <a:pt x="1077237" y="552256"/>
                  </a:lnTo>
                  <a:lnTo>
                    <a:pt x="1089074" y="552256"/>
                  </a:lnTo>
                  <a:lnTo>
                    <a:pt x="1100912" y="552256"/>
                  </a:lnTo>
                  <a:lnTo>
                    <a:pt x="1112750" y="552256"/>
                  </a:lnTo>
                  <a:lnTo>
                    <a:pt x="1124588" y="552256"/>
                  </a:lnTo>
                  <a:lnTo>
                    <a:pt x="1136426" y="552256"/>
                  </a:lnTo>
                  <a:lnTo>
                    <a:pt x="1148263" y="552256"/>
                  </a:lnTo>
                  <a:lnTo>
                    <a:pt x="1160101" y="552256"/>
                  </a:lnTo>
                  <a:lnTo>
                    <a:pt x="1171939" y="552256"/>
                  </a:lnTo>
                  <a:lnTo>
                    <a:pt x="1171939" y="552070"/>
                  </a:lnTo>
                  <a:lnTo>
                    <a:pt x="1183777" y="552038"/>
                  </a:lnTo>
                  <a:lnTo>
                    <a:pt x="1195614" y="552000"/>
                  </a:lnTo>
                  <a:lnTo>
                    <a:pt x="1207452" y="551955"/>
                  </a:lnTo>
                  <a:lnTo>
                    <a:pt x="1219290" y="551902"/>
                  </a:lnTo>
                  <a:lnTo>
                    <a:pt x="1231128" y="551840"/>
                  </a:lnTo>
                  <a:lnTo>
                    <a:pt x="1242965" y="551767"/>
                  </a:lnTo>
                  <a:lnTo>
                    <a:pt x="1254803" y="551682"/>
                  </a:lnTo>
                  <a:lnTo>
                    <a:pt x="1266641" y="551581"/>
                  </a:lnTo>
                  <a:lnTo>
                    <a:pt x="1278479" y="551463"/>
                  </a:lnTo>
                  <a:lnTo>
                    <a:pt x="1290317" y="551324"/>
                  </a:lnTo>
                  <a:lnTo>
                    <a:pt x="1302154" y="551161"/>
                  </a:lnTo>
                  <a:lnTo>
                    <a:pt x="1313992" y="550970"/>
                  </a:lnTo>
                  <a:lnTo>
                    <a:pt x="1325830" y="550745"/>
                  </a:lnTo>
                  <a:lnTo>
                    <a:pt x="1337668" y="550481"/>
                  </a:lnTo>
                  <a:lnTo>
                    <a:pt x="1349505" y="550171"/>
                  </a:lnTo>
                  <a:lnTo>
                    <a:pt x="1361343" y="549807"/>
                  </a:lnTo>
                  <a:lnTo>
                    <a:pt x="1373181" y="549379"/>
                  </a:lnTo>
                  <a:lnTo>
                    <a:pt x="1385019" y="548878"/>
                  </a:lnTo>
                  <a:lnTo>
                    <a:pt x="1396856" y="548290"/>
                  </a:lnTo>
                  <a:lnTo>
                    <a:pt x="1408694" y="547600"/>
                  </a:lnTo>
                  <a:lnTo>
                    <a:pt x="1420532" y="546791"/>
                  </a:lnTo>
                  <a:lnTo>
                    <a:pt x="1432370" y="545844"/>
                  </a:lnTo>
                  <a:lnTo>
                    <a:pt x="1444208" y="544735"/>
                  </a:lnTo>
                  <a:lnTo>
                    <a:pt x="1456045" y="543436"/>
                  </a:lnTo>
                  <a:lnTo>
                    <a:pt x="1467883" y="541918"/>
                  </a:lnTo>
                  <a:lnTo>
                    <a:pt x="1479721" y="540145"/>
                  </a:lnTo>
                  <a:lnTo>
                    <a:pt x="1491559" y="538075"/>
                  </a:lnTo>
                  <a:lnTo>
                    <a:pt x="1503396" y="535662"/>
                  </a:lnTo>
                  <a:lnTo>
                    <a:pt x="1515234" y="532854"/>
                  </a:lnTo>
                  <a:lnTo>
                    <a:pt x="1527072" y="529591"/>
                  </a:lnTo>
                  <a:lnTo>
                    <a:pt x="1538910" y="525805"/>
                  </a:lnTo>
                  <a:lnTo>
                    <a:pt x="1550748" y="521425"/>
                  </a:lnTo>
                  <a:lnTo>
                    <a:pt x="1562585" y="516368"/>
                  </a:lnTo>
                  <a:lnTo>
                    <a:pt x="1574423" y="510548"/>
                  </a:lnTo>
                  <a:lnTo>
                    <a:pt x="1586261" y="503873"/>
                  </a:lnTo>
                  <a:lnTo>
                    <a:pt x="1598099" y="496247"/>
                  </a:lnTo>
                  <a:lnTo>
                    <a:pt x="1609936" y="487573"/>
                  </a:lnTo>
                  <a:lnTo>
                    <a:pt x="1621774" y="477757"/>
                  </a:lnTo>
                  <a:lnTo>
                    <a:pt x="1633612" y="466713"/>
                  </a:lnTo>
                  <a:lnTo>
                    <a:pt x="1645450" y="454367"/>
                  </a:lnTo>
                  <a:lnTo>
                    <a:pt x="1657287" y="440666"/>
                  </a:lnTo>
                  <a:lnTo>
                    <a:pt x="1669125" y="425581"/>
                  </a:lnTo>
                  <a:lnTo>
                    <a:pt x="1680963" y="409118"/>
                  </a:lnTo>
                  <a:lnTo>
                    <a:pt x="1692801" y="391326"/>
                  </a:lnTo>
                  <a:lnTo>
                    <a:pt x="1704639" y="372294"/>
                  </a:lnTo>
                  <a:lnTo>
                    <a:pt x="1716476" y="352162"/>
                  </a:lnTo>
                  <a:lnTo>
                    <a:pt x="1728314" y="331115"/>
                  </a:lnTo>
                  <a:lnTo>
                    <a:pt x="1740152" y="309380"/>
                  </a:lnTo>
                  <a:lnTo>
                    <a:pt x="1751990" y="287219"/>
                  </a:lnTo>
                  <a:lnTo>
                    <a:pt x="1763827" y="264913"/>
                  </a:lnTo>
                  <a:lnTo>
                    <a:pt x="1775665" y="242751"/>
                  </a:lnTo>
                  <a:lnTo>
                    <a:pt x="1787503" y="221017"/>
                  </a:lnTo>
                  <a:lnTo>
                    <a:pt x="1799341" y="199970"/>
                  </a:lnTo>
                  <a:lnTo>
                    <a:pt x="1811178" y="179838"/>
                  </a:lnTo>
                  <a:lnTo>
                    <a:pt x="1823016" y="160806"/>
                  </a:lnTo>
                  <a:lnTo>
                    <a:pt x="1834854" y="143013"/>
                  </a:lnTo>
                  <a:lnTo>
                    <a:pt x="1846692" y="126551"/>
                  </a:lnTo>
                  <a:lnTo>
                    <a:pt x="1858530" y="111466"/>
                  </a:lnTo>
                  <a:lnTo>
                    <a:pt x="1870367" y="97764"/>
                  </a:lnTo>
                  <a:lnTo>
                    <a:pt x="1882205" y="85418"/>
                  </a:lnTo>
                  <a:lnTo>
                    <a:pt x="1894043" y="74374"/>
                  </a:lnTo>
                  <a:lnTo>
                    <a:pt x="1905881" y="64559"/>
                  </a:lnTo>
                  <a:lnTo>
                    <a:pt x="1917718" y="55885"/>
                  </a:lnTo>
                  <a:lnTo>
                    <a:pt x="1929556" y="48258"/>
                  </a:lnTo>
                  <a:lnTo>
                    <a:pt x="1941394" y="41583"/>
                  </a:lnTo>
                  <a:lnTo>
                    <a:pt x="1953232" y="35764"/>
                  </a:lnTo>
                  <a:lnTo>
                    <a:pt x="1965069" y="30707"/>
                  </a:lnTo>
                  <a:lnTo>
                    <a:pt x="1976907" y="26326"/>
                  </a:lnTo>
                  <a:lnTo>
                    <a:pt x="1988745" y="22541"/>
                  </a:lnTo>
                  <a:lnTo>
                    <a:pt x="2000583" y="19277"/>
                  </a:lnTo>
                  <a:lnTo>
                    <a:pt x="2012421" y="16469"/>
                  </a:lnTo>
                  <a:lnTo>
                    <a:pt x="2024258" y="14056"/>
                  </a:lnTo>
                  <a:lnTo>
                    <a:pt x="2036096" y="11987"/>
                  </a:lnTo>
                  <a:lnTo>
                    <a:pt x="2047934" y="10213"/>
                  </a:lnTo>
                  <a:lnTo>
                    <a:pt x="2059772" y="8695"/>
                  </a:lnTo>
                  <a:lnTo>
                    <a:pt x="2071609" y="7397"/>
                  </a:lnTo>
                  <a:lnTo>
                    <a:pt x="2083447" y="6288"/>
                  </a:lnTo>
                  <a:lnTo>
                    <a:pt x="2095285" y="5340"/>
                  </a:lnTo>
                  <a:lnTo>
                    <a:pt x="2107123" y="4532"/>
                  </a:lnTo>
                  <a:lnTo>
                    <a:pt x="2118961" y="3842"/>
                  </a:lnTo>
                  <a:lnTo>
                    <a:pt x="2130798" y="3254"/>
                  </a:lnTo>
                  <a:lnTo>
                    <a:pt x="2142636" y="2752"/>
                  </a:lnTo>
                  <a:lnTo>
                    <a:pt x="2154474" y="2325"/>
                  </a:lnTo>
                  <a:lnTo>
                    <a:pt x="2166312" y="1961"/>
                  </a:lnTo>
                  <a:lnTo>
                    <a:pt x="2178149" y="1651"/>
                  </a:lnTo>
                  <a:lnTo>
                    <a:pt x="2189987" y="1387"/>
                  </a:lnTo>
                  <a:lnTo>
                    <a:pt x="2201825" y="1162"/>
                  </a:lnTo>
                  <a:lnTo>
                    <a:pt x="2213663" y="970"/>
                  </a:lnTo>
                  <a:lnTo>
                    <a:pt x="2225500" y="807"/>
                  </a:lnTo>
                  <a:lnTo>
                    <a:pt x="2237338" y="668"/>
                  </a:lnTo>
                  <a:lnTo>
                    <a:pt x="2249176" y="550"/>
                  </a:lnTo>
                  <a:lnTo>
                    <a:pt x="2261014" y="450"/>
                  </a:lnTo>
                  <a:lnTo>
                    <a:pt x="2272852" y="364"/>
                  </a:lnTo>
                  <a:lnTo>
                    <a:pt x="2284689" y="291"/>
                  </a:lnTo>
                  <a:lnTo>
                    <a:pt x="2296527" y="229"/>
                  </a:lnTo>
                  <a:lnTo>
                    <a:pt x="2308365" y="177"/>
                  </a:lnTo>
                  <a:lnTo>
                    <a:pt x="2320203" y="132"/>
                  </a:lnTo>
                  <a:lnTo>
                    <a:pt x="2332040" y="94"/>
                  </a:lnTo>
                  <a:lnTo>
                    <a:pt x="2343878" y="61"/>
                  </a:lnTo>
                  <a:lnTo>
                    <a:pt x="2343878" y="0"/>
                  </a:lnTo>
                  <a:lnTo>
                    <a:pt x="2355716" y="21"/>
                  </a:lnTo>
                  <a:lnTo>
                    <a:pt x="2367554" y="47"/>
                  </a:lnTo>
                  <a:lnTo>
                    <a:pt x="2379391" y="77"/>
                  </a:lnTo>
                  <a:lnTo>
                    <a:pt x="2391229" y="112"/>
                  </a:lnTo>
                  <a:lnTo>
                    <a:pt x="2403067" y="153"/>
                  </a:lnTo>
                  <a:lnTo>
                    <a:pt x="2414905" y="201"/>
                  </a:lnTo>
                  <a:lnTo>
                    <a:pt x="2426743" y="259"/>
                  </a:lnTo>
                  <a:lnTo>
                    <a:pt x="2438580" y="326"/>
                  </a:lnTo>
                  <a:lnTo>
                    <a:pt x="2450418" y="404"/>
                  </a:lnTo>
                  <a:lnTo>
                    <a:pt x="2462256" y="497"/>
                  </a:lnTo>
                  <a:lnTo>
                    <a:pt x="2474094" y="605"/>
                  </a:lnTo>
                  <a:lnTo>
                    <a:pt x="2485931" y="733"/>
                  </a:lnTo>
                  <a:lnTo>
                    <a:pt x="2497769" y="883"/>
                  </a:lnTo>
                  <a:lnTo>
                    <a:pt x="2509607" y="1059"/>
                  </a:lnTo>
                  <a:lnTo>
                    <a:pt x="2521445" y="1266"/>
                  </a:lnTo>
                  <a:lnTo>
                    <a:pt x="2533283" y="1509"/>
                  </a:lnTo>
                  <a:lnTo>
                    <a:pt x="2545120" y="1794"/>
                  </a:lnTo>
                  <a:lnTo>
                    <a:pt x="2556958" y="2128"/>
                  </a:lnTo>
                  <a:lnTo>
                    <a:pt x="2568796" y="2520"/>
                  </a:lnTo>
                  <a:lnTo>
                    <a:pt x="2580634" y="2980"/>
                  </a:lnTo>
                  <a:lnTo>
                    <a:pt x="2592471" y="3519"/>
                  </a:lnTo>
                  <a:lnTo>
                    <a:pt x="2604309" y="4150"/>
                  </a:lnTo>
                  <a:lnTo>
                    <a:pt x="2616147" y="4890"/>
                  </a:lnTo>
                  <a:lnTo>
                    <a:pt x="2627985" y="5755"/>
                  </a:lnTo>
                  <a:lnTo>
                    <a:pt x="2639822" y="6767"/>
                  </a:lnTo>
                  <a:lnTo>
                    <a:pt x="2651660" y="7950"/>
                  </a:lnTo>
                  <a:lnTo>
                    <a:pt x="2663498" y="9330"/>
                  </a:lnTo>
                  <a:lnTo>
                    <a:pt x="2675336" y="10938"/>
                  </a:lnTo>
                  <a:lnTo>
                    <a:pt x="2687174" y="12810"/>
                  </a:lnTo>
                  <a:lnTo>
                    <a:pt x="2699011" y="14986"/>
                  </a:lnTo>
                  <a:lnTo>
                    <a:pt x="2710849" y="17510"/>
                  </a:lnTo>
                  <a:lnTo>
                    <a:pt x="2722687" y="20430"/>
                  </a:lnTo>
                  <a:lnTo>
                    <a:pt x="2734525" y="23801"/>
                  </a:lnTo>
                  <a:lnTo>
                    <a:pt x="2746362" y="27681"/>
                  </a:lnTo>
                  <a:lnTo>
                    <a:pt x="2758200" y="32131"/>
                  </a:lnTo>
                  <a:lnTo>
                    <a:pt x="2770038" y="37215"/>
                  </a:lnTo>
                  <a:lnTo>
                    <a:pt x="2781876" y="42998"/>
                  </a:lnTo>
                  <a:lnTo>
                    <a:pt x="2793713" y="49542"/>
                  </a:lnTo>
                  <a:lnTo>
                    <a:pt x="2805551" y="56904"/>
                  </a:lnTo>
                  <a:lnTo>
                    <a:pt x="2817389" y="65135"/>
                  </a:lnTo>
                  <a:lnTo>
                    <a:pt x="2829227" y="74269"/>
                  </a:lnTo>
                  <a:lnTo>
                    <a:pt x="2841065" y="84326"/>
                  </a:lnTo>
                  <a:lnTo>
                    <a:pt x="2852902" y="95301"/>
                  </a:lnTo>
                  <a:lnTo>
                    <a:pt x="2864740" y="107163"/>
                  </a:lnTo>
                  <a:lnTo>
                    <a:pt x="2876578" y="119850"/>
                  </a:lnTo>
                  <a:lnTo>
                    <a:pt x="2888416" y="133272"/>
                  </a:lnTo>
                  <a:lnTo>
                    <a:pt x="2900253" y="147303"/>
                  </a:lnTo>
                  <a:lnTo>
                    <a:pt x="2912091" y="161793"/>
                  </a:lnTo>
                  <a:lnTo>
                    <a:pt x="2923929" y="176567"/>
                  </a:lnTo>
                  <a:lnTo>
                    <a:pt x="2935767" y="191438"/>
                  </a:lnTo>
                  <a:lnTo>
                    <a:pt x="2947604" y="206212"/>
                  </a:lnTo>
                  <a:lnTo>
                    <a:pt x="2959442" y="220702"/>
                  </a:lnTo>
                  <a:lnTo>
                    <a:pt x="2971280" y="234733"/>
                  </a:lnTo>
                  <a:lnTo>
                    <a:pt x="2983118" y="248155"/>
                  </a:lnTo>
                  <a:lnTo>
                    <a:pt x="2994956" y="260842"/>
                  </a:lnTo>
                  <a:lnTo>
                    <a:pt x="3006793" y="272704"/>
                  </a:lnTo>
                  <a:lnTo>
                    <a:pt x="3018631" y="283679"/>
                  </a:lnTo>
                  <a:lnTo>
                    <a:pt x="3030469" y="293736"/>
                  </a:lnTo>
                  <a:lnTo>
                    <a:pt x="3042307" y="302870"/>
                  </a:lnTo>
                  <a:lnTo>
                    <a:pt x="3054144" y="311101"/>
                  </a:lnTo>
                  <a:lnTo>
                    <a:pt x="3065982" y="318463"/>
                  </a:lnTo>
                  <a:lnTo>
                    <a:pt x="3077820" y="325007"/>
                  </a:lnTo>
                  <a:lnTo>
                    <a:pt x="3089658" y="330790"/>
                  </a:lnTo>
                  <a:lnTo>
                    <a:pt x="3101496" y="335874"/>
                  </a:lnTo>
                  <a:lnTo>
                    <a:pt x="3113333" y="340324"/>
                  </a:lnTo>
                  <a:lnTo>
                    <a:pt x="3125171" y="344204"/>
                  </a:lnTo>
                  <a:lnTo>
                    <a:pt x="3137009" y="347575"/>
                  </a:lnTo>
                  <a:lnTo>
                    <a:pt x="3148847" y="350495"/>
                  </a:lnTo>
                  <a:lnTo>
                    <a:pt x="3160684" y="353019"/>
                  </a:lnTo>
                  <a:lnTo>
                    <a:pt x="3172522" y="355195"/>
                  </a:lnTo>
                  <a:lnTo>
                    <a:pt x="3184360" y="357067"/>
                  </a:lnTo>
                  <a:lnTo>
                    <a:pt x="3196198" y="358675"/>
                  </a:lnTo>
                  <a:lnTo>
                    <a:pt x="3208035" y="360055"/>
                  </a:lnTo>
                  <a:lnTo>
                    <a:pt x="3219873" y="361238"/>
                  </a:lnTo>
                  <a:lnTo>
                    <a:pt x="3231711" y="362250"/>
                  </a:lnTo>
                  <a:lnTo>
                    <a:pt x="3243549" y="363115"/>
                  </a:lnTo>
                  <a:lnTo>
                    <a:pt x="3255387" y="363855"/>
                  </a:lnTo>
                  <a:lnTo>
                    <a:pt x="3267224" y="364486"/>
                  </a:lnTo>
                  <a:lnTo>
                    <a:pt x="3279062" y="365025"/>
                  </a:lnTo>
                  <a:lnTo>
                    <a:pt x="3290900" y="365485"/>
                  </a:lnTo>
                  <a:lnTo>
                    <a:pt x="3302738" y="365877"/>
                  </a:lnTo>
                  <a:lnTo>
                    <a:pt x="3314575" y="366212"/>
                  </a:lnTo>
                  <a:lnTo>
                    <a:pt x="3326413" y="366496"/>
                  </a:lnTo>
                  <a:lnTo>
                    <a:pt x="3338251" y="366739"/>
                  </a:lnTo>
                  <a:lnTo>
                    <a:pt x="3350089" y="366946"/>
                  </a:lnTo>
                  <a:lnTo>
                    <a:pt x="3361926" y="367122"/>
                  </a:lnTo>
                  <a:lnTo>
                    <a:pt x="3373764" y="367272"/>
                  </a:lnTo>
                  <a:lnTo>
                    <a:pt x="3385602" y="367400"/>
                  </a:lnTo>
                  <a:lnTo>
                    <a:pt x="3397440" y="367508"/>
                  </a:lnTo>
                  <a:lnTo>
                    <a:pt x="3409278" y="367601"/>
                  </a:lnTo>
                  <a:lnTo>
                    <a:pt x="3421115" y="367679"/>
                  </a:lnTo>
                  <a:lnTo>
                    <a:pt x="3432953" y="367746"/>
                  </a:lnTo>
                  <a:lnTo>
                    <a:pt x="3444791" y="367804"/>
                  </a:lnTo>
                  <a:lnTo>
                    <a:pt x="3456629" y="367852"/>
                  </a:lnTo>
                  <a:lnTo>
                    <a:pt x="3468466" y="367893"/>
                  </a:lnTo>
                  <a:lnTo>
                    <a:pt x="3480304" y="367929"/>
                  </a:lnTo>
                  <a:lnTo>
                    <a:pt x="3492142" y="367958"/>
                  </a:lnTo>
                  <a:lnTo>
                    <a:pt x="3503980" y="367984"/>
                  </a:lnTo>
                  <a:lnTo>
                    <a:pt x="3515818" y="368006"/>
                  </a:lnTo>
                  <a:lnTo>
                    <a:pt x="3515818" y="368191"/>
                  </a:lnTo>
                  <a:lnTo>
                    <a:pt x="3527655" y="368202"/>
                  </a:lnTo>
                  <a:lnTo>
                    <a:pt x="3539493" y="368214"/>
                  </a:lnTo>
                  <a:lnTo>
                    <a:pt x="3551331" y="368229"/>
                  </a:lnTo>
                  <a:lnTo>
                    <a:pt x="3563169" y="368247"/>
                  </a:lnTo>
                  <a:lnTo>
                    <a:pt x="3575006" y="368268"/>
                  </a:lnTo>
                  <a:lnTo>
                    <a:pt x="3586844" y="368292"/>
                  </a:lnTo>
                  <a:lnTo>
                    <a:pt x="3598682" y="368320"/>
                  </a:lnTo>
                  <a:lnTo>
                    <a:pt x="3610520" y="368354"/>
                  </a:lnTo>
                  <a:lnTo>
                    <a:pt x="3622357" y="368393"/>
                  </a:lnTo>
                  <a:lnTo>
                    <a:pt x="3634195" y="368439"/>
                  </a:lnTo>
                  <a:lnTo>
                    <a:pt x="3646033" y="368494"/>
                  </a:lnTo>
                  <a:lnTo>
                    <a:pt x="3657871" y="368558"/>
                  </a:lnTo>
                  <a:lnTo>
                    <a:pt x="3669709" y="368633"/>
                  </a:lnTo>
                  <a:lnTo>
                    <a:pt x="3681546" y="368721"/>
                  </a:lnTo>
                  <a:lnTo>
                    <a:pt x="3693384" y="368824"/>
                  </a:lnTo>
                  <a:lnTo>
                    <a:pt x="3705222" y="368945"/>
                  </a:lnTo>
                  <a:lnTo>
                    <a:pt x="3717060" y="369088"/>
                  </a:lnTo>
                  <a:lnTo>
                    <a:pt x="3728897" y="369255"/>
                  </a:lnTo>
                  <a:lnTo>
                    <a:pt x="3740735" y="369451"/>
                  </a:lnTo>
                  <a:lnTo>
                    <a:pt x="3752573" y="369681"/>
                  </a:lnTo>
                  <a:lnTo>
                    <a:pt x="3764411" y="369950"/>
                  </a:lnTo>
                  <a:lnTo>
                    <a:pt x="3776248" y="370266"/>
                  </a:lnTo>
                  <a:lnTo>
                    <a:pt x="3788086" y="370636"/>
                  </a:lnTo>
                  <a:lnTo>
                    <a:pt x="3799924" y="371069"/>
                  </a:lnTo>
                  <a:lnTo>
                    <a:pt x="3811762" y="371575"/>
                  </a:lnTo>
                  <a:lnTo>
                    <a:pt x="3823600" y="372166"/>
                  </a:lnTo>
                  <a:lnTo>
                    <a:pt x="3835437" y="372856"/>
                  </a:lnTo>
                  <a:lnTo>
                    <a:pt x="3847275" y="373660"/>
                  </a:lnTo>
                  <a:lnTo>
                    <a:pt x="3859113" y="374596"/>
                  </a:lnTo>
                  <a:lnTo>
                    <a:pt x="3870951" y="375684"/>
                  </a:lnTo>
                  <a:lnTo>
                    <a:pt x="3882788" y="376946"/>
                  </a:lnTo>
                  <a:lnTo>
                    <a:pt x="3894626" y="378406"/>
                  </a:lnTo>
                  <a:lnTo>
                    <a:pt x="3906464" y="380092"/>
                  </a:lnTo>
                  <a:lnTo>
                    <a:pt x="3918302" y="382031"/>
                  </a:lnTo>
                  <a:lnTo>
                    <a:pt x="3930139" y="384256"/>
                  </a:lnTo>
                  <a:lnTo>
                    <a:pt x="3941977" y="386799"/>
                  </a:lnTo>
                  <a:lnTo>
                    <a:pt x="3953815" y="389690"/>
                  </a:lnTo>
                  <a:lnTo>
                    <a:pt x="3965653" y="392962"/>
                  </a:lnTo>
                  <a:lnTo>
                    <a:pt x="3977491" y="396643"/>
                  </a:lnTo>
                  <a:lnTo>
                    <a:pt x="3989328" y="400758"/>
                  </a:lnTo>
                  <a:lnTo>
                    <a:pt x="4001166" y="405326"/>
                  </a:lnTo>
                  <a:lnTo>
                    <a:pt x="4013004" y="410354"/>
                  </a:lnTo>
                  <a:lnTo>
                    <a:pt x="4024842" y="415841"/>
                  </a:lnTo>
                  <a:lnTo>
                    <a:pt x="4036679" y="421772"/>
                  </a:lnTo>
                  <a:lnTo>
                    <a:pt x="4048517" y="428116"/>
                  </a:lnTo>
                  <a:lnTo>
                    <a:pt x="4060355" y="434827"/>
                  </a:lnTo>
                  <a:lnTo>
                    <a:pt x="4072193" y="441843"/>
                  </a:lnTo>
                  <a:lnTo>
                    <a:pt x="4084031" y="449087"/>
                  </a:lnTo>
                  <a:lnTo>
                    <a:pt x="4095868" y="456475"/>
                  </a:lnTo>
                  <a:lnTo>
                    <a:pt x="4107706" y="463910"/>
                  </a:lnTo>
                  <a:lnTo>
                    <a:pt x="4119544" y="471297"/>
                  </a:lnTo>
                  <a:lnTo>
                    <a:pt x="4131382" y="478542"/>
                  </a:lnTo>
                  <a:lnTo>
                    <a:pt x="4143219" y="485558"/>
                  </a:lnTo>
                  <a:lnTo>
                    <a:pt x="4155057" y="492268"/>
                  </a:lnTo>
                  <a:lnTo>
                    <a:pt x="4166895" y="498612"/>
                  </a:lnTo>
                  <a:lnTo>
                    <a:pt x="4178733" y="504543"/>
                  </a:lnTo>
                  <a:lnTo>
                    <a:pt x="4190570" y="510031"/>
                  </a:lnTo>
                  <a:lnTo>
                    <a:pt x="4202408" y="515059"/>
                  </a:lnTo>
                  <a:lnTo>
                    <a:pt x="4214246" y="519626"/>
                  </a:lnTo>
                  <a:lnTo>
                    <a:pt x="4226084" y="523741"/>
                  </a:lnTo>
                  <a:lnTo>
                    <a:pt x="4237922" y="527423"/>
                  </a:lnTo>
                  <a:lnTo>
                    <a:pt x="4249759" y="530695"/>
                  </a:lnTo>
                  <a:lnTo>
                    <a:pt x="4261597" y="533586"/>
                  </a:lnTo>
                  <a:lnTo>
                    <a:pt x="4273435" y="536128"/>
                  </a:lnTo>
                  <a:lnTo>
                    <a:pt x="4285273" y="538353"/>
                  </a:lnTo>
                  <a:lnTo>
                    <a:pt x="4297110" y="540293"/>
                  </a:lnTo>
                  <a:lnTo>
                    <a:pt x="4308948" y="541979"/>
                  </a:lnTo>
                  <a:lnTo>
                    <a:pt x="4320786" y="543439"/>
                  </a:lnTo>
                  <a:lnTo>
                    <a:pt x="4332624" y="544701"/>
                  </a:lnTo>
                  <a:lnTo>
                    <a:pt x="4344461" y="545788"/>
                  </a:lnTo>
                  <a:lnTo>
                    <a:pt x="4356299" y="546724"/>
                  </a:lnTo>
                  <a:lnTo>
                    <a:pt x="4368137" y="547529"/>
                  </a:lnTo>
                  <a:lnTo>
                    <a:pt x="4379975" y="548219"/>
                  </a:lnTo>
                  <a:lnTo>
                    <a:pt x="4391813" y="548810"/>
                  </a:lnTo>
                  <a:lnTo>
                    <a:pt x="4403650" y="549316"/>
                  </a:lnTo>
                  <a:lnTo>
                    <a:pt x="4415488" y="549749"/>
                  </a:lnTo>
                  <a:lnTo>
                    <a:pt x="4427326" y="550118"/>
                  </a:lnTo>
                  <a:lnTo>
                    <a:pt x="4439164" y="550434"/>
                  </a:lnTo>
                  <a:lnTo>
                    <a:pt x="4451001" y="550704"/>
                  </a:lnTo>
                  <a:lnTo>
                    <a:pt x="4462839" y="550934"/>
                  </a:lnTo>
                  <a:lnTo>
                    <a:pt x="4474677" y="551130"/>
                  </a:lnTo>
                  <a:lnTo>
                    <a:pt x="4486515" y="551297"/>
                  </a:lnTo>
                  <a:lnTo>
                    <a:pt x="4498352" y="551439"/>
                  </a:lnTo>
                  <a:lnTo>
                    <a:pt x="4510190" y="551561"/>
                  </a:lnTo>
                  <a:lnTo>
                    <a:pt x="4522028" y="551664"/>
                  </a:lnTo>
                  <a:lnTo>
                    <a:pt x="4533866" y="551752"/>
                  </a:lnTo>
                  <a:lnTo>
                    <a:pt x="4545704" y="551827"/>
                  </a:lnTo>
                  <a:lnTo>
                    <a:pt x="4557541" y="551891"/>
                  </a:lnTo>
                  <a:lnTo>
                    <a:pt x="4569379" y="551945"/>
                  </a:lnTo>
                  <a:lnTo>
                    <a:pt x="4581217" y="551991"/>
                  </a:lnTo>
                  <a:lnTo>
                    <a:pt x="4593055" y="552031"/>
                  </a:lnTo>
                  <a:lnTo>
                    <a:pt x="4604892" y="552064"/>
                  </a:lnTo>
                  <a:lnTo>
                    <a:pt x="4616730" y="552093"/>
                  </a:lnTo>
                  <a:lnTo>
                    <a:pt x="4628568" y="552117"/>
                  </a:lnTo>
                  <a:lnTo>
                    <a:pt x="4640406" y="552138"/>
                  </a:lnTo>
                  <a:lnTo>
                    <a:pt x="4652244" y="552155"/>
                  </a:lnTo>
                  <a:lnTo>
                    <a:pt x="4664081" y="552170"/>
                  </a:lnTo>
                  <a:lnTo>
                    <a:pt x="4675919" y="552183"/>
                  </a:lnTo>
                  <a:lnTo>
                    <a:pt x="4687757" y="552194"/>
                  </a:lnTo>
                </a:path>
              </a:pathLst>
            </a:custGeom>
            <a:ln w="40651" cap="flat">
              <a:solidFill>
                <a:srgbClr val="F8766D">
                  <a:alpha val="100000"/>
                </a:srgbClr>
              </a:solidFill>
              <a:prstDash val="solid"/>
              <a:round/>
            </a:ln>
          </p:spPr>
          <p:txBody>
            <a:bodyPr/>
            <a:lstStyle/>
            <a:p>
              <a:endParaRPr/>
            </a:p>
          </p:txBody>
        </p:sp>
        <p:sp>
          <p:nvSpPr>
            <p:cNvPr id="32" name="pl32"/>
            <p:cNvSpPr/>
            <p:nvPr/>
          </p:nvSpPr>
          <p:spPr>
            <a:xfrm>
              <a:off x="2482252" y="1820276"/>
              <a:ext cx="4687757" cy="368191"/>
            </a:xfrm>
            <a:custGeom>
              <a:avLst/>
              <a:gdLst/>
              <a:ahLst/>
              <a:cxnLst/>
              <a:rect l="0" t="0" r="0" b="0"/>
              <a:pathLst>
                <a:path w="4687757" h="368191">
                  <a:moveTo>
                    <a:pt x="0" y="368191"/>
                  </a:moveTo>
                  <a:lnTo>
                    <a:pt x="11837" y="368191"/>
                  </a:lnTo>
                  <a:lnTo>
                    <a:pt x="23675" y="368191"/>
                  </a:lnTo>
                  <a:lnTo>
                    <a:pt x="35513" y="368191"/>
                  </a:lnTo>
                  <a:lnTo>
                    <a:pt x="47351" y="368191"/>
                  </a:lnTo>
                  <a:lnTo>
                    <a:pt x="59188" y="368191"/>
                  </a:lnTo>
                  <a:lnTo>
                    <a:pt x="71026" y="368191"/>
                  </a:lnTo>
                  <a:lnTo>
                    <a:pt x="82864" y="368191"/>
                  </a:lnTo>
                  <a:lnTo>
                    <a:pt x="94702" y="368191"/>
                  </a:lnTo>
                  <a:lnTo>
                    <a:pt x="106539" y="368191"/>
                  </a:lnTo>
                  <a:lnTo>
                    <a:pt x="118377" y="368191"/>
                  </a:lnTo>
                  <a:lnTo>
                    <a:pt x="130215" y="368191"/>
                  </a:lnTo>
                  <a:lnTo>
                    <a:pt x="142053" y="368191"/>
                  </a:lnTo>
                  <a:lnTo>
                    <a:pt x="153891" y="368191"/>
                  </a:lnTo>
                  <a:lnTo>
                    <a:pt x="165728" y="368191"/>
                  </a:lnTo>
                  <a:lnTo>
                    <a:pt x="177566" y="368191"/>
                  </a:lnTo>
                  <a:lnTo>
                    <a:pt x="189404" y="368191"/>
                  </a:lnTo>
                  <a:lnTo>
                    <a:pt x="201242" y="368191"/>
                  </a:lnTo>
                  <a:lnTo>
                    <a:pt x="213079" y="368191"/>
                  </a:lnTo>
                  <a:lnTo>
                    <a:pt x="224917" y="368191"/>
                  </a:lnTo>
                  <a:lnTo>
                    <a:pt x="236755" y="368191"/>
                  </a:lnTo>
                  <a:lnTo>
                    <a:pt x="248593" y="368191"/>
                  </a:lnTo>
                  <a:lnTo>
                    <a:pt x="260430" y="368191"/>
                  </a:lnTo>
                  <a:lnTo>
                    <a:pt x="272268" y="368191"/>
                  </a:lnTo>
                  <a:lnTo>
                    <a:pt x="284106" y="368191"/>
                  </a:lnTo>
                  <a:lnTo>
                    <a:pt x="295944" y="368191"/>
                  </a:lnTo>
                  <a:lnTo>
                    <a:pt x="307782" y="368191"/>
                  </a:lnTo>
                  <a:lnTo>
                    <a:pt x="319619" y="368191"/>
                  </a:lnTo>
                  <a:lnTo>
                    <a:pt x="331457" y="368191"/>
                  </a:lnTo>
                  <a:lnTo>
                    <a:pt x="343295" y="368191"/>
                  </a:lnTo>
                  <a:lnTo>
                    <a:pt x="355133" y="368191"/>
                  </a:lnTo>
                  <a:lnTo>
                    <a:pt x="366970" y="368191"/>
                  </a:lnTo>
                  <a:lnTo>
                    <a:pt x="378808" y="368191"/>
                  </a:lnTo>
                  <a:lnTo>
                    <a:pt x="390646" y="368191"/>
                  </a:lnTo>
                  <a:lnTo>
                    <a:pt x="402484" y="368191"/>
                  </a:lnTo>
                  <a:lnTo>
                    <a:pt x="414321" y="368191"/>
                  </a:lnTo>
                  <a:lnTo>
                    <a:pt x="426159" y="368191"/>
                  </a:lnTo>
                  <a:lnTo>
                    <a:pt x="437997" y="368191"/>
                  </a:lnTo>
                  <a:lnTo>
                    <a:pt x="449835" y="368191"/>
                  </a:lnTo>
                  <a:lnTo>
                    <a:pt x="461673" y="368191"/>
                  </a:lnTo>
                  <a:lnTo>
                    <a:pt x="473510" y="368191"/>
                  </a:lnTo>
                  <a:lnTo>
                    <a:pt x="485348" y="368191"/>
                  </a:lnTo>
                  <a:lnTo>
                    <a:pt x="497186" y="368191"/>
                  </a:lnTo>
                  <a:lnTo>
                    <a:pt x="509024" y="368191"/>
                  </a:lnTo>
                  <a:lnTo>
                    <a:pt x="520861" y="368191"/>
                  </a:lnTo>
                  <a:lnTo>
                    <a:pt x="532699" y="368191"/>
                  </a:lnTo>
                  <a:lnTo>
                    <a:pt x="544537" y="368191"/>
                  </a:lnTo>
                  <a:lnTo>
                    <a:pt x="556375" y="368191"/>
                  </a:lnTo>
                  <a:lnTo>
                    <a:pt x="568213" y="368191"/>
                  </a:lnTo>
                  <a:lnTo>
                    <a:pt x="580050" y="368191"/>
                  </a:lnTo>
                  <a:lnTo>
                    <a:pt x="591888" y="368191"/>
                  </a:lnTo>
                  <a:lnTo>
                    <a:pt x="603726" y="368191"/>
                  </a:lnTo>
                  <a:lnTo>
                    <a:pt x="615564" y="368191"/>
                  </a:lnTo>
                  <a:lnTo>
                    <a:pt x="627401" y="368191"/>
                  </a:lnTo>
                  <a:lnTo>
                    <a:pt x="639239" y="368191"/>
                  </a:lnTo>
                  <a:lnTo>
                    <a:pt x="651077" y="368191"/>
                  </a:lnTo>
                  <a:lnTo>
                    <a:pt x="662915" y="368191"/>
                  </a:lnTo>
                  <a:lnTo>
                    <a:pt x="674752" y="368191"/>
                  </a:lnTo>
                  <a:lnTo>
                    <a:pt x="686590" y="368191"/>
                  </a:lnTo>
                  <a:lnTo>
                    <a:pt x="698428" y="368191"/>
                  </a:lnTo>
                  <a:lnTo>
                    <a:pt x="710266" y="368191"/>
                  </a:lnTo>
                  <a:lnTo>
                    <a:pt x="722104" y="368191"/>
                  </a:lnTo>
                  <a:lnTo>
                    <a:pt x="733941" y="368191"/>
                  </a:lnTo>
                  <a:lnTo>
                    <a:pt x="745779" y="368191"/>
                  </a:lnTo>
                  <a:lnTo>
                    <a:pt x="757617" y="368191"/>
                  </a:lnTo>
                  <a:lnTo>
                    <a:pt x="769455" y="368191"/>
                  </a:lnTo>
                  <a:lnTo>
                    <a:pt x="781292" y="368191"/>
                  </a:lnTo>
                  <a:lnTo>
                    <a:pt x="793130" y="368191"/>
                  </a:lnTo>
                  <a:lnTo>
                    <a:pt x="804968" y="368191"/>
                  </a:lnTo>
                  <a:lnTo>
                    <a:pt x="816806" y="368191"/>
                  </a:lnTo>
                  <a:lnTo>
                    <a:pt x="828643" y="368191"/>
                  </a:lnTo>
                  <a:lnTo>
                    <a:pt x="840481" y="368191"/>
                  </a:lnTo>
                  <a:lnTo>
                    <a:pt x="852319" y="368191"/>
                  </a:lnTo>
                  <a:lnTo>
                    <a:pt x="864157" y="368191"/>
                  </a:lnTo>
                  <a:lnTo>
                    <a:pt x="875995" y="368191"/>
                  </a:lnTo>
                  <a:lnTo>
                    <a:pt x="887832" y="368191"/>
                  </a:lnTo>
                  <a:lnTo>
                    <a:pt x="899670" y="368191"/>
                  </a:lnTo>
                  <a:lnTo>
                    <a:pt x="911508" y="368191"/>
                  </a:lnTo>
                  <a:lnTo>
                    <a:pt x="923346" y="368191"/>
                  </a:lnTo>
                  <a:lnTo>
                    <a:pt x="935183" y="368191"/>
                  </a:lnTo>
                  <a:lnTo>
                    <a:pt x="947021" y="368191"/>
                  </a:lnTo>
                  <a:lnTo>
                    <a:pt x="958859" y="368191"/>
                  </a:lnTo>
                  <a:lnTo>
                    <a:pt x="970697" y="368191"/>
                  </a:lnTo>
                  <a:lnTo>
                    <a:pt x="982534" y="368191"/>
                  </a:lnTo>
                  <a:lnTo>
                    <a:pt x="994372" y="368191"/>
                  </a:lnTo>
                  <a:lnTo>
                    <a:pt x="1006210" y="368191"/>
                  </a:lnTo>
                  <a:lnTo>
                    <a:pt x="1018048" y="368191"/>
                  </a:lnTo>
                  <a:lnTo>
                    <a:pt x="1029886" y="368191"/>
                  </a:lnTo>
                  <a:lnTo>
                    <a:pt x="1041723" y="368191"/>
                  </a:lnTo>
                  <a:lnTo>
                    <a:pt x="1053561" y="368191"/>
                  </a:lnTo>
                  <a:lnTo>
                    <a:pt x="1065399" y="368191"/>
                  </a:lnTo>
                  <a:lnTo>
                    <a:pt x="1077237" y="368191"/>
                  </a:lnTo>
                  <a:lnTo>
                    <a:pt x="1089074" y="368191"/>
                  </a:lnTo>
                  <a:lnTo>
                    <a:pt x="1100912" y="368191"/>
                  </a:lnTo>
                  <a:lnTo>
                    <a:pt x="1112750" y="368191"/>
                  </a:lnTo>
                  <a:lnTo>
                    <a:pt x="1124588" y="368191"/>
                  </a:lnTo>
                  <a:lnTo>
                    <a:pt x="1136426" y="368191"/>
                  </a:lnTo>
                  <a:lnTo>
                    <a:pt x="1148263" y="368191"/>
                  </a:lnTo>
                  <a:lnTo>
                    <a:pt x="1160101" y="368191"/>
                  </a:lnTo>
                  <a:lnTo>
                    <a:pt x="1171939" y="368191"/>
                  </a:lnTo>
                  <a:lnTo>
                    <a:pt x="1171939" y="368191"/>
                  </a:lnTo>
                  <a:lnTo>
                    <a:pt x="1183777" y="368191"/>
                  </a:lnTo>
                  <a:lnTo>
                    <a:pt x="1195614" y="368191"/>
                  </a:lnTo>
                  <a:lnTo>
                    <a:pt x="1207452" y="368191"/>
                  </a:lnTo>
                  <a:lnTo>
                    <a:pt x="1219290" y="368191"/>
                  </a:lnTo>
                  <a:lnTo>
                    <a:pt x="1231128" y="368191"/>
                  </a:lnTo>
                  <a:lnTo>
                    <a:pt x="1242965" y="368191"/>
                  </a:lnTo>
                  <a:lnTo>
                    <a:pt x="1254803" y="368191"/>
                  </a:lnTo>
                  <a:lnTo>
                    <a:pt x="1266641" y="368191"/>
                  </a:lnTo>
                  <a:lnTo>
                    <a:pt x="1278479" y="368191"/>
                  </a:lnTo>
                  <a:lnTo>
                    <a:pt x="1290317" y="368191"/>
                  </a:lnTo>
                  <a:lnTo>
                    <a:pt x="1302154" y="368191"/>
                  </a:lnTo>
                  <a:lnTo>
                    <a:pt x="1313992" y="368191"/>
                  </a:lnTo>
                  <a:lnTo>
                    <a:pt x="1325830" y="368191"/>
                  </a:lnTo>
                  <a:lnTo>
                    <a:pt x="1337668" y="368191"/>
                  </a:lnTo>
                  <a:lnTo>
                    <a:pt x="1349505" y="368191"/>
                  </a:lnTo>
                  <a:lnTo>
                    <a:pt x="1361343" y="368191"/>
                  </a:lnTo>
                  <a:lnTo>
                    <a:pt x="1373181" y="368191"/>
                  </a:lnTo>
                  <a:lnTo>
                    <a:pt x="1385019" y="368191"/>
                  </a:lnTo>
                  <a:lnTo>
                    <a:pt x="1396856" y="368191"/>
                  </a:lnTo>
                  <a:lnTo>
                    <a:pt x="1408694" y="368191"/>
                  </a:lnTo>
                  <a:lnTo>
                    <a:pt x="1420532" y="368191"/>
                  </a:lnTo>
                  <a:lnTo>
                    <a:pt x="1432370" y="368191"/>
                  </a:lnTo>
                  <a:lnTo>
                    <a:pt x="1444208" y="368191"/>
                  </a:lnTo>
                  <a:lnTo>
                    <a:pt x="1456045" y="368191"/>
                  </a:lnTo>
                  <a:lnTo>
                    <a:pt x="1467883" y="368191"/>
                  </a:lnTo>
                  <a:lnTo>
                    <a:pt x="1479721" y="368191"/>
                  </a:lnTo>
                  <a:lnTo>
                    <a:pt x="1491559" y="368191"/>
                  </a:lnTo>
                  <a:lnTo>
                    <a:pt x="1503396" y="368191"/>
                  </a:lnTo>
                  <a:lnTo>
                    <a:pt x="1515234" y="368191"/>
                  </a:lnTo>
                  <a:lnTo>
                    <a:pt x="1527072" y="368191"/>
                  </a:lnTo>
                  <a:lnTo>
                    <a:pt x="1538910" y="368191"/>
                  </a:lnTo>
                  <a:lnTo>
                    <a:pt x="1550748" y="368191"/>
                  </a:lnTo>
                  <a:lnTo>
                    <a:pt x="1562585" y="368191"/>
                  </a:lnTo>
                  <a:lnTo>
                    <a:pt x="1574423" y="368191"/>
                  </a:lnTo>
                  <a:lnTo>
                    <a:pt x="1586261" y="368191"/>
                  </a:lnTo>
                  <a:lnTo>
                    <a:pt x="1598099" y="368191"/>
                  </a:lnTo>
                  <a:lnTo>
                    <a:pt x="1609936" y="368191"/>
                  </a:lnTo>
                  <a:lnTo>
                    <a:pt x="1621774" y="368191"/>
                  </a:lnTo>
                  <a:lnTo>
                    <a:pt x="1633612" y="368191"/>
                  </a:lnTo>
                  <a:lnTo>
                    <a:pt x="1645450" y="368191"/>
                  </a:lnTo>
                  <a:lnTo>
                    <a:pt x="1657287" y="368191"/>
                  </a:lnTo>
                  <a:lnTo>
                    <a:pt x="1669125" y="368191"/>
                  </a:lnTo>
                  <a:lnTo>
                    <a:pt x="1680963" y="368191"/>
                  </a:lnTo>
                  <a:lnTo>
                    <a:pt x="1692801" y="368191"/>
                  </a:lnTo>
                  <a:lnTo>
                    <a:pt x="1704639" y="368191"/>
                  </a:lnTo>
                  <a:lnTo>
                    <a:pt x="1716476" y="368191"/>
                  </a:lnTo>
                  <a:lnTo>
                    <a:pt x="1728314" y="368191"/>
                  </a:lnTo>
                  <a:lnTo>
                    <a:pt x="1740152" y="368191"/>
                  </a:lnTo>
                  <a:lnTo>
                    <a:pt x="1751990" y="368191"/>
                  </a:lnTo>
                  <a:lnTo>
                    <a:pt x="1763827" y="368191"/>
                  </a:lnTo>
                  <a:lnTo>
                    <a:pt x="1775665" y="368191"/>
                  </a:lnTo>
                  <a:lnTo>
                    <a:pt x="1787503" y="368191"/>
                  </a:lnTo>
                  <a:lnTo>
                    <a:pt x="1799341" y="368191"/>
                  </a:lnTo>
                  <a:lnTo>
                    <a:pt x="1811178" y="368191"/>
                  </a:lnTo>
                  <a:lnTo>
                    <a:pt x="1823016" y="368191"/>
                  </a:lnTo>
                  <a:lnTo>
                    <a:pt x="1834854" y="368191"/>
                  </a:lnTo>
                  <a:lnTo>
                    <a:pt x="1846692" y="368191"/>
                  </a:lnTo>
                  <a:lnTo>
                    <a:pt x="1858530" y="368191"/>
                  </a:lnTo>
                  <a:lnTo>
                    <a:pt x="1870367" y="368191"/>
                  </a:lnTo>
                  <a:lnTo>
                    <a:pt x="1882205" y="368191"/>
                  </a:lnTo>
                  <a:lnTo>
                    <a:pt x="1894043" y="368191"/>
                  </a:lnTo>
                  <a:lnTo>
                    <a:pt x="1905881" y="368191"/>
                  </a:lnTo>
                  <a:lnTo>
                    <a:pt x="1917718" y="368191"/>
                  </a:lnTo>
                  <a:lnTo>
                    <a:pt x="1929556" y="368191"/>
                  </a:lnTo>
                  <a:lnTo>
                    <a:pt x="1941394" y="368191"/>
                  </a:lnTo>
                  <a:lnTo>
                    <a:pt x="1953232" y="368191"/>
                  </a:lnTo>
                  <a:lnTo>
                    <a:pt x="1965069" y="368191"/>
                  </a:lnTo>
                  <a:lnTo>
                    <a:pt x="1976907" y="368191"/>
                  </a:lnTo>
                  <a:lnTo>
                    <a:pt x="1988745" y="368191"/>
                  </a:lnTo>
                  <a:lnTo>
                    <a:pt x="2000583" y="368191"/>
                  </a:lnTo>
                  <a:lnTo>
                    <a:pt x="2012421" y="368191"/>
                  </a:lnTo>
                  <a:lnTo>
                    <a:pt x="2024258" y="368191"/>
                  </a:lnTo>
                  <a:lnTo>
                    <a:pt x="2036096" y="368191"/>
                  </a:lnTo>
                  <a:lnTo>
                    <a:pt x="2047934" y="368191"/>
                  </a:lnTo>
                  <a:lnTo>
                    <a:pt x="2059772" y="368191"/>
                  </a:lnTo>
                  <a:lnTo>
                    <a:pt x="2071609" y="368191"/>
                  </a:lnTo>
                  <a:lnTo>
                    <a:pt x="2083447" y="368191"/>
                  </a:lnTo>
                  <a:lnTo>
                    <a:pt x="2095285" y="368191"/>
                  </a:lnTo>
                  <a:lnTo>
                    <a:pt x="2107123" y="368191"/>
                  </a:lnTo>
                  <a:lnTo>
                    <a:pt x="2118961" y="368191"/>
                  </a:lnTo>
                  <a:lnTo>
                    <a:pt x="2130798" y="368191"/>
                  </a:lnTo>
                  <a:lnTo>
                    <a:pt x="2142636" y="368191"/>
                  </a:lnTo>
                  <a:lnTo>
                    <a:pt x="2154474" y="368191"/>
                  </a:lnTo>
                  <a:lnTo>
                    <a:pt x="2166312" y="368191"/>
                  </a:lnTo>
                  <a:lnTo>
                    <a:pt x="2178149" y="368191"/>
                  </a:lnTo>
                  <a:lnTo>
                    <a:pt x="2189987" y="368191"/>
                  </a:lnTo>
                  <a:lnTo>
                    <a:pt x="2201825" y="368191"/>
                  </a:lnTo>
                  <a:lnTo>
                    <a:pt x="2213663" y="368191"/>
                  </a:lnTo>
                  <a:lnTo>
                    <a:pt x="2225500" y="368191"/>
                  </a:lnTo>
                  <a:lnTo>
                    <a:pt x="2237338" y="368191"/>
                  </a:lnTo>
                  <a:lnTo>
                    <a:pt x="2249176" y="368191"/>
                  </a:lnTo>
                  <a:lnTo>
                    <a:pt x="2261014" y="368191"/>
                  </a:lnTo>
                  <a:lnTo>
                    <a:pt x="2272852" y="368191"/>
                  </a:lnTo>
                  <a:lnTo>
                    <a:pt x="2284689" y="368191"/>
                  </a:lnTo>
                  <a:lnTo>
                    <a:pt x="2296527" y="368191"/>
                  </a:lnTo>
                  <a:lnTo>
                    <a:pt x="2308365" y="368191"/>
                  </a:lnTo>
                  <a:lnTo>
                    <a:pt x="2320203" y="368191"/>
                  </a:lnTo>
                  <a:lnTo>
                    <a:pt x="2332040" y="368191"/>
                  </a:lnTo>
                  <a:lnTo>
                    <a:pt x="2343878" y="368191"/>
                  </a:lnTo>
                  <a:lnTo>
                    <a:pt x="2343878" y="368129"/>
                  </a:lnTo>
                  <a:lnTo>
                    <a:pt x="2355716" y="368118"/>
                  </a:lnTo>
                  <a:lnTo>
                    <a:pt x="2367554" y="368105"/>
                  </a:lnTo>
                  <a:lnTo>
                    <a:pt x="2379391" y="368091"/>
                  </a:lnTo>
                  <a:lnTo>
                    <a:pt x="2391229" y="368073"/>
                  </a:lnTo>
                  <a:lnTo>
                    <a:pt x="2403067" y="368052"/>
                  </a:lnTo>
                  <a:lnTo>
                    <a:pt x="2414905" y="368028"/>
                  </a:lnTo>
                  <a:lnTo>
                    <a:pt x="2426743" y="368000"/>
                  </a:lnTo>
                  <a:lnTo>
                    <a:pt x="2438580" y="367966"/>
                  </a:lnTo>
                  <a:lnTo>
                    <a:pt x="2450418" y="367927"/>
                  </a:lnTo>
                  <a:lnTo>
                    <a:pt x="2462256" y="367880"/>
                  </a:lnTo>
                  <a:lnTo>
                    <a:pt x="2474094" y="367826"/>
                  </a:lnTo>
                  <a:lnTo>
                    <a:pt x="2485931" y="367762"/>
                  </a:lnTo>
                  <a:lnTo>
                    <a:pt x="2497769" y="367687"/>
                  </a:lnTo>
                  <a:lnTo>
                    <a:pt x="2509607" y="367599"/>
                  </a:lnTo>
                  <a:lnTo>
                    <a:pt x="2521445" y="367496"/>
                  </a:lnTo>
                  <a:lnTo>
                    <a:pt x="2533283" y="367374"/>
                  </a:lnTo>
                  <a:lnTo>
                    <a:pt x="2545120" y="367232"/>
                  </a:lnTo>
                  <a:lnTo>
                    <a:pt x="2556958" y="367065"/>
                  </a:lnTo>
                  <a:lnTo>
                    <a:pt x="2568796" y="366869"/>
                  </a:lnTo>
                  <a:lnTo>
                    <a:pt x="2580634" y="366639"/>
                  </a:lnTo>
                  <a:lnTo>
                    <a:pt x="2592471" y="366369"/>
                  </a:lnTo>
                  <a:lnTo>
                    <a:pt x="2604309" y="366054"/>
                  </a:lnTo>
                  <a:lnTo>
                    <a:pt x="2616147" y="365684"/>
                  </a:lnTo>
                  <a:lnTo>
                    <a:pt x="2627985" y="365251"/>
                  </a:lnTo>
                  <a:lnTo>
                    <a:pt x="2639822" y="364745"/>
                  </a:lnTo>
                  <a:lnTo>
                    <a:pt x="2651660" y="364154"/>
                  </a:lnTo>
                  <a:lnTo>
                    <a:pt x="2663498" y="363464"/>
                  </a:lnTo>
                  <a:lnTo>
                    <a:pt x="2675336" y="362660"/>
                  </a:lnTo>
                  <a:lnTo>
                    <a:pt x="2687174" y="361724"/>
                  </a:lnTo>
                  <a:lnTo>
                    <a:pt x="2699011" y="360636"/>
                  </a:lnTo>
                  <a:lnTo>
                    <a:pt x="2710849" y="359374"/>
                  </a:lnTo>
                  <a:lnTo>
                    <a:pt x="2722687" y="357914"/>
                  </a:lnTo>
                  <a:lnTo>
                    <a:pt x="2734525" y="356228"/>
                  </a:lnTo>
                  <a:lnTo>
                    <a:pt x="2746362" y="354288"/>
                  </a:lnTo>
                  <a:lnTo>
                    <a:pt x="2758200" y="352063"/>
                  </a:lnTo>
                  <a:lnTo>
                    <a:pt x="2770038" y="349521"/>
                  </a:lnTo>
                  <a:lnTo>
                    <a:pt x="2781876" y="346630"/>
                  </a:lnTo>
                  <a:lnTo>
                    <a:pt x="2793713" y="343358"/>
                  </a:lnTo>
                  <a:lnTo>
                    <a:pt x="2805551" y="339677"/>
                  </a:lnTo>
                  <a:lnTo>
                    <a:pt x="2817389" y="335561"/>
                  </a:lnTo>
                  <a:lnTo>
                    <a:pt x="2829227" y="330994"/>
                  </a:lnTo>
                  <a:lnTo>
                    <a:pt x="2841065" y="325966"/>
                  </a:lnTo>
                  <a:lnTo>
                    <a:pt x="2852902" y="320478"/>
                  </a:lnTo>
                  <a:lnTo>
                    <a:pt x="2864740" y="314548"/>
                  </a:lnTo>
                  <a:lnTo>
                    <a:pt x="2876578" y="308204"/>
                  </a:lnTo>
                  <a:lnTo>
                    <a:pt x="2888416" y="301493"/>
                  </a:lnTo>
                  <a:lnTo>
                    <a:pt x="2900253" y="294477"/>
                  </a:lnTo>
                  <a:lnTo>
                    <a:pt x="2912091" y="287232"/>
                  </a:lnTo>
                  <a:lnTo>
                    <a:pt x="2923929" y="279845"/>
                  </a:lnTo>
                  <a:lnTo>
                    <a:pt x="2935767" y="272410"/>
                  </a:lnTo>
                  <a:lnTo>
                    <a:pt x="2947604" y="265023"/>
                  </a:lnTo>
                  <a:lnTo>
                    <a:pt x="2959442" y="257778"/>
                  </a:lnTo>
                  <a:lnTo>
                    <a:pt x="2971280" y="250762"/>
                  </a:lnTo>
                  <a:lnTo>
                    <a:pt x="2983118" y="244051"/>
                  </a:lnTo>
                  <a:lnTo>
                    <a:pt x="2994956" y="237708"/>
                  </a:lnTo>
                  <a:lnTo>
                    <a:pt x="3006793" y="231777"/>
                  </a:lnTo>
                  <a:lnTo>
                    <a:pt x="3018631" y="226289"/>
                  </a:lnTo>
                  <a:lnTo>
                    <a:pt x="3030469" y="221261"/>
                  </a:lnTo>
                  <a:lnTo>
                    <a:pt x="3042307" y="216694"/>
                  </a:lnTo>
                  <a:lnTo>
                    <a:pt x="3054144" y="212578"/>
                  </a:lnTo>
                  <a:lnTo>
                    <a:pt x="3065982" y="208897"/>
                  </a:lnTo>
                  <a:lnTo>
                    <a:pt x="3077820" y="205625"/>
                  </a:lnTo>
                  <a:lnTo>
                    <a:pt x="3089658" y="202734"/>
                  </a:lnTo>
                  <a:lnTo>
                    <a:pt x="3101496" y="200192"/>
                  </a:lnTo>
                  <a:lnTo>
                    <a:pt x="3113333" y="197967"/>
                  </a:lnTo>
                  <a:lnTo>
                    <a:pt x="3125171" y="196027"/>
                  </a:lnTo>
                  <a:lnTo>
                    <a:pt x="3137009" y="194341"/>
                  </a:lnTo>
                  <a:lnTo>
                    <a:pt x="3148847" y="192881"/>
                  </a:lnTo>
                  <a:lnTo>
                    <a:pt x="3160684" y="191619"/>
                  </a:lnTo>
                  <a:lnTo>
                    <a:pt x="3172522" y="190531"/>
                  </a:lnTo>
                  <a:lnTo>
                    <a:pt x="3184360" y="189595"/>
                  </a:lnTo>
                  <a:lnTo>
                    <a:pt x="3196198" y="188791"/>
                  </a:lnTo>
                  <a:lnTo>
                    <a:pt x="3208035" y="188101"/>
                  </a:lnTo>
                  <a:lnTo>
                    <a:pt x="3219873" y="187510"/>
                  </a:lnTo>
                  <a:lnTo>
                    <a:pt x="3231711" y="187004"/>
                  </a:lnTo>
                  <a:lnTo>
                    <a:pt x="3243549" y="186571"/>
                  </a:lnTo>
                  <a:lnTo>
                    <a:pt x="3255387" y="186201"/>
                  </a:lnTo>
                  <a:lnTo>
                    <a:pt x="3267224" y="185886"/>
                  </a:lnTo>
                  <a:lnTo>
                    <a:pt x="3279062" y="185616"/>
                  </a:lnTo>
                  <a:lnTo>
                    <a:pt x="3290900" y="185386"/>
                  </a:lnTo>
                  <a:lnTo>
                    <a:pt x="3302738" y="185190"/>
                  </a:lnTo>
                  <a:lnTo>
                    <a:pt x="3314575" y="185023"/>
                  </a:lnTo>
                  <a:lnTo>
                    <a:pt x="3326413" y="184881"/>
                  </a:lnTo>
                  <a:lnTo>
                    <a:pt x="3338251" y="184759"/>
                  </a:lnTo>
                  <a:lnTo>
                    <a:pt x="3350089" y="184656"/>
                  </a:lnTo>
                  <a:lnTo>
                    <a:pt x="3361926" y="184568"/>
                  </a:lnTo>
                  <a:lnTo>
                    <a:pt x="3373764" y="184493"/>
                  </a:lnTo>
                  <a:lnTo>
                    <a:pt x="3385602" y="184429"/>
                  </a:lnTo>
                  <a:lnTo>
                    <a:pt x="3397440" y="184375"/>
                  </a:lnTo>
                  <a:lnTo>
                    <a:pt x="3409278" y="184328"/>
                  </a:lnTo>
                  <a:lnTo>
                    <a:pt x="3421115" y="184289"/>
                  </a:lnTo>
                  <a:lnTo>
                    <a:pt x="3432953" y="184256"/>
                  </a:lnTo>
                  <a:lnTo>
                    <a:pt x="3444791" y="184227"/>
                  </a:lnTo>
                  <a:lnTo>
                    <a:pt x="3456629" y="184203"/>
                  </a:lnTo>
                  <a:lnTo>
                    <a:pt x="3468466" y="184182"/>
                  </a:lnTo>
                  <a:lnTo>
                    <a:pt x="3480304" y="184165"/>
                  </a:lnTo>
                  <a:lnTo>
                    <a:pt x="3492142" y="184150"/>
                  </a:lnTo>
                  <a:lnTo>
                    <a:pt x="3503980" y="184137"/>
                  </a:lnTo>
                  <a:lnTo>
                    <a:pt x="3515818" y="184126"/>
                  </a:lnTo>
                  <a:lnTo>
                    <a:pt x="3515818" y="184003"/>
                  </a:lnTo>
                  <a:lnTo>
                    <a:pt x="3527655" y="183992"/>
                  </a:lnTo>
                  <a:lnTo>
                    <a:pt x="3539493" y="183979"/>
                  </a:lnTo>
                  <a:lnTo>
                    <a:pt x="3551331" y="183964"/>
                  </a:lnTo>
                  <a:lnTo>
                    <a:pt x="3563169" y="183946"/>
                  </a:lnTo>
                  <a:lnTo>
                    <a:pt x="3575006" y="183926"/>
                  </a:lnTo>
                  <a:lnTo>
                    <a:pt x="3586844" y="183902"/>
                  </a:lnTo>
                  <a:lnTo>
                    <a:pt x="3598682" y="183873"/>
                  </a:lnTo>
                  <a:lnTo>
                    <a:pt x="3610520" y="183839"/>
                  </a:lnTo>
                  <a:lnTo>
                    <a:pt x="3622357" y="183800"/>
                  </a:lnTo>
                  <a:lnTo>
                    <a:pt x="3634195" y="183754"/>
                  </a:lnTo>
                  <a:lnTo>
                    <a:pt x="3646033" y="183700"/>
                  </a:lnTo>
                  <a:lnTo>
                    <a:pt x="3657871" y="183636"/>
                  </a:lnTo>
                  <a:lnTo>
                    <a:pt x="3669709" y="183561"/>
                  </a:lnTo>
                  <a:lnTo>
                    <a:pt x="3681546" y="183473"/>
                  </a:lnTo>
                  <a:lnTo>
                    <a:pt x="3693384" y="183369"/>
                  </a:lnTo>
                  <a:lnTo>
                    <a:pt x="3705222" y="183248"/>
                  </a:lnTo>
                  <a:lnTo>
                    <a:pt x="3717060" y="183106"/>
                  </a:lnTo>
                  <a:lnTo>
                    <a:pt x="3728897" y="182938"/>
                  </a:lnTo>
                  <a:lnTo>
                    <a:pt x="3740735" y="182742"/>
                  </a:lnTo>
                  <a:lnTo>
                    <a:pt x="3752573" y="182512"/>
                  </a:lnTo>
                  <a:lnTo>
                    <a:pt x="3764411" y="182243"/>
                  </a:lnTo>
                  <a:lnTo>
                    <a:pt x="3776248" y="181927"/>
                  </a:lnTo>
                  <a:lnTo>
                    <a:pt x="3788086" y="181557"/>
                  </a:lnTo>
                  <a:lnTo>
                    <a:pt x="3799924" y="181125"/>
                  </a:lnTo>
                  <a:lnTo>
                    <a:pt x="3811762" y="180619"/>
                  </a:lnTo>
                  <a:lnTo>
                    <a:pt x="3823600" y="180027"/>
                  </a:lnTo>
                  <a:lnTo>
                    <a:pt x="3835437" y="179337"/>
                  </a:lnTo>
                  <a:lnTo>
                    <a:pt x="3847275" y="178533"/>
                  </a:lnTo>
                  <a:lnTo>
                    <a:pt x="3859113" y="177597"/>
                  </a:lnTo>
                  <a:lnTo>
                    <a:pt x="3870951" y="176509"/>
                  </a:lnTo>
                  <a:lnTo>
                    <a:pt x="3882788" y="175247"/>
                  </a:lnTo>
                  <a:lnTo>
                    <a:pt x="3894626" y="173787"/>
                  </a:lnTo>
                  <a:lnTo>
                    <a:pt x="3906464" y="172102"/>
                  </a:lnTo>
                  <a:lnTo>
                    <a:pt x="3918302" y="170162"/>
                  </a:lnTo>
                  <a:lnTo>
                    <a:pt x="3930139" y="167937"/>
                  </a:lnTo>
                  <a:lnTo>
                    <a:pt x="3941977" y="165395"/>
                  </a:lnTo>
                  <a:lnTo>
                    <a:pt x="3953815" y="162503"/>
                  </a:lnTo>
                  <a:lnTo>
                    <a:pt x="3965653" y="159231"/>
                  </a:lnTo>
                  <a:lnTo>
                    <a:pt x="3977491" y="155550"/>
                  </a:lnTo>
                  <a:lnTo>
                    <a:pt x="3989328" y="151435"/>
                  </a:lnTo>
                  <a:lnTo>
                    <a:pt x="4001166" y="146868"/>
                  </a:lnTo>
                  <a:lnTo>
                    <a:pt x="4013004" y="141839"/>
                  </a:lnTo>
                  <a:lnTo>
                    <a:pt x="4024842" y="136352"/>
                  </a:lnTo>
                  <a:lnTo>
                    <a:pt x="4036679" y="130421"/>
                  </a:lnTo>
                  <a:lnTo>
                    <a:pt x="4048517" y="124077"/>
                  </a:lnTo>
                  <a:lnTo>
                    <a:pt x="4060355" y="117366"/>
                  </a:lnTo>
                  <a:lnTo>
                    <a:pt x="4072193" y="110351"/>
                  </a:lnTo>
                  <a:lnTo>
                    <a:pt x="4084031" y="103106"/>
                  </a:lnTo>
                  <a:lnTo>
                    <a:pt x="4095868" y="95719"/>
                  </a:lnTo>
                  <a:lnTo>
                    <a:pt x="4107706" y="88283"/>
                  </a:lnTo>
                  <a:lnTo>
                    <a:pt x="4119544" y="80896"/>
                  </a:lnTo>
                  <a:lnTo>
                    <a:pt x="4131382" y="73651"/>
                  </a:lnTo>
                  <a:lnTo>
                    <a:pt x="4143219" y="66636"/>
                  </a:lnTo>
                  <a:lnTo>
                    <a:pt x="4155057" y="59925"/>
                  </a:lnTo>
                  <a:lnTo>
                    <a:pt x="4166895" y="53581"/>
                  </a:lnTo>
                  <a:lnTo>
                    <a:pt x="4178733" y="47650"/>
                  </a:lnTo>
                  <a:lnTo>
                    <a:pt x="4190570" y="42163"/>
                  </a:lnTo>
                  <a:lnTo>
                    <a:pt x="4202408" y="37134"/>
                  </a:lnTo>
                  <a:lnTo>
                    <a:pt x="4214246" y="32567"/>
                  </a:lnTo>
                  <a:lnTo>
                    <a:pt x="4226084" y="28452"/>
                  </a:lnTo>
                  <a:lnTo>
                    <a:pt x="4237922" y="24771"/>
                  </a:lnTo>
                  <a:lnTo>
                    <a:pt x="4249759" y="21499"/>
                  </a:lnTo>
                  <a:lnTo>
                    <a:pt x="4261597" y="18607"/>
                  </a:lnTo>
                  <a:lnTo>
                    <a:pt x="4273435" y="16065"/>
                  </a:lnTo>
                  <a:lnTo>
                    <a:pt x="4285273" y="13840"/>
                  </a:lnTo>
                  <a:lnTo>
                    <a:pt x="4297110" y="11900"/>
                  </a:lnTo>
                  <a:lnTo>
                    <a:pt x="4308948" y="10215"/>
                  </a:lnTo>
                  <a:lnTo>
                    <a:pt x="4320786" y="8755"/>
                  </a:lnTo>
                  <a:lnTo>
                    <a:pt x="4332624" y="7493"/>
                  </a:lnTo>
                  <a:lnTo>
                    <a:pt x="4344461" y="6405"/>
                  </a:lnTo>
                  <a:lnTo>
                    <a:pt x="4356299" y="5469"/>
                  </a:lnTo>
                  <a:lnTo>
                    <a:pt x="4368137" y="4665"/>
                  </a:lnTo>
                  <a:lnTo>
                    <a:pt x="4379975" y="3975"/>
                  </a:lnTo>
                  <a:lnTo>
                    <a:pt x="4391813" y="3383"/>
                  </a:lnTo>
                  <a:lnTo>
                    <a:pt x="4403650" y="2877"/>
                  </a:lnTo>
                  <a:lnTo>
                    <a:pt x="4415488" y="2445"/>
                  </a:lnTo>
                  <a:lnTo>
                    <a:pt x="4427326" y="2075"/>
                  </a:lnTo>
                  <a:lnTo>
                    <a:pt x="4439164" y="1759"/>
                  </a:lnTo>
                  <a:lnTo>
                    <a:pt x="4451001" y="1490"/>
                  </a:lnTo>
                  <a:lnTo>
                    <a:pt x="4462839" y="1260"/>
                  </a:lnTo>
                  <a:lnTo>
                    <a:pt x="4474677" y="1064"/>
                  </a:lnTo>
                  <a:lnTo>
                    <a:pt x="4486515" y="897"/>
                  </a:lnTo>
                  <a:lnTo>
                    <a:pt x="4498352" y="754"/>
                  </a:lnTo>
                  <a:lnTo>
                    <a:pt x="4510190" y="633"/>
                  </a:lnTo>
                  <a:lnTo>
                    <a:pt x="4522028" y="529"/>
                  </a:lnTo>
                  <a:lnTo>
                    <a:pt x="4533866" y="441"/>
                  </a:lnTo>
                  <a:lnTo>
                    <a:pt x="4545704" y="366"/>
                  </a:lnTo>
                  <a:lnTo>
                    <a:pt x="4557541" y="302"/>
                  </a:lnTo>
                  <a:lnTo>
                    <a:pt x="4569379" y="248"/>
                  </a:lnTo>
                  <a:lnTo>
                    <a:pt x="4581217" y="202"/>
                  </a:lnTo>
                  <a:lnTo>
                    <a:pt x="4593055" y="163"/>
                  </a:lnTo>
                  <a:lnTo>
                    <a:pt x="4604892" y="129"/>
                  </a:lnTo>
                  <a:lnTo>
                    <a:pt x="4616730" y="100"/>
                  </a:lnTo>
                  <a:lnTo>
                    <a:pt x="4628568" y="76"/>
                  </a:lnTo>
                  <a:lnTo>
                    <a:pt x="4640406" y="56"/>
                  </a:lnTo>
                  <a:lnTo>
                    <a:pt x="4652244" y="38"/>
                  </a:lnTo>
                  <a:lnTo>
                    <a:pt x="4664081" y="23"/>
                  </a:lnTo>
                  <a:lnTo>
                    <a:pt x="4675919" y="10"/>
                  </a:lnTo>
                  <a:lnTo>
                    <a:pt x="4687757" y="0"/>
                  </a:lnTo>
                </a:path>
              </a:pathLst>
            </a:custGeom>
            <a:ln w="40651" cap="flat">
              <a:solidFill>
                <a:srgbClr val="EE8045">
                  <a:alpha val="100000"/>
                </a:srgbClr>
              </a:solidFill>
              <a:prstDash val="solid"/>
              <a:round/>
            </a:ln>
          </p:spPr>
          <p:txBody>
            <a:bodyPr/>
            <a:lstStyle/>
            <a:p>
              <a:endParaRPr/>
            </a:p>
          </p:txBody>
        </p:sp>
        <p:sp>
          <p:nvSpPr>
            <p:cNvPr id="33" name="pl33"/>
            <p:cNvSpPr/>
            <p:nvPr/>
          </p:nvSpPr>
          <p:spPr>
            <a:xfrm>
              <a:off x="2482252" y="1267835"/>
              <a:ext cx="4687757" cy="552379"/>
            </a:xfrm>
            <a:custGeom>
              <a:avLst/>
              <a:gdLst/>
              <a:ahLst/>
              <a:cxnLst/>
              <a:rect l="0" t="0" r="0" b="0"/>
              <a:pathLst>
                <a:path w="4687757" h="552379">
                  <a:moveTo>
                    <a:pt x="0" y="552379"/>
                  </a:moveTo>
                  <a:lnTo>
                    <a:pt x="11837" y="552379"/>
                  </a:lnTo>
                  <a:lnTo>
                    <a:pt x="23675" y="552379"/>
                  </a:lnTo>
                  <a:lnTo>
                    <a:pt x="35513" y="552379"/>
                  </a:lnTo>
                  <a:lnTo>
                    <a:pt x="47351" y="552379"/>
                  </a:lnTo>
                  <a:lnTo>
                    <a:pt x="59188" y="552379"/>
                  </a:lnTo>
                  <a:lnTo>
                    <a:pt x="71026" y="552379"/>
                  </a:lnTo>
                  <a:lnTo>
                    <a:pt x="82864" y="552379"/>
                  </a:lnTo>
                  <a:lnTo>
                    <a:pt x="94702" y="552379"/>
                  </a:lnTo>
                  <a:lnTo>
                    <a:pt x="106539" y="552379"/>
                  </a:lnTo>
                  <a:lnTo>
                    <a:pt x="118377" y="552379"/>
                  </a:lnTo>
                  <a:lnTo>
                    <a:pt x="130215" y="552379"/>
                  </a:lnTo>
                  <a:lnTo>
                    <a:pt x="142053" y="552379"/>
                  </a:lnTo>
                  <a:lnTo>
                    <a:pt x="153891" y="552379"/>
                  </a:lnTo>
                  <a:lnTo>
                    <a:pt x="165728" y="552379"/>
                  </a:lnTo>
                  <a:lnTo>
                    <a:pt x="177566" y="552379"/>
                  </a:lnTo>
                  <a:lnTo>
                    <a:pt x="189404" y="552379"/>
                  </a:lnTo>
                  <a:lnTo>
                    <a:pt x="201242" y="552379"/>
                  </a:lnTo>
                  <a:lnTo>
                    <a:pt x="213079" y="552379"/>
                  </a:lnTo>
                  <a:lnTo>
                    <a:pt x="224917" y="552379"/>
                  </a:lnTo>
                  <a:lnTo>
                    <a:pt x="236755" y="552379"/>
                  </a:lnTo>
                  <a:lnTo>
                    <a:pt x="248593" y="552379"/>
                  </a:lnTo>
                  <a:lnTo>
                    <a:pt x="260430" y="552379"/>
                  </a:lnTo>
                  <a:lnTo>
                    <a:pt x="272268" y="552379"/>
                  </a:lnTo>
                  <a:lnTo>
                    <a:pt x="284106" y="552379"/>
                  </a:lnTo>
                  <a:lnTo>
                    <a:pt x="295944" y="552379"/>
                  </a:lnTo>
                  <a:lnTo>
                    <a:pt x="307782" y="552379"/>
                  </a:lnTo>
                  <a:lnTo>
                    <a:pt x="319619" y="552379"/>
                  </a:lnTo>
                  <a:lnTo>
                    <a:pt x="331457" y="552379"/>
                  </a:lnTo>
                  <a:lnTo>
                    <a:pt x="343295" y="552379"/>
                  </a:lnTo>
                  <a:lnTo>
                    <a:pt x="355133" y="552379"/>
                  </a:lnTo>
                  <a:lnTo>
                    <a:pt x="366970" y="552379"/>
                  </a:lnTo>
                  <a:lnTo>
                    <a:pt x="378808" y="552379"/>
                  </a:lnTo>
                  <a:lnTo>
                    <a:pt x="390646" y="552379"/>
                  </a:lnTo>
                  <a:lnTo>
                    <a:pt x="402484" y="552379"/>
                  </a:lnTo>
                  <a:lnTo>
                    <a:pt x="414321" y="552379"/>
                  </a:lnTo>
                  <a:lnTo>
                    <a:pt x="426159" y="552379"/>
                  </a:lnTo>
                  <a:lnTo>
                    <a:pt x="437997" y="552379"/>
                  </a:lnTo>
                  <a:lnTo>
                    <a:pt x="449835" y="552379"/>
                  </a:lnTo>
                  <a:lnTo>
                    <a:pt x="461673" y="552379"/>
                  </a:lnTo>
                  <a:lnTo>
                    <a:pt x="473510" y="552379"/>
                  </a:lnTo>
                  <a:lnTo>
                    <a:pt x="485348" y="552379"/>
                  </a:lnTo>
                  <a:lnTo>
                    <a:pt x="497186" y="552379"/>
                  </a:lnTo>
                  <a:lnTo>
                    <a:pt x="509024" y="552379"/>
                  </a:lnTo>
                  <a:lnTo>
                    <a:pt x="520861" y="552379"/>
                  </a:lnTo>
                  <a:lnTo>
                    <a:pt x="532699" y="552379"/>
                  </a:lnTo>
                  <a:lnTo>
                    <a:pt x="544537" y="552379"/>
                  </a:lnTo>
                  <a:lnTo>
                    <a:pt x="556375" y="552379"/>
                  </a:lnTo>
                  <a:lnTo>
                    <a:pt x="568213" y="552379"/>
                  </a:lnTo>
                  <a:lnTo>
                    <a:pt x="580050" y="552379"/>
                  </a:lnTo>
                  <a:lnTo>
                    <a:pt x="591888" y="552379"/>
                  </a:lnTo>
                  <a:lnTo>
                    <a:pt x="603726" y="552379"/>
                  </a:lnTo>
                  <a:lnTo>
                    <a:pt x="615564" y="552379"/>
                  </a:lnTo>
                  <a:lnTo>
                    <a:pt x="627401" y="552379"/>
                  </a:lnTo>
                  <a:lnTo>
                    <a:pt x="639239" y="552379"/>
                  </a:lnTo>
                  <a:lnTo>
                    <a:pt x="651077" y="552379"/>
                  </a:lnTo>
                  <a:lnTo>
                    <a:pt x="662915" y="552379"/>
                  </a:lnTo>
                  <a:lnTo>
                    <a:pt x="674752" y="552379"/>
                  </a:lnTo>
                  <a:lnTo>
                    <a:pt x="686590" y="552379"/>
                  </a:lnTo>
                  <a:lnTo>
                    <a:pt x="698428" y="552379"/>
                  </a:lnTo>
                  <a:lnTo>
                    <a:pt x="710266" y="552379"/>
                  </a:lnTo>
                  <a:lnTo>
                    <a:pt x="722104" y="552379"/>
                  </a:lnTo>
                  <a:lnTo>
                    <a:pt x="733941" y="552379"/>
                  </a:lnTo>
                  <a:lnTo>
                    <a:pt x="745779" y="552379"/>
                  </a:lnTo>
                  <a:lnTo>
                    <a:pt x="757617" y="552379"/>
                  </a:lnTo>
                  <a:lnTo>
                    <a:pt x="769455" y="552379"/>
                  </a:lnTo>
                  <a:lnTo>
                    <a:pt x="781292" y="552379"/>
                  </a:lnTo>
                  <a:lnTo>
                    <a:pt x="793130" y="552379"/>
                  </a:lnTo>
                  <a:lnTo>
                    <a:pt x="804968" y="552379"/>
                  </a:lnTo>
                  <a:lnTo>
                    <a:pt x="816806" y="552379"/>
                  </a:lnTo>
                  <a:lnTo>
                    <a:pt x="828643" y="552379"/>
                  </a:lnTo>
                  <a:lnTo>
                    <a:pt x="840481" y="552379"/>
                  </a:lnTo>
                  <a:lnTo>
                    <a:pt x="852319" y="552379"/>
                  </a:lnTo>
                  <a:lnTo>
                    <a:pt x="864157" y="552379"/>
                  </a:lnTo>
                  <a:lnTo>
                    <a:pt x="875995" y="552379"/>
                  </a:lnTo>
                  <a:lnTo>
                    <a:pt x="887832" y="552379"/>
                  </a:lnTo>
                  <a:lnTo>
                    <a:pt x="899670" y="552379"/>
                  </a:lnTo>
                  <a:lnTo>
                    <a:pt x="911508" y="552379"/>
                  </a:lnTo>
                  <a:lnTo>
                    <a:pt x="923346" y="552379"/>
                  </a:lnTo>
                  <a:lnTo>
                    <a:pt x="935183" y="552379"/>
                  </a:lnTo>
                  <a:lnTo>
                    <a:pt x="947021" y="552379"/>
                  </a:lnTo>
                  <a:lnTo>
                    <a:pt x="958859" y="552379"/>
                  </a:lnTo>
                  <a:lnTo>
                    <a:pt x="970697" y="552379"/>
                  </a:lnTo>
                  <a:lnTo>
                    <a:pt x="982534" y="552379"/>
                  </a:lnTo>
                  <a:lnTo>
                    <a:pt x="994372" y="552379"/>
                  </a:lnTo>
                  <a:lnTo>
                    <a:pt x="1006210" y="552379"/>
                  </a:lnTo>
                  <a:lnTo>
                    <a:pt x="1018048" y="552379"/>
                  </a:lnTo>
                  <a:lnTo>
                    <a:pt x="1029886" y="552379"/>
                  </a:lnTo>
                  <a:lnTo>
                    <a:pt x="1041723" y="552379"/>
                  </a:lnTo>
                  <a:lnTo>
                    <a:pt x="1053561" y="552379"/>
                  </a:lnTo>
                  <a:lnTo>
                    <a:pt x="1065399" y="552379"/>
                  </a:lnTo>
                  <a:lnTo>
                    <a:pt x="1077237" y="552379"/>
                  </a:lnTo>
                  <a:lnTo>
                    <a:pt x="1089074" y="552379"/>
                  </a:lnTo>
                  <a:lnTo>
                    <a:pt x="1100912" y="552379"/>
                  </a:lnTo>
                  <a:lnTo>
                    <a:pt x="1112750" y="552379"/>
                  </a:lnTo>
                  <a:lnTo>
                    <a:pt x="1124588" y="552379"/>
                  </a:lnTo>
                  <a:lnTo>
                    <a:pt x="1136426" y="552379"/>
                  </a:lnTo>
                  <a:lnTo>
                    <a:pt x="1148263" y="552379"/>
                  </a:lnTo>
                  <a:lnTo>
                    <a:pt x="1160101" y="552379"/>
                  </a:lnTo>
                  <a:lnTo>
                    <a:pt x="1171939" y="552379"/>
                  </a:lnTo>
                  <a:lnTo>
                    <a:pt x="1171939" y="552194"/>
                  </a:lnTo>
                  <a:lnTo>
                    <a:pt x="1183777" y="552161"/>
                  </a:lnTo>
                  <a:lnTo>
                    <a:pt x="1195614" y="552123"/>
                  </a:lnTo>
                  <a:lnTo>
                    <a:pt x="1207452" y="552078"/>
                  </a:lnTo>
                  <a:lnTo>
                    <a:pt x="1219290" y="552026"/>
                  </a:lnTo>
                  <a:lnTo>
                    <a:pt x="1231128" y="551964"/>
                  </a:lnTo>
                  <a:lnTo>
                    <a:pt x="1242965" y="551891"/>
                  </a:lnTo>
                  <a:lnTo>
                    <a:pt x="1254803" y="551805"/>
                  </a:lnTo>
                  <a:lnTo>
                    <a:pt x="1266641" y="551705"/>
                  </a:lnTo>
                  <a:lnTo>
                    <a:pt x="1278479" y="551587"/>
                  </a:lnTo>
                  <a:lnTo>
                    <a:pt x="1290317" y="551448"/>
                  </a:lnTo>
                  <a:lnTo>
                    <a:pt x="1302154" y="551285"/>
                  </a:lnTo>
                  <a:lnTo>
                    <a:pt x="1313992" y="551093"/>
                  </a:lnTo>
                  <a:lnTo>
                    <a:pt x="1325830" y="550868"/>
                  </a:lnTo>
                  <a:lnTo>
                    <a:pt x="1337668" y="550604"/>
                  </a:lnTo>
                  <a:lnTo>
                    <a:pt x="1349505" y="550294"/>
                  </a:lnTo>
                  <a:lnTo>
                    <a:pt x="1361343" y="549930"/>
                  </a:lnTo>
                  <a:lnTo>
                    <a:pt x="1373181" y="549503"/>
                  </a:lnTo>
                  <a:lnTo>
                    <a:pt x="1385019" y="549001"/>
                  </a:lnTo>
                  <a:lnTo>
                    <a:pt x="1396856" y="548413"/>
                  </a:lnTo>
                  <a:lnTo>
                    <a:pt x="1408694" y="547723"/>
                  </a:lnTo>
                  <a:lnTo>
                    <a:pt x="1420532" y="546915"/>
                  </a:lnTo>
                  <a:lnTo>
                    <a:pt x="1432370" y="545967"/>
                  </a:lnTo>
                  <a:lnTo>
                    <a:pt x="1444208" y="544858"/>
                  </a:lnTo>
                  <a:lnTo>
                    <a:pt x="1456045" y="543560"/>
                  </a:lnTo>
                  <a:lnTo>
                    <a:pt x="1467883" y="542042"/>
                  </a:lnTo>
                  <a:lnTo>
                    <a:pt x="1479721" y="540268"/>
                  </a:lnTo>
                  <a:lnTo>
                    <a:pt x="1491559" y="538199"/>
                  </a:lnTo>
                  <a:lnTo>
                    <a:pt x="1503396" y="535786"/>
                  </a:lnTo>
                  <a:lnTo>
                    <a:pt x="1515234" y="532978"/>
                  </a:lnTo>
                  <a:lnTo>
                    <a:pt x="1527072" y="529714"/>
                  </a:lnTo>
                  <a:lnTo>
                    <a:pt x="1538910" y="525929"/>
                  </a:lnTo>
                  <a:lnTo>
                    <a:pt x="1550748" y="521548"/>
                  </a:lnTo>
                  <a:lnTo>
                    <a:pt x="1562585" y="516491"/>
                  </a:lnTo>
                  <a:lnTo>
                    <a:pt x="1574423" y="510672"/>
                  </a:lnTo>
                  <a:lnTo>
                    <a:pt x="1586261" y="503997"/>
                  </a:lnTo>
                  <a:lnTo>
                    <a:pt x="1598099" y="496370"/>
                  </a:lnTo>
                  <a:lnTo>
                    <a:pt x="1609936" y="487696"/>
                  </a:lnTo>
                  <a:lnTo>
                    <a:pt x="1621774" y="477881"/>
                  </a:lnTo>
                  <a:lnTo>
                    <a:pt x="1633612" y="466837"/>
                  </a:lnTo>
                  <a:lnTo>
                    <a:pt x="1645450" y="454491"/>
                  </a:lnTo>
                  <a:lnTo>
                    <a:pt x="1657287" y="440789"/>
                  </a:lnTo>
                  <a:lnTo>
                    <a:pt x="1669125" y="425704"/>
                  </a:lnTo>
                  <a:lnTo>
                    <a:pt x="1680963" y="409242"/>
                  </a:lnTo>
                  <a:lnTo>
                    <a:pt x="1692801" y="391449"/>
                  </a:lnTo>
                  <a:lnTo>
                    <a:pt x="1704639" y="372417"/>
                  </a:lnTo>
                  <a:lnTo>
                    <a:pt x="1716476" y="352285"/>
                  </a:lnTo>
                  <a:lnTo>
                    <a:pt x="1728314" y="331238"/>
                  </a:lnTo>
                  <a:lnTo>
                    <a:pt x="1740152" y="309504"/>
                  </a:lnTo>
                  <a:lnTo>
                    <a:pt x="1751990" y="287342"/>
                  </a:lnTo>
                  <a:lnTo>
                    <a:pt x="1763827" y="265036"/>
                  </a:lnTo>
                  <a:lnTo>
                    <a:pt x="1775665" y="242875"/>
                  </a:lnTo>
                  <a:lnTo>
                    <a:pt x="1787503" y="221140"/>
                  </a:lnTo>
                  <a:lnTo>
                    <a:pt x="1799341" y="200093"/>
                  </a:lnTo>
                  <a:lnTo>
                    <a:pt x="1811178" y="179961"/>
                  </a:lnTo>
                  <a:lnTo>
                    <a:pt x="1823016" y="160929"/>
                  </a:lnTo>
                  <a:lnTo>
                    <a:pt x="1834854" y="143137"/>
                  </a:lnTo>
                  <a:lnTo>
                    <a:pt x="1846692" y="126674"/>
                  </a:lnTo>
                  <a:lnTo>
                    <a:pt x="1858530" y="111589"/>
                  </a:lnTo>
                  <a:lnTo>
                    <a:pt x="1870367" y="97888"/>
                  </a:lnTo>
                  <a:lnTo>
                    <a:pt x="1882205" y="85542"/>
                  </a:lnTo>
                  <a:lnTo>
                    <a:pt x="1894043" y="74498"/>
                  </a:lnTo>
                  <a:lnTo>
                    <a:pt x="1905881" y="64682"/>
                  </a:lnTo>
                  <a:lnTo>
                    <a:pt x="1917718" y="56008"/>
                  </a:lnTo>
                  <a:lnTo>
                    <a:pt x="1929556" y="48382"/>
                  </a:lnTo>
                  <a:lnTo>
                    <a:pt x="1941394" y="41707"/>
                  </a:lnTo>
                  <a:lnTo>
                    <a:pt x="1953232" y="35887"/>
                  </a:lnTo>
                  <a:lnTo>
                    <a:pt x="1965069" y="30830"/>
                  </a:lnTo>
                  <a:lnTo>
                    <a:pt x="1976907" y="26450"/>
                  </a:lnTo>
                  <a:lnTo>
                    <a:pt x="1988745" y="22665"/>
                  </a:lnTo>
                  <a:lnTo>
                    <a:pt x="2000583" y="19401"/>
                  </a:lnTo>
                  <a:lnTo>
                    <a:pt x="2012421" y="16593"/>
                  </a:lnTo>
                  <a:lnTo>
                    <a:pt x="2024258" y="14180"/>
                  </a:lnTo>
                  <a:lnTo>
                    <a:pt x="2036096" y="12110"/>
                  </a:lnTo>
                  <a:lnTo>
                    <a:pt x="2047934" y="10337"/>
                  </a:lnTo>
                  <a:lnTo>
                    <a:pt x="2059772" y="8819"/>
                  </a:lnTo>
                  <a:lnTo>
                    <a:pt x="2071609" y="7520"/>
                  </a:lnTo>
                  <a:lnTo>
                    <a:pt x="2083447" y="6411"/>
                  </a:lnTo>
                  <a:lnTo>
                    <a:pt x="2095285" y="5464"/>
                  </a:lnTo>
                  <a:lnTo>
                    <a:pt x="2107123" y="4655"/>
                  </a:lnTo>
                  <a:lnTo>
                    <a:pt x="2118961" y="3965"/>
                  </a:lnTo>
                  <a:lnTo>
                    <a:pt x="2130798" y="3377"/>
                  </a:lnTo>
                  <a:lnTo>
                    <a:pt x="2142636" y="2876"/>
                  </a:lnTo>
                  <a:lnTo>
                    <a:pt x="2154474" y="2448"/>
                  </a:lnTo>
                  <a:lnTo>
                    <a:pt x="2166312" y="2084"/>
                  </a:lnTo>
                  <a:lnTo>
                    <a:pt x="2178149" y="1774"/>
                  </a:lnTo>
                  <a:lnTo>
                    <a:pt x="2189987" y="1510"/>
                  </a:lnTo>
                  <a:lnTo>
                    <a:pt x="2201825" y="1285"/>
                  </a:lnTo>
                  <a:lnTo>
                    <a:pt x="2213663" y="1094"/>
                  </a:lnTo>
                  <a:lnTo>
                    <a:pt x="2225500" y="931"/>
                  </a:lnTo>
                  <a:lnTo>
                    <a:pt x="2237338" y="792"/>
                  </a:lnTo>
                  <a:lnTo>
                    <a:pt x="2249176" y="674"/>
                  </a:lnTo>
                  <a:lnTo>
                    <a:pt x="2261014" y="573"/>
                  </a:lnTo>
                  <a:lnTo>
                    <a:pt x="2272852" y="488"/>
                  </a:lnTo>
                  <a:lnTo>
                    <a:pt x="2284689" y="415"/>
                  </a:lnTo>
                  <a:lnTo>
                    <a:pt x="2296527" y="353"/>
                  </a:lnTo>
                  <a:lnTo>
                    <a:pt x="2308365" y="300"/>
                  </a:lnTo>
                  <a:lnTo>
                    <a:pt x="2320203" y="255"/>
                  </a:lnTo>
                  <a:lnTo>
                    <a:pt x="2332040" y="217"/>
                  </a:lnTo>
                  <a:lnTo>
                    <a:pt x="2343878" y="185"/>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28900">
                  <a:alpha val="100000"/>
                </a:srgbClr>
              </a:solidFill>
              <a:prstDash val="solid"/>
              <a:round/>
            </a:ln>
          </p:spPr>
          <p:txBody>
            <a:bodyPr/>
            <a:lstStyle/>
            <a:p>
              <a:endParaRPr/>
            </a:p>
          </p:txBody>
        </p:sp>
        <p:sp>
          <p:nvSpPr>
            <p:cNvPr id="34" name="pl34"/>
            <p:cNvSpPr/>
            <p:nvPr/>
          </p:nvSpPr>
          <p:spPr>
            <a:xfrm>
              <a:off x="2482252" y="4950365"/>
              <a:ext cx="4687757" cy="552256"/>
            </a:xfrm>
            <a:custGeom>
              <a:avLst/>
              <a:gdLst/>
              <a:ahLst/>
              <a:cxnLst/>
              <a:rect l="0" t="0" r="0" b="0"/>
              <a:pathLst>
                <a:path w="4687757" h="5522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1"/>
                  </a:lnTo>
                  <a:lnTo>
                    <a:pt x="2355716" y="72"/>
                  </a:lnTo>
                  <a:lnTo>
                    <a:pt x="2367554" y="85"/>
                  </a:lnTo>
                  <a:lnTo>
                    <a:pt x="2379391" y="100"/>
                  </a:lnTo>
                  <a:lnTo>
                    <a:pt x="2391229" y="117"/>
                  </a:lnTo>
                  <a:lnTo>
                    <a:pt x="2403067" y="138"/>
                  </a:lnTo>
                  <a:lnTo>
                    <a:pt x="2414905" y="162"/>
                  </a:lnTo>
                  <a:lnTo>
                    <a:pt x="2426743" y="191"/>
                  </a:lnTo>
                  <a:lnTo>
                    <a:pt x="2438580" y="224"/>
                  </a:lnTo>
                  <a:lnTo>
                    <a:pt x="2450418" y="264"/>
                  </a:lnTo>
                  <a:lnTo>
                    <a:pt x="2462256" y="310"/>
                  </a:lnTo>
                  <a:lnTo>
                    <a:pt x="2474094" y="364"/>
                  </a:lnTo>
                  <a:lnTo>
                    <a:pt x="2485931" y="428"/>
                  </a:lnTo>
                  <a:lnTo>
                    <a:pt x="2497769" y="503"/>
                  </a:lnTo>
                  <a:lnTo>
                    <a:pt x="2509607" y="591"/>
                  </a:lnTo>
                  <a:lnTo>
                    <a:pt x="2521445" y="694"/>
                  </a:lnTo>
                  <a:lnTo>
                    <a:pt x="2533283" y="816"/>
                  </a:lnTo>
                  <a:lnTo>
                    <a:pt x="2545120" y="958"/>
                  </a:lnTo>
                  <a:lnTo>
                    <a:pt x="2556958" y="1125"/>
                  </a:lnTo>
                  <a:lnTo>
                    <a:pt x="2568796" y="1321"/>
                  </a:lnTo>
                  <a:lnTo>
                    <a:pt x="2580634" y="1551"/>
                  </a:lnTo>
                  <a:lnTo>
                    <a:pt x="2592471" y="1821"/>
                  </a:lnTo>
                  <a:lnTo>
                    <a:pt x="2604309" y="2137"/>
                  </a:lnTo>
                  <a:lnTo>
                    <a:pt x="2616147" y="2506"/>
                  </a:lnTo>
                  <a:lnTo>
                    <a:pt x="2627985" y="2939"/>
                  </a:lnTo>
                  <a:lnTo>
                    <a:pt x="2639822" y="3445"/>
                  </a:lnTo>
                  <a:lnTo>
                    <a:pt x="2651660" y="4036"/>
                  </a:lnTo>
                  <a:lnTo>
                    <a:pt x="2663498" y="4726"/>
                  </a:lnTo>
                  <a:lnTo>
                    <a:pt x="2675336" y="5531"/>
                  </a:lnTo>
                  <a:lnTo>
                    <a:pt x="2687174" y="6467"/>
                  </a:lnTo>
                  <a:lnTo>
                    <a:pt x="2699011" y="7555"/>
                  </a:lnTo>
                  <a:lnTo>
                    <a:pt x="2710849" y="8816"/>
                  </a:lnTo>
                  <a:lnTo>
                    <a:pt x="2722687" y="10276"/>
                  </a:lnTo>
                  <a:lnTo>
                    <a:pt x="2734525" y="11962"/>
                  </a:lnTo>
                  <a:lnTo>
                    <a:pt x="2746362" y="13902"/>
                  </a:lnTo>
                  <a:lnTo>
                    <a:pt x="2758200" y="16127"/>
                  </a:lnTo>
                  <a:lnTo>
                    <a:pt x="2770038" y="18669"/>
                  </a:lnTo>
                  <a:lnTo>
                    <a:pt x="2781876" y="21560"/>
                  </a:lnTo>
                  <a:lnTo>
                    <a:pt x="2793713" y="24832"/>
                  </a:lnTo>
                  <a:lnTo>
                    <a:pt x="2805551" y="28514"/>
                  </a:lnTo>
                  <a:lnTo>
                    <a:pt x="2817389" y="32629"/>
                  </a:lnTo>
                  <a:lnTo>
                    <a:pt x="2829227" y="37196"/>
                  </a:lnTo>
                  <a:lnTo>
                    <a:pt x="2841065" y="42224"/>
                  </a:lnTo>
                  <a:lnTo>
                    <a:pt x="2852902" y="47712"/>
                  </a:lnTo>
                  <a:lnTo>
                    <a:pt x="2864740" y="53643"/>
                  </a:lnTo>
                  <a:lnTo>
                    <a:pt x="2876578" y="59987"/>
                  </a:lnTo>
                  <a:lnTo>
                    <a:pt x="2888416" y="66697"/>
                  </a:lnTo>
                  <a:lnTo>
                    <a:pt x="2900253" y="73713"/>
                  </a:lnTo>
                  <a:lnTo>
                    <a:pt x="2912091" y="80958"/>
                  </a:lnTo>
                  <a:lnTo>
                    <a:pt x="2923929" y="88345"/>
                  </a:lnTo>
                  <a:lnTo>
                    <a:pt x="2935767" y="95780"/>
                  </a:lnTo>
                  <a:lnTo>
                    <a:pt x="2947604" y="103168"/>
                  </a:lnTo>
                  <a:lnTo>
                    <a:pt x="2959442" y="110412"/>
                  </a:lnTo>
                  <a:lnTo>
                    <a:pt x="2971280" y="117428"/>
                  </a:lnTo>
                  <a:lnTo>
                    <a:pt x="2983118" y="124139"/>
                  </a:lnTo>
                  <a:lnTo>
                    <a:pt x="2994956" y="130483"/>
                  </a:lnTo>
                  <a:lnTo>
                    <a:pt x="3006793" y="136414"/>
                  </a:lnTo>
                  <a:lnTo>
                    <a:pt x="3018631" y="141901"/>
                  </a:lnTo>
                  <a:lnTo>
                    <a:pt x="3030469" y="146929"/>
                  </a:lnTo>
                  <a:lnTo>
                    <a:pt x="3042307" y="151497"/>
                  </a:lnTo>
                  <a:lnTo>
                    <a:pt x="3054144" y="155612"/>
                  </a:lnTo>
                  <a:lnTo>
                    <a:pt x="3065982" y="159293"/>
                  </a:lnTo>
                  <a:lnTo>
                    <a:pt x="3077820" y="162565"/>
                  </a:lnTo>
                  <a:lnTo>
                    <a:pt x="3089658" y="165456"/>
                  </a:lnTo>
                  <a:lnTo>
                    <a:pt x="3101496" y="167999"/>
                  </a:lnTo>
                  <a:lnTo>
                    <a:pt x="3113333" y="170224"/>
                  </a:lnTo>
                  <a:lnTo>
                    <a:pt x="3125171" y="172163"/>
                  </a:lnTo>
                  <a:lnTo>
                    <a:pt x="3137009" y="173849"/>
                  </a:lnTo>
                  <a:lnTo>
                    <a:pt x="3148847" y="175309"/>
                  </a:lnTo>
                  <a:lnTo>
                    <a:pt x="3160684" y="176571"/>
                  </a:lnTo>
                  <a:lnTo>
                    <a:pt x="3172522" y="177659"/>
                  </a:lnTo>
                  <a:lnTo>
                    <a:pt x="3184360" y="178595"/>
                  </a:lnTo>
                  <a:lnTo>
                    <a:pt x="3196198" y="179399"/>
                  </a:lnTo>
                  <a:lnTo>
                    <a:pt x="3208035" y="180089"/>
                  </a:lnTo>
                  <a:lnTo>
                    <a:pt x="3219873" y="180680"/>
                  </a:lnTo>
                  <a:lnTo>
                    <a:pt x="3231711" y="181186"/>
                  </a:lnTo>
                  <a:lnTo>
                    <a:pt x="3243549" y="181619"/>
                  </a:lnTo>
                  <a:lnTo>
                    <a:pt x="3255387" y="181989"/>
                  </a:lnTo>
                  <a:lnTo>
                    <a:pt x="3267224" y="182305"/>
                  </a:lnTo>
                  <a:lnTo>
                    <a:pt x="3279062" y="182574"/>
                  </a:lnTo>
                  <a:lnTo>
                    <a:pt x="3290900" y="182804"/>
                  </a:lnTo>
                  <a:lnTo>
                    <a:pt x="3302738" y="183000"/>
                  </a:lnTo>
                  <a:lnTo>
                    <a:pt x="3314575" y="183167"/>
                  </a:lnTo>
                  <a:lnTo>
                    <a:pt x="3326413" y="183310"/>
                  </a:lnTo>
                  <a:lnTo>
                    <a:pt x="3338251" y="183431"/>
                  </a:lnTo>
                  <a:lnTo>
                    <a:pt x="3350089" y="183534"/>
                  </a:lnTo>
                  <a:lnTo>
                    <a:pt x="3361926" y="183622"/>
                  </a:lnTo>
                  <a:lnTo>
                    <a:pt x="3373764" y="183697"/>
                  </a:lnTo>
                  <a:lnTo>
                    <a:pt x="3385602" y="183761"/>
                  </a:lnTo>
                  <a:lnTo>
                    <a:pt x="3397440" y="183816"/>
                  </a:lnTo>
                  <a:lnTo>
                    <a:pt x="3409278" y="183862"/>
                  </a:lnTo>
                  <a:lnTo>
                    <a:pt x="3421115" y="183901"/>
                  </a:lnTo>
                  <a:lnTo>
                    <a:pt x="3432953" y="183935"/>
                  </a:lnTo>
                  <a:lnTo>
                    <a:pt x="3444791" y="183963"/>
                  </a:lnTo>
                  <a:lnTo>
                    <a:pt x="3456629" y="183988"/>
                  </a:lnTo>
                  <a:lnTo>
                    <a:pt x="3468466" y="184008"/>
                  </a:lnTo>
                  <a:lnTo>
                    <a:pt x="3480304" y="184026"/>
                  </a:lnTo>
                  <a:lnTo>
                    <a:pt x="3492142" y="184041"/>
                  </a:lnTo>
                  <a:lnTo>
                    <a:pt x="3503980" y="184053"/>
                  </a:lnTo>
                  <a:lnTo>
                    <a:pt x="3515818" y="184064"/>
                  </a:lnTo>
                  <a:lnTo>
                    <a:pt x="3515818" y="184250"/>
                  </a:lnTo>
                  <a:lnTo>
                    <a:pt x="3527655" y="184271"/>
                  </a:lnTo>
                  <a:lnTo>
                    <a:pt x="3539493" y="184297"/>
                  </a:lnTo>
                  <a:lnTo>
                    <a:pt x="3551331" y="184327"/>
                  </a:lnTo>
                  <a:lnTo>
                    <a:pt x="3563169" y="184362"/>
                  </a:lnTo>
                  <a:lnTo>
                    <a:pt x="3575006" y="184403"/>
                  </a:lnTo>
                  <a:lnTo>
                    <a:pt x="3586844" y="184452"/>
                  </a:lnTo>
                  <a:lnTo>
                    <a:pt x="3598682" y="184509"/>
                  </a:lnTo>
                  <a:lnTo>
                    <a:pt x="3610520" y="184576"/>
                  </a:lnTo>
                  <a:lnTo>
                    <a:pt x="3622357" y="184654"/>
                  </a:lnTo>
                  <a:lnTo>
                    <a:pt x="3634195" y="184747"/>
                  </a:lnTo>
                  <a:lnTo>
                    <a:pt x="3646033" y="184855"/>
                  </a:lnTo>
                  <a:lnTo>
                    <a:pt x="3657871" y="184983"/>
                  </a:lnTo>
                  <a:lnTo>
                    <a:pt x="3669709" y="185133"/>
                  </a:lnTo>
                  <a:lnTo>
                    <a:pt x="3681546" y="185309"/>
                  </a:lnTo>
                  <a:lnTo>
                    <a:pt x="3693384" y="185516"/>
                  </a:lnTo>
                  <a:lnTo>
                    <a:pt x="3705222" y="185759"/>
                  </a:lnTo>
                  <a:lnTo>
                    <a:pt x="3717060" y="186044"/>
                  </a:lnTo>
                  <a:lnTo>
                    <a:pt x="3728897" y="186378"/>
                  </a:lnTo>
                  <a:lnTo>
                    <a:pt x="3740735" y="186770"/>
                  </a:lnTo>
                  <a:lnTo>
                    <a:pt x="3752573" y="187230"/>
                  </a:lnTo>
                  <a:lnTo>
                    <a:pt x="3764411" y="187769"/>
                  </a:lnTo>
                  <a:lnTo>
                    <a:pt x="3776248" y="188400"/>
                  </a:lnTo>
                  <a:lnTo>
                    <a:pt x="3788086" y="189140"/>
                  </a:lnTo>
                  <a:lnTo>
                    <a:pt x="3799924" y="190005"/>
                  </a:lnTo>
                  <a:lnTo>
                    <a:pt x="3811762" y="191017"/>
                  </a:lnTo>
                  <a:lnTo>
                    <a:pt x="3823600" y="192200"/>
                  </a:lnTo>
                  <a:lnTo>
                    <a:pt x="3835437" y="193580"/>
                  </a:lnTo>
                  <a:lnTo>
                    <a:pt x="3847275" y="195188"/>
                  </a:lnTo>
                  <a:lnTo>
                    <a:pt x="3859113" y="197060"/>
                  </a:lnTo>
                  <a:lnTo>
                    <a:pt x="3870951" y="199236"/>
                  </a:lnTo>
                  <a:lnTo>
                    <a:pt x="3882788" y="201760"/>
                  </a:lnTo>
                  <a:lnTo>
                    <a:pt x="3894626" y="204680"/>
                  </a:lnTo>
                  <a:lnTo>
                    <a:pt x="3906464" y="208051"/>
                  </a:lnTo>
                  <a:lnTo>
                    <a:pt x="3918302" y="211931"/>
                  </a:lnTo>
                  <a:lnTo>
                    <a:pt x="3930139" y="216381"/>
                  </a:lnTo>
                  <a:lnTo>
                    <a:pt x="3941977" y="221465"/>
                  </a:lnTo>
                  <a:lnTo>
                    <a:pt x="3953815" y="227248"/>
                  </a:lnTo>
                  <a:lnTo>
                    <a:pt x="3965653" y="233792"/>
                  </a:lnTo>
                  <a:lnTo>
                    <a:pt x="3977491" y="241154"/>
                  </a:lnTo>
                  <a:lnTo>
                    <a:pt x="3989328" y="249385"/>
                  </a:lnTo>
                  <a:lnTo>
                    <a:pt x="4001166" y="258519"/>
                  </a:lnTo>
                  <a:lnTo>
                    <a:pt x="4013004" y="268576"/>
                  </a:lnTo>
                  <a:lnTo>
                    <a:pt x="4024842" y="279551"/>
                  </a:lnTo>
                  <a:lnTo>
                    <a:pt x="4036679" y="291413"/>
                  </a:lnTo>
                  <a:lnTo>
                    <a:pt x="4048517" y="304100"/>
                  </a:lnTo>
                  <a:lnTo>
                    <a:pt x="4060355" y="317522"/>
                  </a:lnTo>
                  <a:lnTo>
                    <a:pt x="4072193" y="331553"/>
                  </a:lnTo>
                  <a:lnTo>
                    <a:pt x="4084031" y="346043"/>
                  </a:lnTo>
                  <a:lnTo>
                    <a:pt x="4095868" y="360817"/>
                  </a:lnTo>
                  <a:lnTo>
                    <a:pt x="4107706" y="375688"/>
                  </a:lnTo>
                  <a:lnTo>
                    <a:pt x="4119544" y="390462"/>
                  </a:lnTo>
                  <a:lnTo>
                    <a:pt x="4131382" y="404952"/>
                  </a:lnTo>
                  <a:lnTo>
                    <a:pt x="4143219" y="418983"/>
                  </a:lnTo>
                  <a:lnTo>
                    <a:pt x="4155057" y="432405"/>
                  </a:lnTo>
                  <a:lnTo>
                    <a:pt x="4166895" y="445092"/>
                  </a:lnTo>
                  <a:lnTo>
                    <a:pt x="4178733" y="456954"/>
                  </a:lnTo>
                  <a:lnTo>
                    <a:pt x="4190570" y="467929"/>
                  </a:lnTo>
                  <a:lnTo>
                    <a:pt x="4202408" y="477986"/>
                  </a:lnTo>
                  <a:lnTo>
                    <a:pt x="4214246" y="487120"/>
                  </a:lnTo>
                  <a:lnTo>
                    <a:pt x="4226084" y="495351"/>
                  </a:lnTo>
                  <a:lnTo>
                    <a:pt x="4237922" y="502713"/>
                  </a:lnTo>
                  <a:lnTo>
                    <a:pt x="4249759" y="509257"/>
                  </a:lnTo>
                  <a:lnTo>
                    <a:pt x="4261597" y="515040"/>
                  </a:lnTo>
                  <a:lnTo>
                    <a:pt x="4273435" y="520124"/>
                  </a:lnTo>
                  <a:lnTo>
                    <a:pt x="4285273" y="524574"/>
                  </a:lnTo>
                  <a:lnTo>
                    <a:pt x="4297110" y="528454"/>
                  </a:lnTo>
                  <a:lnTo>
                    <a:pt x="4308948" y="531825"/>
                  </a:lnTo>
                  <a:lnTo>
                    <a:pt x="4320786" y="534745"/>
                  </a:lnTo>
                  <a:lnTo>
                    <a:pt x="4332624" y="537269"/>
                  </a:lnTo>
                  <a:lnTo>
                    <a:pt x="4344461" y="539445"/>
                  </a:lnTo>
                  <a:lnTo>
                    <a:pt x="4356299" y="541317"/>
                  </a:lnTo>
                  <a:lnTo>
                    <a:pt x="4368137" y="542925"/>
                  </a:lnTo>
                  <a:lnTo>
                    <a:pt x="4379975" y="544305"/>
                  </a:lnTo>
                  <a:lnTo>
                    <a:pt x="4391813" y="545488"/>
                  </a:lnTo>
                  <a:lnTo>
                    <a:pt x="4403650" y="546500"/>
                  </a:lnTo>
                  <a:lnTo>
                    <a:pt x="4415488" y="547365"/>
                  </a:lnTo>
                  <a:lnTo>
                    <a:pt x="4427326" y="548105"/>
                  </a:lnTo>
                  <a:lnTo>
                    <a:pt x="4439164" y="548736"/>
                  </a:lnTo>
                  <a:lnTo>
                    <a:pt x="4451001" y="549275"/>
                  </a:lnTo>
                  <a:lnTo>
                    <a:pt x="4462839" y="549735"/>
                  </a:lnTo>
                  <a:lnTo>
                    <a:pt x="4474677" y="550127"/>
                  </a:lnTo>
                  <a:lnTo>
                    <a:pt x="4486515" y="550462"/>
                  </a:lnTo>
                  <a:lnTo>
                    <a:pt x="4498352" y="550746"/>
                  </a:lnTo>
                  <a:lnTo>
                    <a:pt x="4510190" y="550989"/>
                  </a:lnTo>
                  <a:lnTo>
                    <a:pt x="4522028" y="551196"/>
                  </a:lnTo>
                  <a:lnTo>
                    <a:pt x="4533866" y="551372"/>
                  </a:lnTo>
                  <a:lnTo>
                    <a:pt x="4545704" y="551522"/>
                  </a:lnTo>
                  <a:lnTo>
                    <a:pt x="4557541" y="551650"/>
                  </a:lnTo>
                  <a:lnTo>
                    <a:pt x="4569379" y="551758"/>
                  </a:lnTo>
                  <a:lnTo>
                    <a:pt x="4581217" y="551851"/>
                  </a:lnTo>
                  <a:lnTo>
                    <a:pt x="4593055" y="551929"/>
                  </a:lnTo>
                  <a:lnTo>
                    <a:pt x="4604892" y="551997"/>
                  </a:lnTo>
                  <a:lnTo>
                    <a:pt x="4616730" y="552054"/>
                  </a:lnTo>
                  <a:lnTo>
                    <a:pt x="4628568" y="552102"/>
                  </a:lnTo>
                  <a:lnTo>
                    <a:pt x="4640406" y="552143"/>
                  </a:lnTo>
                  <a:lnTo>
                    <a:pt x="4652244" y="552179"/>
                  </a:lnTo>
                  <a:lnTo>
                    <a:pt x="4664081" y="552208"/>
                  </a:lnTo>
                  <a:lnTo>
                    <a:pt x="4675919" y="552234"/>
                  </a:lnTo>
                  <a:lnTo>
                    <a:pt x="4687757" y="552256"/>
                  </a:lnTo>
                </a:path>
              </a:pathLst>
            </a:custGeom>
            <a:ln w="40651" cap="flat">
              <a:solidFill>
                <a:srgbClr val="D39200">
                  <a:alpha val="100000"/>
                </a:srgbClr>
              </a:solidFill>
              <a:prstDash val="solid"/>
              <a:round/>
            </a:ln>
          </p:spPr>
          <p:txBody>
            <a:bodyPr/>
            <a:lstStyle/>
            <a:p>
              <a:endParaRPr/>
            </a:p>
          </p:txBody>
        </p:sp>
        <p:sp>
          <p:nvSpPr>
            <p:cNvPr id="35" name="pl35"/>
            <p:cNvSpPr/>
            <p:nvPr/>
          </p:nvSpPr>
          <p:spPr>
            <a:xfrm>
              <a:off x="2482252" y="2740847"/>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C19B00">
                  <a:alpha val="100000"/>
                </a:srgbClr>
              </a:solidFill>
              <a:prstDash val="solid"/>
              <a:round/>
            </a:ln>
          </p:spPr>
          <p:txBody>
            <a:bodyPr/>
            <a:lstStyle/>
            <a:p>
              <a:endParaRPr/>
            </a:p>
          </p:txBody>
        </p:sp>
        <p:sp>
          <p:nvSpPr>
            <p:cNvPr id="36" name="pl36"/>
            <p:cNvSpPr/>
            <p:nvPr/>
          </p:nvSpPr>
          <p:spPr>
            <a:xfrm>
              <a:off x="2482252" y="3477415"/>
              <a:ext cx="4687757" cy="368067"/>
            </a:xfrm>
            <a:custGeom>
              <a:avLst/>
              <a:gdLst/>
              <a:ahLst/>
              <a:cxnLst/>
              <a:rect l="0" t="0" r="0" b="0"/>
              <a:pathLst>
                <a:path w="4687757" h="368067">
                  <a:moveTo>
                    <a:pt x="0" y="368067"/>
                  </a:moveTo>
                  <a:lnTo>
                    <a:pt x="11837" y="368046"/>
                  </a:lnTo>
                  <a:lnTo>
                    <a:pt x="23675" y="368020"/>
                  </a:lnTo>
                  <a:lnTo>
                    <a:pt x="35513" y="367990"/>
                  </a:lnTo>
                  <a:lnTo>
                    <a:pt x="47351" y="367955"/>
                  </a:lnTo>
                  <a:lnTo>
                    <a:pt x="59188" y="367914"/>
                  </a:lnTo>
                  <a:lnTo>
                    <a:pt x="71026" y="367865"/>
                  </a:lnTo>
                  <a:lnTo>
                    <a:pt x="82864" y="367808"/>
                  </a:lnTo>
                  <a:lnTo>
                    <a:pt x="94702" y="367741"/>
                  </a:lnTo>
                  <a:lnTo>
                    <a:pt x="106539" y="367662"/>
                  </a:lnTo>
                  <a:lnTo>
                    <a:pt x="118377" y="367570"/>
                  </a:lnTo>
                  <a:lnTo>
                    <a:pt x="130215" y="367461"/>
                  </a:lnTo>
                  <a:lnTo>
                    <a:pt x="142053" y="367334"/>
                  </a:lnTo>
                  <a:lnTo>
                    <a:pt x="153891" y="367184"/>
                  </a:lnTo>
                  <a:lnTo>
                    <a:pt x="165728" y="367008"/>
                  </a:lnTo>
                  <a:lnTo>
                    <a:pt x="177566" y="366801"/>
                  </a:lnTo>
                  <a:lnTo>
                    <a:pt x="189404" y="366558"/>
                  </a:lnTo>
                  <a:lnTo>
                    <a:pt x="201242" y="366273"/>
                  </a:lnTo>
                  <a:lnTo>
                    <a:pt x="213079" y="365939"/>
                  </a:lnTo>
                  <a:lnTo>
                    <a:pt x="224917" y="365547"/>
                  </a:lnTo>
                  <a:lnTo>
                    <a:pt x="236755" y="365087"/>
                  </a:lnTo>
                  <a:lnTo>
                    <a:pt x="248593" y="364548"/>
                  </a:lnTo>
                  <a:lnTo>
                    <a:pt x="260430" y="363916"/>
                  </a:lnTo>
                  <a:lnTo>
                    <a:pt x="272268" y="363177"/>
                  </a:lnTo>
                  <a:lnTo>
                    <a:pt x="284106" y="362311"/>
                  </a:lnTo>
                  <a:lnTo>
                    <a:pt x="295944" y="361299"/>
                  </a:lnTo>
                  <a:lnTo>
                    <a:pt x="307782" y="360117"/>
                  </a:lnTo>
                  <a:lnTo>
                    <a:pt x="319619" y="358737"/>
                  </a:lnTo>
                  <a:lnTo>
                    <a:pt x="331457" y="357129"/>
                  </a:lnTo>
                  <a:lnTo>
                    <a:pt x="343295" y="355256"/>
                  </a:lnTo>
                  <a:lnTo>
                    <a:pt x="355133" y="353081"/>
                  </a:lnTo>
                  <a:lnTo>
                    <a:pt x="366970" y="350557"/>
                  </a:lnTo>
                  <a:lnTo>
                    <a:pt x="378808" y="347637"/>
                  </a:lnTo>
                  <a:lnTo>
                    <a:pt x="390646" y="344266"/>
                  </a:lnTo>
                  <a:lnTo>
                    <a:pt x="402484" y="340386"/>
                  </a:lnTo>
                  <a:lnTo>
                    <a:pt x="414321" y="335936"/>
                  </a:lnTo>
                  <a:lnTo>
                    <a:pt x="426159" y="330852"/>
                  </a:lnTo>
                  <a:lnTo>
                    <a:pt x="437997" y="325069"/>
                  </a:lnTo>
                  <a:lnTo>
                    <a:pt x="449835" y="318525"/>
                  </a:lnTo>
                  <a:lnTo>
                    <a:pt x="461673" y="311163"/>
                  </a:lnTo>
                  <a:lnTo>
                    <a:pt x="473510" y="302932"/>
                  </a:lnTo>
                  <a:lnTo>
                    <a:pt x="485348" y="293798"/>
                  </a:lnTo>
                  <a:lnTo>
                    <a:pt x="497186" y="283741"/>
                  </a:lnTo>
                  <a:lnTo>
                    <a:pt x="509024" y="272766"/>
                  </a:lnTo>
                  <a:lnTo>
                    <a:pt x="520861" y="260904"/>
                  </a:lnTo>
                  <a:lnTo>
                    <a:pt x="532699" y="248216"/>
                  </a:lnTo>
                  <a:lnTo>
                    <a:pt x="544537" y="234795"/>
                  </a:lnTo>
                  <a:lnTo>
                    <a:pt x="556375" y="220764"/>
                  </a:lnTo>
                  <a:lnTo>
                    <a:pt x="568213" y="206274"/>
                  </a:lnTo>
                  <a:lnTo>
                    <a:pt x="580050" y="191500"/>
                  </a:lnTo>
                  <a:lnTo>
                    <a:pt x="591888" y="176629"/>
                  </a:lnTo>
                  <a:lnTo>
                    <a:pt x="603726" y="161855"/>
                  </a:lnTo>
                  <a:lnTo>
                    <a:pt x="615564" y="147365"/>
                  </a:lnTo>
                  <a:lnTo>
                    <a:pt x="627401" y="133334"/>
                  </a:lnTo>
                  <a:lnTo>
                    <a:pt x="639239" y="119912"/>
                  </a:lnTo>
                  <a:lnTo>
                    <a:pt x="651077" y="107224"/>
                  </a:lnTo>
                  <a:lnTo>
                    <a:pt x="662915" y="95362"/>
                  </a:lnTo>
                  <a:lnTo>
                    <a:pt x="674752" y="84388"/>
                  </a:lnTo>
                  <a:lnTo>
                    <a:pt x="686590" y="74331"/>
                  </a:lnTo>
                  <a:lnTo>
                    <a:pt x="698428" y="65197"/>
                  </a:lnTo>
                  <a:lnTo>
                    <a:pt x="710266" y="56966"/>
                  </a:lnTo>
                  <a:lnTo>
                    <a:pt x="722104" y="49603"/>
                  </a:lnTo>
                  <a:lnTo>
                    <a:pt x="733941" y="43059"/>
                  </a:lnTo>
                  <a:lnTo>
                    <a:pt x="745779" y="37277"/>
                  </a:lnTo>
                  <a:lnTo>
                    <a:pt x="757617" y="32193"/>
                  </a:lnTo>
                  <a:lnTo>
                    <a:pt x="769455" y="27743"/>
                  </a:lnTo>
                  <a:lnTo>
                    <a:pt x="781292" y="23863"/>
                  </a:lnTo>
                  <a:lnTo>
                    <a:pt x="793130" y="20492"/>
                  </a:lnTo>
                  <a:lnTo>
                    <a:pt x="804968" y="17571"/>
                  </a:lnTo>
                  <a:lnTo>
                    <a:pt x="816806" y="15048"/>
                  </a:lnTo>
                  <a:lnTo>
                    <a:pt x="828643" y="12872"/>
                  </a:lnTo>
                  <a:lnTo>
                    <a:pt x="840481" y="11000"/>
                  </a:lnTo>
                  <a:lnTo>
                    <a:pt x="852319" y="9391"/>
                  </a:lnTo>
                  <a:lnTo>
                    <a:pt x="864157" y="8012"/>
                  </a:lnTo>
                  <a:lnTo>
                    <a:pt x="875995" y="6829"/>
                  </a:lnTo>
                  <a:lnTo>
                    <a:pt x="887832" y="5817"/>
                  </a:lnTo>
                  <a:lnTo>
                    <a:pt x="899670" y="4952"/>
                  </a:lnTo>
                  <a:lnTo>
                    <a:pt x="911508" y="4212"/>
                  </a:lnTo>
                  <a:lnTo>
                    <a:pt x="923346" y="3581"/>
                  </a:lnTo>
                  <a:lnTo>
                    <a:pt x="935183" y="3042"/>
                  </a:lnTo>
                  <a:lnTo>
                    <a:pt x="947021" y="2582"/>
                  </a:lnTo>
                  <a:lnTo>
                    <a:pt x="958859" y="2190"/>
                  </a:lnTo>
                  <a:lnTo>
                    <a:pt x="970697" y="1855"/>
                  </a:lnTo>
                  <a:lnTo>
                    <a:pt x="982534" y="1570"/>
                  </a:lnTo>
                  <a:lnTo>
                    <a:pt x="994372" y="1328"/>
                  </a:lnTo>
                  <a:lnTo>
                    <a:pt x="1006210" y="1121"/>
                  </a:lnTo>
                  <a:lnTo>
                    <a:pt x="1018048" y="945"/>
                  </a:lnTo>
                  <a:lnTo>
                    <a:pt x="1029886" y="795"/>
                  </a:lnTo>
                  <a:lnTo>
                    <a:pt x="1041723" y="667"/>
                  </a:lnTo>
                  <a:lnTo>
                    <a:pt x="1053561" y="559"/>
                  </a:lnTo>
                  <a:lnTo>
                    <a:pt x="1065399" y="466"/>
                  </a:lnTo>
                  <a:lnTo>
                    <a:pt x="1077237" y="387"/>
                  </a:lnTo>
                  <a:lnTo>
                    <a:pt x="1089074" y="320"/>
                  </a:lnTo>
                  <a:lnTo>
                    <a:pt x="1100912" y="263"/>
                  </a:lnTo>
                  <a:lnTo>
                    <a:pt x="1112750" y="215"/>
                  </a:lnTo>
                  <a:lnTo>
                    <a:pt x="1124588" y="173"/>
                  </a:lnTo>
                  <a:lnTo>
                    <a:pt x="1136426" y="138"/>
                  </a:lnTo>
                  <a:lnTo>
                    <a:pt x="1148263" y="108"/>
                  </a:lnTo>
                  <a:lnTo>
                    <a:pt x="1160101" y="83"/>
                  </a:lnTo>
                  <a:lnTo>
                    <a:pt x="1171939" y="61"/>
                  </a:lnTo>
                  <a:lnTo>
                    <a:pt x="1171939" y="0"/>
                  </a:lnTo>
                  <a:lnTo>
                    <a:pt x="1183777" y="10"/>
                  </a:lnTo>
                  <a:lnTo>
                    <a:pt x="1195614" y="23"/>
                  </a:lnTo>
                  <a:lnTo>
                    <a:pt x="1207452" y="38"/>
                  </a:lnTo>
                  <a:lnTo>
                    <a:pt x="1219290" y="56"/>
                  </a:lnTo>
                  <a:lnTo>
                    <a:pt x="1231128" y="76"/>
                  </a:lnTo>
                  <a:lnTo>
                    <a:pt x="1242965" y="100"/>
                  </a:lnTo>
                  <a:lnTo>
                    <a:pt x="1254803" y="129"/>
                  </a:lnTo>
                  <a:lnTo>
                    <a:pt x="1266641" y="163"/>
                  </a:lnTo>
                  <a:lnTo>
                    <a:pt x="1278479" y="202"/>
                  </a:lnTo>
                  <a:lnTo>
                    <a:pt x="1290317" y="248"/>
                  </a:lnTo>
                  <a:lnTo>
                    <a:pt x="1302154" y="302"/>
                  </a:lnTo>
                  <a:lnTo>
                    <a:pt x="1313992" y="366"/>
                  </a:lnTo>
                  <a:lnTo>
                    <a:pt x="1325830" y="441"/>
                  </a:lnTo>
                  <a:lnTo>
                    <a:pt x="1337668" y="529"/>
                  </a:lnTo>
                  <a:lnTo>
                    <a:pt x="1349505" y="633"/>
                  </a:lnTo>
                  <a:lnTo>
                    <a:pt x="1361343" y="754"/>
                  </a:lnTo>
                  <a:lnTo>
                    <a:pt x="1373181" y="897"/>
                  </a:lnTo>
                  <a:lnTo>
                    <a:pt x="1385019" y="1064"/>
                  </a:lnTo>
                  <a:lnTo>
                    <a:pt x="1396856" y="1260"/>
                  </a:lnTo>
                  <a:lnTo>
                    <a:pt x="1408694" y="1490"/>
                  </a:lnTo>
                  <a:lnTo>
                    <a:pt x="1420532" y="1759"/>
                  </a:lnTo>
                  <a:lnTo>
                    <a:pt x="1432370" y="2075"/>
                  </a:lnTo>
                  <a:lnTo>
                    <a:pt x="1444208" y="2445"/>
                  </a:lnTo>
                  <a:lnTo>
                    <a:pt x="1456045" y="2877"/>
                  </a:lnTo>
                  <a:lnTo>
                    <a:pt x="1467883" y="3383"/>
                  </a:lnTo>
                  <a:lnTo>
                    <a:pt x="1479721" y="3975"/>
                  </a:lnTo>
                  <a:lnTo>
                    <a:pt x="1491559" y="4665"/>
                  </a:lnTo>
                  <a:lnTo>
                    <a:pt x="1503396" y="5469"/>
                  </a:lnTo>
                  <a:lnTo>
                    <a:pt x="1515234" y="6405"/>
                  </a:lnTo>
                  <a:lnTo>
                    <a:pt x="1527072" y="7493"/>
                  </a:lnTo>
                  <a:lnTo>
                    <a:pt x="1538910" y="8755"/>
                  </a:lnTo>
                  <a:lnTo>
                    <a:pt x="1550748" y="10215"/>
                  </a:lnTo>
                  <a:lnTo>
                    <a:pt x="1562585" y="11900"/>
                  </a:lnTo>
                  <a:lnTo>
                    <a:pt x="1574423" y="13840"/>
                  </a:lnTo>
                  <a:lnTo>
                    <a:pt x="1586261" y="16065"/>
                  </a:lnTo>
                  <a:lnTo>
                    <a:pt x="1598099" y="18607"/>
                  </a:lnTo>
                  <a:lnTo>
                    <a:pt x="1609936" y="21499"/>
                  </a:lnTo>
                  <a:lnTo>
                    <a:pt x="1621774" y="24771"/>
                  </a:lnTo>
                  <a:lnTo>
                    <a:pt x="1633612" y="28452"/>
                  </a:lnTo>
                  <a:lnTo>
                    <a:pt x="1645450" y="32567"/>
                  </a:lnTo>
                  <a:lnTo>
                    <a:pt x="1657287" y="37134"/>
                  </a:lnTo>
                  <a:lnTo>
                    <a:pt x="1669125" y="42163"/>
                  </a:lnTo>
                  <a:lnTo>
                    <a:pt x="1680963" y="47650"/>
                  </a:lnTo>
                  <a:lnTo>
                    <a:pt x="1692801" y="53581"/>
                  </a:lnTo>
                  <a:lnTo>
                    <a:pt x="1704639" y="59925"/>
                  </a:lnTo>
                  <a:lnTo>
                    <a:pt x="1716476" y="66636"/>
                  </a:lnTo>
                  <a:lnTo>
                    <a:pt x="1728314" y="73651"/>
                  </a:lnTo>
                  <a:lnTo>
                    <a:pt x="1740152" y="80896"/>
                  </a:lnTo>
                  <a:lnTo>
                    <a:pt x="1751990" y="88283"/>
                  </a:lnTo>
                  <a:lnTo>
                    <a:pt x="1763827" y="95719"/>
                  </a:lnTo>
                  <a:lnTo>
                    <a:pt x="1775665" y="103106"/>
                  </a:lnTo>
                  <a:lnTo>
                    <a:pt x="1787503" y="110351"/>
                  </a:lnTo>
                  <a:lnTo>
                    <a:pt x="1799341" y="117366"/>
                  </a:lnTo>
                  <a:lnTo>
                    <a:pt x="1811178" y="124077"/>
                  </a:lnTo>
                  <a:lnTo>
                    <a:pt x="1823016" y="130421"/>
                  </a:lnTo>
                  <a:lnTo>
                    <a:pt x="1834854" y="136352"/>
                  </a:lnTo>
                  <a:lnTo>
                    <a:pt x="1846692" y="141839"/>
                  </a:lnTo>
                  <a:lnTo>
                    <a:pt x="1858530" y="146868"/>
                  </a:lnTo>
                  <a:lnTo>
                    <a:pt x="1870367" y="151435"/>
                  </a:lnTo>
                  <a:lnTo>
                    <a:pt x="1882205" y="155550"/>
                  </a:lnTo>
                  <a:lnTo>
                    <a:pt x="1894043" y="159231"/>
                  </a:lnTo>
                  <a:lnTo>
                    <a:pt x="1905881" y="162503"/>
                  </a:lnTo>
                  <a:lnTo>
                    <a:pt x="1917718" y="165395"/>
                  </a:lnTo>
                  <a:lnTo>
                    <a:pt x="1929556" y="167937"/>
                  </a:lnTo>
                  <a:lnTo>
                    <a:pt x="1941394" y="170162"/>
                  </a:lnTo>
                  <a:lnTo>
                    <a:pt x="1953232" y="172102"/>
                  </a:lnTo>
                  <a:lnTo>
                    <a:pt x="1965069" y="173787"/>
                  </a:lnTo>
                  <a:lnTo>
                    <a:pt x="1976907" y="175247"/>
                  </a:lnTo>
                  <a:lnTo>
                    <a:pt x="1988745" y="176509"/>
                  </a:lnTo>
                  <a:lnTo>
                    <a:pt x="2000583" y="177597"/>
                  </a:lnTo>
                  <a:lnTo>
                    <a:pt x="2012421" y="178533"/>
                  </a:lnTo>
                  <a:lnTo>
                    <a:pt x="2024258" y="179337"/>
                  </a:lnTo>
                  <a:lnTo>
                    <a:pt x="2036096" y="180027"/>
                  </a:lnTo>
                  <a:lnTo>
                    <a:pt x="2047934" y="180619"/>
                  </a:lnTo>
                  <a:lnTo>
                    <a:pt x="2059772" y="181125"/>
                  </a:lnTo>
                  <a:lnTo>
                    <a:pt x="2071609" y="181557"/>
                  </a:lnTo>
                  <a:lnTo>
                    <a:pt x="2083447" y="181927"/>
                  </a:lnTo>
                  <a:lnTo>
                    <a:pt x="2095285" y="182243"/>
                  </a:lnTo>
                  <a:lnTo>
                    <a:pt x="2107123" y="182512"/>
                  </a:lnTo>
                  <a:lnTo>
                    <a:pt x="2118961" y="182742"/>
                  </a:lnTo>
                  <a:lnTo>
                    <a:pt x="2130798" y="182938"/>
                  </a:lnTo>
                  <a:lnTo>
                    <a:pt x="2142636" y="183106"/>
                  </a:lnTo>
                  <a:lnTo>
                    <a:pt x="2154474" y="183248"/>
                  </a:lnTo>
                  <a:lnTo>
                    <a:pt x="2166312" y="183369"/>
                  </a:lnTo>
                  <a:lnTo>
                    <a:pt x="2178149" y="183473"/>
                  </a:lnTo>
                  <a:lnTo>
                    <a:pt x="2189987" y="183561"/>
                  </a:lnTo>
                  <a:lnTo>
                    <a:pt x="2201825" y="183636"/>
                  </a:lnTo>
                  <a:lnTo>
                    <a:pt x="2213663" y="183700"/>
                  </a:lnTo>
                  <a:lnTo>
                    <a:pt x="2225500" y="183754"/>
                  </a:lnTo>
                  <a:lnTo>
                    <a:pt x="2237338" y="183800"/>
                  </a:lnTo>
                  <a:lnTo>
                    <a:pt x="2249176" y="183839"/>
                  </a:lnTo>
                  <a:lnTo>
                    <a:pt x="2261014" y="183873"/>
                  </a:lnTo>
                  <a:lnTo>
                    <a:pt x="2272852" y="183902"/>
                  </a:lnTo>
                  <a:lnTo>
                    <a:pt x="2284689" y="183926"/>
                  </a:lnTo>
                  <a:lnTo>
                    <a:pt x="2296527" y="183946"/>
                  </a:lnTo>
                  <a:lnTo>
                    <a:pt x="2308365" y="183964"/>
                  </a:lnTo>
                  <a:lnTo>
                    <a:pt x="2320203" y="183979"/>
                  </a:lnTo>
                  <a:lnTo>
                    <a:pt x="2332040" y="183992"/>
                  </a:lnTo>
                  <a:lnTo>
                    <a:pt x="2343878" y="184003"/>
                  </a:lnTo>
                  <a:lnTo>
                    <a:pt x="2343878" y="184064"/>
                  </a:lnTo>
                  <a:lnTo>
                    <a:pt x="2355716" y="184064"/>
                  </a:lnTo>
                  <a:lnTo>
                    <a:pt x="2367554" y="184064"/>
                  </a:lnTo>
                  <a:lnTo>
                    <a:pt x="2379391" y="184064"/>
                  </a:lnTo>
                  <a:lnTo>
                    <a:pt x="2391229" y="184064"/>
                  </a:lnTo>
                  <a:lnTo>
                    <a:pt x="2403067" y="184064"/>
                  </a:lnTo>
                  <a:lnTo>
                    <a:pt x="2414905" y="184064"/>
                  </a:lnTo>
                  <a:lnTo>
                    <a:pt x="2426743" y="184064"/>
                  </a:lnTo>
                  <a:lnTo>
                    <a:pt x="2438580" y="184064"/>
                  </a:lnTo>
                  <a:lnTo>
                    <a:pt x="2450418" y="184064"/>
                  </a:lnTo>
                  <a:lnTo>
                    <a:pt x="2462256" y="184064"/>
                  </a:lnTo>
                  <a:lnTo>
                    <a:pt x="2474094" y="184064"/>
                  </a:lnTo>
                  <a:lnTo>
                    <a:pt x="2485931" y="184064"/>
                  </a:lnTo>
                  <a:lnTo>
                    <a:pt x="2497769" y="184064"/>
                  </a:lnTo>
                  <a:lnTo>
                    <a:pt x="2509607" y="184064"/>
                  </a:lnTo>
                  <a:lnTo>
                    <a:pt x="2521445" y="184064"/>
                  </a:lnTo>
                  <a:lnTo>
                    <a:pt x="2533283" y="184064"/>
                  </a:lnTo>
                  <a:lnTo>
                    <a:pt x="2545120" y="184064"/>
                  </a:lnTo>
                  <a:lnTo>
                    <a:pt x="2556958" y="184064"/>
                  </a:lnTo>
                  <a:lnTo>
                    <a:pt x="2568796" y="184064"/>
                  </a:lnTo>
                  <a:lnTo>
                    <a:pt x="2580634" y="184064"/>
                  </a:lnTo>
                  <a:lnTo>
                    <a:pt x="2592471" y="184064"/>
                  </a:lnTo>
                  <a:lnTo>
                    <a:pt x="2604309" y="184064"/>
                  </a:lnTo>
                  <a:lnTo>
                    <a:pt x="2616147" y="184064"/>
                  </a:lnTo>
                  <a:lnTo>
                    <a:pt x="2627985" y="184064"/>
                  </a:lnTo>
                  <a:lnTo>
                    <a:pt x="2639822" y="184064"/>
                  </a:lnTo>
                  <a:lnTo>
                    <a:pt x="2651660" y="184064"/>
                  </a:lnTo>
                  <a:lnTo>
                    <a:pt x="2663498" y="184064"/>
                  </a:lnTo>
                  <a:lnTo>
                    <a:pt x="2675336" y="184064"/>
                  </a:lnTo>
                  <a:lnTo>
                    <a:pt x="2687174" y="184064"/>
                  </a:lnTo>
                  <a:lnTo>
                    <a:pt x="2699011" y="184064"/>
                  </a:lnTo>
                  <a:lnTo>
                    <a:pt x="2710849" y="184064"/>
                  </a:lnTo>
                  <a:lnTo>
                    <a:pt x="2722687" y="184064"/>
                  </a:lnTo>
                  <a:lnTo>
                    <a:pt x="2734525" y="184064"/>
                  </a:lnTo>
                  <a:lnTo>
                    <a:pt x="2746362" y="184064"/>
                  </a:lnTo>
                  <a:lnTo>
                    <a:pt x="2758200" y="184064"/>
                  </a:lnTo>
                  <a:lnTo>
                    <a:pt x="2770038" y="184064"/>
                  </a:lnTo>
                  <a:lnTo>
                    <a:pt x="2781876" y="184064"/>
                  </a:lnTo>
                  <a:lnTo>
                    <a:pt x="2793713" y="184064"/>
                  </a:lnTo>
                  <a:lnTo>
                    <a:pt x="2805551" y="184064"/>
                  </a:lnTo>
                  <a:lnTo>
                    <a:pt x="2817389" y="184064"/>
                  </a:lnTo>
                  <a:lnTo>
                    <a:pt x="2829227" y="184064"/>
                  </a:lnTo>
                  <a:lnTo>
                    <a:pt x="2841065" y="184064"/>
                  </a:lnTo>
                  <a:lnTo>
                    <a:pt x="2852902" y="184064"/>
                  </a:lnTo>
                  <a:lnTo>
                    <a:pt x="2864740" y="184064"/>
                  </a:lnTo>
                  <a:lnTo>
                    <a:pt x="2876578" y="184064"/>
                  </a:lnTo>
                  <a:lnTo>
                    <a:pt x="2888416" y="184064"/>
                  </a:lnTo>
                  <a:lnTo>
                    <a:pt x="2900253" y="184064"/>
                  </a:lnTo>
                  <a:lnTo>
                    <a:pt x="2912091" y="184064"/>
                  </a:lnTo>
                  <a:lnTo>
                    <a:pt x="2923929" y="184064"/>
                  </a:lnTo>
                  <a:lnTo>
                    <a:pt x="2935767" y="184064"/>
                  </a:lnTo>
                  <a:lnTo>
                    <a:pt x="2947604" y="184064"/>
                  </a:lnTo>
                  <a:lnTo>
                    <a:pt x="2959442" y="184064"/>
                  </a:lnTo>
                  <a:lnTo>
                    <a:pt x="2971280" y="184064"/>
                  </a:lnTo>
                  <a:lnTo>
                    <a:pt x="2983118" y="184064"/>
                  </a:lnTo>
                  <a:lnTo>
                    <a:pt x="2994956" y="184064"/>
                  </a:lnTo>
                  <a:lnTo>
                    <a:pt x="3006793" y="184064"/>
                  </a:lnTo>
                  <a:lnTo>
                    <a:pt x="3018631" y="184064"/>
                  </a:lnTo>
                  <a:lnTo>
                    <a:pt x="3030469" y="184064"/>
                  </a:lnTo>
                  <a:lnTo>
                    <a:pt x="3042307" y="184064"/>
                  </a:lnTo>
                  <a:lnTo>
                    <a:pt x="3054144" y="184064"/>
                  </a:lnTo>
                  <a:lnTo>
                    <a:pt x="3065982" y="184064"/>
                  </a:lnTo>
                  <a:lnTo>
                    <a:pt x="3077820" y="184064"/>
                  </a:lnTo>
                  <a:lnTo>
                    <a:pt x="3089658" y="184064"/>
                  </a:lnTo>
                  <a:lnTo>
                    <a:pt x="3101496" y="184064"/>
                  </a:lnTo>
                  <a:lnTo>
                    <a:pt x="3113333" y="184064"/>
                  </a:lnTo>
                  <a:lnTo>
                    <a:pt x="3125171" y="184064"/>
                  </a:lnTo>
                  <a:lnTo>
                    <a:pt x="3137009" y="184064"/>
                  </a:lnTo>
                  <a:lnTo>
                    <a:pt x="3148847" y="184064"/>
                  </a:lnTo>
                  <a:lnTo>
                    <a:pt x="3160684" y="184064"/>
                  </a:lnTo>
                  <a:lnTo>
                    <a:pt x="3172522" y="184064"/>
                  </a:lnTo>
                  <a:lnTo>
                    <a:pt x="3184360" y="184064"/>
                  </a:lnTo>
                  <a:lnTo>
                    <a:pt x="3196198" y="184064"/>
                  </a:lnTo>
                  <a:lnTo>
                    <a:pt x="3208035" y="184064"/>
                  </a:lnTo>
                  <a:lnTo>
                    <a:pt x="3219873" y="184064"/>
                  </a:lnTo>
                  <a:lnTo>
                    <a:pt x="3231711" y="184064"/>
                  </a:lnTo>
                  <a:lnTo>
                    <a:pt x="3243549" y="184064"/>
                  </a:lnTo>
                  <a:lnTo>
                    <a:pt x="3255387" y="184064"/>
                  </a:lnTo>
                  <a:lnTo>
                    <a:pt x="3267224" y="184064"/>
                  </a:lnTo>
                  <a:lnTo>
                    <a:pt x="3279062" y="184064"/>
                  </a:lnTo>
                  <a:lnTo>
                    <a:pt x="3290900" y="184064"/>
                  </a:lnTo>
                  <a:lnTo>
                    <a:pt x="3302738" y="184064"/>
                  </a:lnTo>
                  <a:lnTo>
                    <a:pt x="3314575" y="184064"/>
                  </a:lnTo>
                  <a:lnTo>
                    <a:pt x="3326413" y="184064"/>
                  </a:lnTo>
                  <a:lnTo>
                    <a:pt x="3338251" y="184064"/>
                  </a:lnTo>
                  <a:lnTo>
                    <a:pt x="3350089" y="184064"/>
                  </a:lnTo>
                  <a:lnTo>
                    <a:pt x="3361926" y="184064"/>
                  </a:lnTo>
                  <a:lnTo>
                    <a:pt x="3373764" y="184064"/>
                  </a:lnTo>
                  <a:lnTo>
                    <a:pt x="3385602" y="184064"/>
                  </a:lnTo>
                  <a:lnTo>
                    <a:pt x="3397440" y="184064"/>
                  </a:lnTo>
                  <a:lnTo>
                    <a:pt x="3409278" y="184064"/>
                  </a:lnTo>
                  <a:lnTo>
                    <a:pt x="3421115" y="184064"/>
                  </a:lnTo>
                  <a:lnTo>
                    <a:pt x="3432953" y="184064"/>
                  </a:lnTo>
                  <a:lnTo>
                    <a:pt x="3444791" y="184064"/>
                  </a:lnTo>
                  <a:lnTo>
                    <a:pt x="3456629" y="184064"/>
                  </a:lnTo>
                  <a:lnTo>
                    <a:pt x="3468466" y="184064"/>
                  </a:lnTo>
                  <a:lnTo>
                    <a:pt x="3480304" y="184064"/>
                  </a:lnTo>
                  <a:lnTo>
                    <a:pt x="3492142" y="184064"/>
                  </a:lnTo>
                  <a:lnTo>
                    <a:pt x="3503980" y="184064"/>
                  </a:lnTo>
                  <a:lnTo>
                    <a:pt x="3515818" y="184064"/>
                  </a:lnTo>
                  <a:lnTo>
                    <a:pt x="3515818" y="184003"/>
                  </a:lnTo>
                  <a:lnTo>
                    <a:pt x="3527655" y="183992"/>
                  </a:lnTo>
                  <a:lnTo>
                    <a:pt x="3539493" y="183979"/>
                  </a:lnTo>
                  <a:lnTo>
                    <a:pt x="3551331" y="183964"/>
                  </a:lnTo>
                  <a:lnTo>
                    <a:pt x="3563169" y="183946"/>
                  </a:lnTo>
                  <a:lnTo>
                    <a:pt x="3575006" y="183926"/>
                  </a:lnTo>
                  <a:lnTo>
                    <a:pt x="3586844" y="183902"/>
                  </a:lnTo>
                  <a:lnTo>
                    <a:pt x="3598682" y="183873"/>
                  </a:lnTo>
                  <a:lnTo>
                    <a:pt x="3610520" y="183839"/>
                  </a:lnTo>
                  <a:lnTo>
                    <a:pt x="3622357" y="183800"/>
                  </a:lnTo>
                  <a:lnTo>
                    <a:pt x="3634195" y="183754"/>
                  </a:lnTo>
                  <a:lnTo>
                    <a:pt x="3646033" y="183700"/>
                  </a:lnTo>
                  <a:lnTo>
                    <a:pt x="3657871" y="183636"/>
                  </a:lnTo>
                  <a:lnTo>
                    <a:pt x="3669709" y="183561"/>
                  </a:lnTo>
                  <a:lnTo>
                    <a:pt x="3681546" y="183473"/>
                  </a:lnTo>
                  <a:lnTo>
                    <a:pt x="3693384" y="183369"/>
                  </a:lnTo>
                  <a:lnTo>
                    <a:pt x="3705222" y="183248"/>
                  </a:lnTo>
                  <a:lnTo>
                    <a:pt x="3717060" y="183106"/>
                  </a:lnTo>
                  <a:lnTo>
                    <a:pt x="3728897" y="182938"/>
                  </a:lnTo>
                  <a:lnTo>
                    <a:pt x="3740735" y="182742"/>
                  </a:lnTo>
                  <a:lnTo>
                    <a:pt x="3752573" y="182512"/>
                  </a:lnTo>
                  <a:lnTo>
                    <a:pt x="3764411" y="182243"/>
                  </a:lnTo>
                  <a:lnTo>
                    <a:pt x="3776248" y="181927"/>
                  </a:lnTo>
                  <a:lnTo>
                    <a:pt x="3788086" y="181557"/>
                  </a:lnTo>
                  <a:lnTo>
                    <a:pt x="3799924" y="181125"/>
                  </a:lnTo>
                  <a:lnTo>
                    <a:pt x="3811762" y="180619"/>
                  </a:lnTo>
                  <a:lnTo>
                    <a:pt x="3823600" y="180027"/>
                  </a:lnTo>
                  <a:lnTo>
                    <a:pt x="3835437" y="179337"/>
                  </a:lnTo>
                  <a:lnTo>
                    <a:pt x="3847275" y="178533"/>
                  </a:lnTo>
                  <a:lnTo>
                    <a:pt x="3859113" y="177597"/>
                  </a:lnTo>
                  <a:lnTo>
                    <a:pt x="3870951" y="176509"/>
                  </a:lnTo>
                  <a:lnTo>
                    <a:pt x="3882788" y="175247"/>
                  </a:lnTo>
                  <a:lnTo>
                    <a:pt x="3894626" y="173787"/>
                  </a:lnTo>
                  <a:lnTo>
                    <a:pt x="3906464" y="172102"/>
                  </a:lnTo>
                  <a:lnTo>
                    <a:pt x="3918302" y="170162"/>
                  </a:lnTo>
                  <a:lnTo>
                    <a:pt x="3930139" y="167937"/>
                  </a:lnTo>
                  <a:lnTo>
                    <a:pt x="3941977" y="165395"/>
                  </a:lnTo>
                  <a:lnTo>
                    <a:pt x="3953815" y="162503"/>
                  </a:lnTo>
                  <a:lnTo>
                    <a:pt x="3965653" y="159231"/>
                  </a:lnTo>
                  <a:lnTo>
                    <a:pt x="3977491" y="155550"/>
                  </a:lnTo>
                  <a:lnTo>
                    <a:pt x="3989328" y="151435"/>
                  </a:lnTo>
                  <a:lnTo>
                    <a:pt x="4001166" y="146868"/>
                  </a:lnTo>
                  <a:lnTo>
                    <a:pt x="4013004" y="141839"/>
                  </a:lnTo>
                  <a:lnTo>
                    <a:pt x="4024842" y="136352"/>
                  </a:lnTo>
                  <a:lnTo>
                    <a:pt x="4036679" y="130421"/>
                  </a:lnTo>
                  <a:lnTo>
                    <a:pt x="4048517" y="124077"/>
                  </a:lnTo>
                  <a:lnTo>
                    <a:pt x="4060355" y="117366"/>
                  </a:lnTo>
                  <a:lnTo>
                    <a:pt x="4072193" y="110351"/>
                  </a:lnTo>
                  <a:lnTo>
                    <a:pt x="4084031" y="103106"/>
                  </a:lnTo>
                  <a:lnTo>
                    <a:pt x="4095868" y="95719"/>
                  </a:lnTo>
                  <a:lnTo>
                    <a:pt x="4107706" y="88283"/>
                  </a:lnTo>
                  <a:lnTo>
                    <a:pt x="4119544" y="80896"/>
                  </a:lnTo>
                  <a:lnTo>
                    <a:pt x="4131382" y="73651"/>
                  </a:lnTo>
                  <a:lnTo>
                    <a:pt x="4143219" y="66636"/>
                  </a:lnTo>
                  <a:lnTo>
                    <a:pt x="4155057" y="59925"/>
                  </a:lnTo>
                  <a:lnTo>
                    <a:pt x="4166895" y="53581"/>
                  </a:lnTo>
                  <a:lnTo>
                    <a:pt x="4178733" y="47650"/>
                  </a:lnTo>
                  <a:lnTo>
                    <a:pt x="4190570" y="42163"/>
                  </a:lnTo>
                  <a:lnTo>
                    <a:pt x="4202408" y="37134"/>
                  </a:lnTo>
                  <a:lnTo>
                    <a:pt x="4214246" y="32567"/>
                  </a:lnTo>
                  <a:lnTo>
                    <a:pt x="4226084" y="28452"/>
                  </a:lnTo>
                  <a:lnTo>
                    <a:pt x="4237922" y="24771"/>
                  </a:lnTo>
                  <a:lnTo>
                    <a:pt x="4249759" y="21499"/>
                  </a:lnTo>
                  <a:lnTo>
                    <a:pt x="4261597" y="18607"/>
                  </a:lnTo>
                  <a:lnTo>
                    <a:pt x="4273435" y="16065"/>
                  </a:lnTo>
                  <a:lnTo>
                    <a:pt x="4285273" y="13840"/>
                  </a:lnTo>
                  <a:lnTo>
                    <a:pt x="4297110" y="11900"/>
                  </a:lnTo>
                  <a:lnTo>
                    <a:pt x="4308948" y="10215"/>
                  </a:lnTo>
                  <a:lnTo>
                    <a:pt x="4320786" y="8755"/>
                  </a:lnTo>
                  <a:lnTo>
                    <a:pt x="4332624" y="7493"/>
                  </a:lnTo>
                  <a:lnTo>
                    <a:pt x="4344461" y="6405"/>
                  </a:lnTo>
                  <a:lnTo>
                    <a:pt x="4356299" y="5469"/>
                  </a:lnTo>
                  <a:lnTo>
                    <a:pt x="4368137" y="4665"/>
                  </a:lnTo>
                  <a:lnTo>
                    <a:pt x="4379975" y="3975"/>
                  </a:lnTo>
                  <a:lnTo>
                    <a:pt x="4391813" y="3383"/>
                  </a:lnTo>
                  <a:lnTo>
                    <a:pt x="4403650" y="2877"/>
                  </a:lnTo>
                  <a:lnTo>
                    <a:pt x="4415488" y="2445"/>
                  </a:lnTo>
                  <a:lnTo>
                    <a:pt x="4427326" y="2075"/>
                  </a:lnTo>
                  <a:lnTo>
                    <a:pt x="4439164" y="1759"/>
                  </a:lnTo>
                  <a:lnTo>
                    <a:pt x="4451001" y="1490"/>
                  </a:lnTo>
                  <a:lnTo>
                    <a:pt x="4462839" y="1260"/>
                  </a:lnTo>
                  <a:lnTo>
                    <a:pt x="4474677" y="1064"/>
                  </a:lnTo>
                  <a:lnTo>
                    <a:pt x="4486515" y="897"/>
                  </a:lnTo>
                  <a:lnTo>
                    <a:pt x="4498352" y="754"/>
                  </a:lnTo>
                  <a:lnTo>
                    <a:pt x="4510190" y="633"/>
                  </a:lnTo>
                  <a:lnTo>
                    <a:pt x="4522028" y="529"/>
                  </a:lnTo>
                  <a:lnTo>
                    <a:pt x="4533866" y="441"/>
                  </a:lnTo>
                  <a:lnTo>
                    <a:pt x="4545704" y="366"/>
                  </a:lnTo>
                  <a:lnTo>
                    <a:pt x="4557541" y="302"/>
                  </a:lnTo>
                  <a:lnTo>
                    <a:pt x="4569379" y="248"/>
                  </a:lnTo>
                  <a:lnTo>
                    <a:pt x="4581217" y="202"/>
                  </a:lnTo>
                  <a:lnTo>
                    <a:pt x="4593055" y="163"/>
                  </a:lnTo>
                  <a:lnTo>
                    <a:pt x="4604892" y="129"/>
                  </a:lnTo>
                  <a:lnTo>
                    <a:pt x="4616730" y="100"/>
                  </a:lnTo>
                  <a:lnTo>
                    <a:pt x="4628568" y="76"/>
                  </a:lnTo>
                  <a:lnTo>
                    <a:pt x="4640406" y="56"/>
                  </a:lnTo>
                  <a:lnTo>
                    <a:pt x="4652244" y="38"/>
                  </a:lnTo>
                  <a:lnTo>
                    <a:pt x="4664081" y="23"/>
                  </a:lnTo>
                  <a:lnTo>
                    <a:pt x="4675919" y="10"/>
                  </a:lnTo>
                  <a:lnTo>
                    <a:pt x="4687757" y="0"/>
                  </a:lnTo>
                </a:path>
              </a:pathLst>
            </a:custGeom>
            <a:ln w="40651" cap="flat">
              <a:solidFill>
                <a:srgbClr val="ACA300">
                  <a:alpha val="100000"/>
                </a:srgbClr>
              </a:solidFill>
              <a:prstDash val="solid"/>
              <a:round/>
            </a:ln>
          </p:spPr>
          <p:txBody>
            <a:bodyPr/>
            <a:lstStyle/>
            <a:p>
              <a:endParaRPr/>
            </a:p>
          </p:txBody>
        </p:sp>
        <p:sp>
          <p:nvSpPr>
            <p:cNvPr id="37" name="pl37"/>
            <p:cNvSpPr/>
            <p:nvPr/>
          </p:nvSpPr>
          <p:spPr>
            <a:xfrm>
              <a:off x="2482252" y="899582"/>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93AA00">
                  <a:alpha val="100000"/>
                </a:srgbClr>
              </a:solidFill>
              <a:prstDash val="solid"/>
              <a:round/>
            </a:ln>
          </p:spPr>
          <p:txBody>
            <a:bodyPr/>
            <a:lstStyle/>
            <a:p>
              <a:endParaRPr/>
            </a:p>
          </p:txBody>
        </p:sp>
        <p:sp>
          <p:nvSpPr>
            <p:cNvPr id="38" name="pl38"/>
            <p:cNvSpPr/>
            <p:nvPr/>
          </p:nvSpPr>
          <p:spPr>
            <a:xfrm>
              <a:off x="2482252" y="3845668"/>
              <a:ext cx="4687757" cy="552256"/>
            </a:xfrm>
            <a:custGeom>
              <a:avLst/>
              <a:gdLst/>
              <a:ahLst/>
              <a:cxnLst/>
              <a:rect l="0" t="0" r="0" b="0"/>
              <a:pathLst>
                <a:path w="4687757" h="552256">
                  <a:moveTo>
                    <a:pt x="0" y="368191"/>
                  </a:moveTo>
                  <a:lnTo>
                    <a:pt x="11837" y="368191"/>
                  </a:lnTo>
                  <a:lnTo>
                    <a:pt x="23675" y="368191"/>
                  </a:lnTo>
                  <a:lnTo>
                    <a:pt x="35513" y="368191"/>
                  </a:lnTo>
                  <a:lnTo>
                    <a:pt x="47351" y="368191"/>
                  </a:lnTo>
                  <a:lnTo>
                    <a:pt x="59188" y="368191"/>
                  </a:lnTo>
                  <a:lnTo>
                    <a:pt x="71026" y="368191"/>
                  </a:lnTo>
                  <a:lnTo>
                    <a:pt x="82864" y="368191"/>
                  </a:lnTo>
                  <a:lnTo>
                    <a:pt x="94702" y="368191"/>
                  </a:lnTo>
                  <a:lnTo>
                    <a:pt x="106539" y="368191"/>
                  </a:lnTo>
                  <a:lnTo>
                    <a:pt x="118377" y="368191"/>
                  </a:lnTo>
                  <a:lnTo>
                    <a:pt x="130215" y="368191"/>
                  </a:lnTo>
                  <a:lnTo>
                    <a:pt x="142053" y="368191"/>
                  </a:lnTo>
                  <a:lnTo>
                    <a:pt x="153891" y="368191"/>
                  </a:lnTo>
                  <a:lnTo>
                    <a:pt x="165728" y="368191"/>
                  </a:lnTo>
                  <a:lnTo>
                    <a:pt x="177566" y="368191"/>
                  </a:lnTo>
                  <a:lnTo>
                    <a:pt x="189404" y="368191"/>
                  </a:lnTo>
                  <a:lnTo>
                    <a:pt x="201242" y="368191"/>
                  </a:lnTo>
                  <a:lnTo>
                    <a:pt x="213079" y="368191"/>
                  </a:lnTo>
                  <a:lnTo>
                    <a:pt x="224917" y="368191"/>
                  </a:lnTo>
                  <a:lnTo>
                    <a:pt x="236755" y="368191"/>
                  </a:lnTo>
                  <a:lnTo>
                    <a:pt x="248593" y="368191"/>
                  </a:lnTo>
                  <a:lnTo>
                    <a:pt x="260430" y="368191"/>
                  </a:lnTo>
                  <a:lnTo>
                    <a:pt x="272268" y="368191"/>
                  </a:lnTo>
                  <a:lnTo>
                    <a:pt x="284106" y="368191"/>
                  </a:lnTo>
                  <a:lnTo>
                    <a:pt x="295944" y="368191"/>
                  </a:lnTo>
                  <a:lnTo>
                    <a:pt x="307782" y="368191"/>
                  </a:lnTo>
                  <a:lnTo>
                    <a:pt x="319619" y="368191"/>
                  </a:lnTo>
                  <a:lnTo>
                    <a:pt x="331457" y="368191"/>
                  </a:lnTo>
                  <a:lnTo>
                    <a:pt x="343295" y="368191"/>
                  </a:lnTo>
                  <a:lnTo>
                    <a:pt x="355133" y="368191"/>
                  </a:lnTo>
                  <a:lnTo>
                    <a:pt x="366970" y="368191"/>
                  </a:lnTo>
                  <a:lnTo>
                    <a:pt x="378808" y="368191"/>
                  </a:lnTo>
                  <a:lnTo>
                    <a:pt x="390646" y="368191"/>
                  </a:lnTo>
                  <a:lnTo>
                    <a:pt x="402484" y="368191"/>
                  </a:lnTo>
                  <a:lnTo>
                    <a:pt x="414321" y="368191"/>
                  </a:lnTo>
                  <a:lnTo>
                    <a:pt x="426159" y="368191"/>
                  </a:lnTo>
                  <a:lnTo>
                    <a:pt x="437997" y="368191"/>
                  </a:lnTo>
                  <a:lnTo>
                    <a:pt x="449835" y="368191"/>
                  </a:lnTo>
                  <a:lnTo>
                    <a:pt x="461673" y="368191"/>
                  </a:lnTo>
                  <a:lnTo>
                    <a:pt x="473510" y="368191"/>
                  </a:lnTo>
                  <a:lnTo>
                    <a:pt x="485348" y="368191"/>
                  </a:lnTo>
                  <a:lnTo>
                    <a:pt x="497186" y="368191"/>
                  </a:lnTo>
                  <a:lnTo>
                    <a:pt x="509024" y="368191"/>
                  </a:lnTo>
                  <a:lnTo>
                    <a:pt x="520861" y="368191"/>
                  </a:lnTo>
                  <a:lnTo>
                    <a:pt x="532699" y="368191"/>
                  </a:lnTo>
                  <a:lnTo>
                    <a:pt x="544537" y="368191"/>
                  </a:lnTo>
                  <a:lnTo>
                    <a:pt x="556375" y="368191"/>
                  </a:lnTo>
                  <a:lnTo>
                    <a:pt x="568213" y="368191"/>
                  </a:lnTo>
                  <a:lnTo>
                    <a:pt x="580050" y="368191"/>
                  </a:lnTo>
                  <a:lnTo>
                    <a:pt x="591888" y="368191"/>
                  </a:lnTo>
                  <a:lnTo>
                    <a:pt x="603726" y="368191"/>
                  </a:lnTo>
                  <a:lnTo>
                    <a:pt x="615564" y="368191"/>
                  </a:lnTo>
                  <a:lnTo>
                    <a:pt x="627401" y="368191"/>
                  </a:lnTo>
                  <a:lnTo>
                    <a:pt x="639239" y="368191"/>
                  </a:lnTo>
                  <a:lnTo>
                    <a:pt x="651077" y="368191"/>
                  </a:lnTo>
                  <a:lnTo>
                    <a:pt x="662915" y="368191"/>
                  </a:lnTo>
                  <a:lnTo>
                    <a:pt x="674752" y="368191"/>
                  </a:lnTo>
                  <a:lnTo>
                    <a:pt x="686590" y="368191"/>
                  </a:lnTo>
                  <a:lnTo>
                    <a:pt x="698428" y="368191"/>
                  </a:lnTo>
                  <a:lnTo>
                    <a:pt x="710266" y="368191"/>
                  </a:lnTo>
                  <a:lnTo>
                    <a:pt x="722104" y="368191"/>
                  </a:lnTo>
                  <a:lnTo>
                    <a:pt x="733941" y="368191"/>
                  </a:lnTo>
                  <a:lnTo>
                    <a:pt x="745779" y="368191"/>
                  </a:lnTo>
                  <a:lnTo>
                    <a:pt x="757617" y="368191"/>
                  </a:lnTo>
                  <a:lnTo>
                    <a:pt x="769455" y="368191"/>
                  </a:lnTo>
                  <a:lnTo>
                    <a:pt x="781292" y="368191"/>
                  </a:lnTo>
                  <a:lnTo>
                    <a:pt x="793130" y="368191"/>
                  </a:lnTo>
                  <a:lnTo>
                    <a:pt x="804968" y="368191"/>
                  </a:lnTo>
                  <a:lnTo>
                    <a:pt x="816806" y="368191"/>
                  </a:lnTo>
                  <a:lnTo>
                    <a:pt x="828643" y="368191"/>
                  </a:lnTo>
                  <a:lnTo>
                    <a:pt x="840481" y="368191"/>
                  </a:lnTo>
                  <a:lnTo>
                    <a:pt x="852319" y="368191"/>
                  </a:lnTo>
                  <a:lnTo>
                    <a:pt x="864157" y="368191"/>
                  </a:lnTo>
                  <a:lnTo>
                    <a:pt x="875995" y="368191"/>
                  </a:lnTo>
                  <a:lnTo>
                    <a:pt x="887832" y="368191"/>
                  </a:lnTo>
                  <a:lnTo>
                    <a:pt x="899670" y="368191"/>
                  </a:lnTo>
                  <a:lnTo>
                    <a:pt x="911508" y="368191"/>
                  </a:lnTo>
                  <a:lnTo>
                    <a:pt x="923346" y="368191"/>
                  </a:lnTo>
                  <a:lnTo>
                    <a:pt x="935183" y="368191"/>
                  </a:lnTo>
                  <a:lnTo>
                    <a:pt x="947021" y="368191"/>
                  </a:lnTo>
                  <a:lnTo>
                    <a:pt x="958859" y="368191"/>
                  </a:lnTo>
                  <a:lnTo>
                    <a:pt x="970697" y="368191"/>
                  </a:lnTo>
                  <a:lnTo>
                    <a:pt x="982534" y="368191"/>
                  </a:lnTo>
                  <a:lnTo>
                    <a:pt x="994372" y="368191"/>
                  </a:lnTo>
                  <a:lnTo>
                    <a:pt x="1006210" y="368191"/>
                  </a:lnTo>
                  <a:lnTo>
                    <a:pt x="1018048" y="368191"/>
                  </a:lnTo>
                  <a:lnTo>
                    <a:pt x="1029886" y="368191"/>
                  </a:lnTo>
                  <a:lnTo>
                    <a:pt x="1041723" y="368191"/>
                  </a:lnTo>
                  <a:lnTo>
                    <a:pt x="1053561" y="368191"/>
                  </a:lnTo>
                  <a:lnTo>
                    <a:pt x="1065399" y="368191"/>
                  </a:lnTo>
                  <a:lnTo>
                    <a:pt x="1077237" y="368191"/>
                  </a:lnTo>
                  <a:lnTo>
                    <a:pt x="1089074" y="368191"/>
                  </a:lnTo>
                  <a:lnTo>
                    <a:pt x="1100912" y="368191"/>
                  </a:lnTo>
                  <a:lnTo>
                    <a:pt x="1112750" y="368191"/>
                  </a:lnTo>
                  <a:lnTo>
                    <a:pt x="1124588" y="368191"/>
                  </a:lnTo>
                  <a:lnTo>
                    <a:pt x="1136426" y="368191"/>
                  </a:lnTo>
                  <a:lnTo>
                    <a:pt x="1148263" y="368191"/>
                  </a:lnTo>
                  <a:lnTo>
                    <a:pt x="1160101" y="368191"/>
                  </a:lnTo>
                  <a:lnTo>
                    <a:pt x="1171939" y="368191"/>
                  </a:lnTo>
                  <a:lnTo>
                    <a:pt x="1171939" y="368253"/>
                  </a:lnTo>
                  <a:lnTo>
                    <a:pt x="1183777" y="368263"/>
                  </a:lnTo>
                  <a:lnTo>
                    <a:pt x="1195614" y="368276"/>
                  </a:lnTo>
                  <a:lnTo>
                    <a:pt x="1207452" y="368291"/>
                  </a:lnTo>
                  <a:lnTo>
                    <a:pt x="1219290" y="368309"/>
                  </a:lnTo>
                  <a:lnTo>
                    <a:pt x="1231128" y="368329"/>
                  </a:lnTo>
                  <a:lnTo>
                    <a:pt x="1242965" y="368354"/>
                  </a:lnTo>
                  <a:lnTo>
                    <a:pt x="1254803" y="368382"/>
                  </a:lnTo>
                  <a:lnTo>
                    <a:pt x="1266641" y="368416"/>
                  </a:lnTo>
                  <a:lnTo>
                    <a:pt x="1278479" y="368455"/>
                  </a:lnTo>
                  <a:lnTo>
                    <a:pt x="1290317" y="368501"/>
                  </a:lnTo>
                  <a:lnTo>
                    <a:pt x="1302154" y="368556"/>
                  </a:lnTo>
                  <a:lnTo>
                    <a:pt x="1313992" y="368619"/>
                  </a:lnTo>
                  <a:lnTo>
                    <a:pt x="1325830" y="368694"/>
                  </a:lnTo>
                  <a:lnTo>
                    <a:pt x="1337668" y="368782"/>
                  </a:lnTo>
                  <a:lnTo>
                    <a:pt x="1349505" y="368886"/>
                  </a:lnTo>
                  <a:lnTo>
                    <a:pt x="1361343" y="369007"/>
                  </a:lnTo>
                  <a:lnTo>
                    <a:pt x="1373181" y="369150"/>
                  </a:lnTo>
                  <a:lnTo>
                    <a:pt x="1385019" y="369317"/>
                  </a:lnTo>
                  <a:lnTo>
                    <a:pt x="1396856" y="369513"/>
                  </a:lnTo>
                  <a:lnTo>
                    <a:pt x="1408694" y="369743"/>
                  </a:lnTo>
                  <a:lnTo>
                    <a:pt x="1420532" y="370012"/>
                  </a:lnTo>
                  <a:lnTo>
                    <a:pt x="1432370" y="370328"/>
                  </a:lnTo>
                  <a:lnTo>
                    <a:pt x="1444208" y="370698"/>
                  </a:lnTo>
                  <a:lnTo>
                    <a:pt x="1456045" y="371130"/>
                  </a:lnTo>
                  <a:lnTo>
                    <a:pt x="1467883" y="371637"/>
                  </a:lnTo>
                  <a:lnTo>
                    <a:pt x="1479721" y="372228"/>
                  </a:lnTo>
                  <a:lnTo>
                    <a:pt x="1491559" y="372918"/>
                  </a:lnTo>
                  <a:lnTo>
                    <a:pt x="1503396" y="373722"/>
                  </a:lnTo>
                  <a:lnTo>
                    <a:pt x="1515234" y="374658"/>
                  </a:lnTo>
                  <a:lnTo>
                    <a:pt x="1527072" y="375746"/>
                  </a:lnTo>
                  <a:lnTo>
                    <a:pt x="1538910" y="377008"/>
                  </a:lnTo>
                  <a:lnTo>
                    <a:pt x="1550748" y="378468"/>
                  </a:lnTo>
                  <a:lnTo>
                    <a:pt x="1562585" y="380153"/>
                  </a:lnTo>
                  <a:lnTo>
                    <a:pt x="1574423" y="382093"/>
                  </a:lnTo>
                  <a:lnTo>
                    <a:pt x="1586261" y="384318"/>
                  </a:lnTo>
                  <a:lnTo>
                    <a:pt x="1598099" y="386860"/>
                  </a:lnTo>
                  <a:lnTo>
                    <a:pt x="1609936" y="389752"/>
                  </a:lnTo>
                  <a:lnTo>
                    <a:pt x="1621774" y="393024"/>
                  </a:lnTo>
                  <a:lnTo>
                    <a:pt x="1633612" y="396705"/>
                  </a:lnTo>
                  <a:lnTo>
                    <a:pt x="1645450" y="400820"/>
                  </a:lnTo>
                  <a:lnTo>
                    <a:pt x="1657287" y="405387"/>
                  </a:lnTo>
                  <a:lnTo>
                    <a:pt x="1669125" y="410416"/>
                  </a:lnTo>
                  <a:lnTo>
                    <a:pt x="1680963" y="415903"/>
                  </a:lnTo>
                  <a:lnTo>
                    <a:pt x="1692801" y="421834"/>
                  </a:lnTo>
                  <a:lnTo>
                    <a:pt x="1704639" y="428178"/>
                  </a:lnTo>
                  <a:lnTo>
                    <a:pt x="1716476" y="434889"/>
                  </a:lnTo>
                  <a:lnTo>
                    <a:pt x="1728314" y="441904"/>
                  </a:lnTo>
                  <a:lnTo>
                    <a:pt x="1740152" y="449149"/>
                  </a:lnTo>
                  <a:lnTo>
                    <a:pt x="1751990" y="456536"/>
                  </a:lnTo>
                  <a:lnTo>
                    <a:pt x="1763827" y="463972"/>
                  </a:lnTo>
                  <a:lnTo>
                    <a:pt x="1775665" y="471359"/>
                  </a:lnTo>
                  <a:lnTo>
                    <a:pt x="1787503" y="478604"/>
                  </a:lnTo>
                  <a:lnTo>
                    <a:pt x="1799341" y="485619"/>
                  </a:lnTo>
                  <a:lnTo>
                    <a:pt x="1811178" y="492330"/>
                  </a:lnTo>
                  <a:lnTo>
                    <a:pt x="1823016" y="498674"/>
                  </a:lnTo>
                  <a:lnTo>
                    <a:pt x="1834854" y="504605"/>
                  </a:lnTo>
                  <a:lnTo>
                    <a:pt x="1846692" y="510092"/>
                  </a:lnTo>
                  <a:lnTo>
                    <a:pt x="1858530" y="515121"/>
                  </a:lnTo>
                  <a:lnTo>
                    <a:pt x="1870367" y="519688"/>
                  </a:lnTo>
                  <a:lnTo>
                    <a:pt x="1882205" y="523803"/>
                  </a:lnTo>
                  <a:lnTo>
                    <a:pt x="1894043" y="527485"/>
                  </a:lnTo>
                  <a:lnTo>
                    <a:pt x="1905881" y="530756"/>
                  </a:lnTo>
                  <a:lnTo>
                    <a:pt x="1917718" y="533648"/>
                  </a:lnTo>
                  <a:lnTo>
                    <a:pt x="1929556" y="536190"/>
                  </a:lnTo>
                  <a:lnTo>
                    <a:pt x="1941394" y="538415"/>
                  </a:lnTo>
                  <a:lnTo>
                    <a:pt x="1953232" y="540355"/>
                  </a:lnTo>
                  <a:lnTo>
                    <a:pt x="1965069" y="542040"/>
                  </a:lnTo>
                  <a:lnTo>
                    <a:pt x="1976907" y="543501"/>
                  </a:lnTo>
                  <a:lnTo>
                    <a:pt x="1988745" y="544762"/>
                  </a:lnTo>
                  <a:lnTo>
                    <a:pt x="2000583" y="545850"/>
                  </a:lnTo>
                  <a:lnTo>
                    <a:pt x="2012421" y="546786"/>
                  </a:lnTo>
                  <a:lnTo>
                    <a:pt x="2024258" y="547590"/>
                  </a:lnTo>
                  <a:lnTo>
                    <a:pt x="2036096" y="548280"/>
                  </a:lnTo>
                  <a:lnTo>
                    <a:pt x="2047934" y="548872"/>
                  </a:lnTo>
                  <a:lnTo>
                    <a:pt x="2059772" y="549378"/>
                  </a:lnTo>
                  <a:lnTo>
                    <a:pt x="2071609" y="549810"/>
                  </a:lnTo>
                  <a:lnTo>
                    <a:pt x="2083447" y="550180"/>
                  </a:lnTo>
                  <a:lnTo>
                    <a:pt x="2095285" y="550496"/>
                  </a:lnTo>
                  <a:lnTo>
                    <a:pt x="2107123" y="550765"/>
                  </a:lnTo>
                  <a:lnTo>
                    <a:pt x="2118961" y="550995"/>
                  </a:lnTo>
                  <a:lnTo>
                    <a:pt x="2130798" y="551191"/>
                  </a:lnTo>
                  <a:lnTo>
                    <a:pt x="2142636" y="551359"/>
                  </a:lnTo>
                  <a:lnTo>
                    <a:pt x="2154474" y="551501"/>
                  </a:lnTo>
                  <a:lnTo>
                    <a:pt x="2166312" y="551622"/>
                  </a:lnTo>
                  <a:lnTo>
                    <a:pt x="2178149" y="551726"/>
                  </a:lnTo>
                  <a:lnTo>
                    <a:pt x="2189987" y="551814"/>
                  </a:lnTo>
                  <a:lnTo>
                    <a:pt x="2201825" y="551889"/>
                  </a:lnTo>
                  <a:lnTo>
                    <a:pt x="2213663" y="551953"/>
                  </a:lnTo>
                  <a:lnTo>
                    <a:pt x="2225500" y="552007"/>
                  </a:lnTo>
                  <a:lnTo>
                    <a:pt x="2237338" y="552053"/>
                  </a:lnTo>
                  <a:lnTo>
                    <a:pt x="2249176" y="552093"/>
                  </a:lnTo>
                  <a:lnTo>
                    <a:pt x="2261014" y="552126"/>
                  </a:lnTo>
                  <a:lnTo>
                    <a:pt x="2272852" y="552155"/>
                  </a:lnTo>
                  <a:lnTo>
                    <a:pt x="2284689" y="552179"/>
                  </a:lnTo>
                  <a:lnTo>
                    <a:pt x="2296527" y="552199"/>
                  </a:lnTo>
                  <a:lnTo>
                    <a:pt x="2308365" y="552217"/>
                  </a:lnTo>
                  <a:lnTo>
                    <a:pt x="2320203" y="552232"/>
                  </a:lnTo>
                  <a:lnTo>
                    <a:pt x="2332040" y="552245"/>
                  </a:lnTo>
                  <a:lnTo>
                    <a:pt x="2343878" y="552256"/>
                  </a:lnTo>
                  <a:lnTo>
                    <a:pt x="2343878" y="552132"/>
                  </a:lnTo>
                  <a:lnTo>
                    <a:pt x="2355716" y="552100"/>
                  </a:lnTo>
                  <a:lnTo>
                    <a:pt x="2367554" y="552061"/>
                  </a:lnTo>
                  <a:lnTo>
                    <a:pt x="2379391" y="552017"/>
                  </a:lnTo>
                  <a:lnTo>
                    <a:pt x="2391229" y="551964"/>
                  </a:lnTo>
                  <a:lnTo>
                    <a:pt x="2403067" y="551902"/>
                  </a:lnTo>
                  <a:lnTo>
                    <a:pt x="2414905" y="551829"/>
                  </a:lnTo>
                  <a:lnTo>
                    <a:pt x="2426743" y="551743"/>
                  </a:lnTo>
                  <a:lnTo>
                    <a:pt x="2438580" y="551643"/>
                  </a:lnTo>
                  <a:lnTo>
                    <a:pt x="2450418" y="551525"/>
                  </a:lnTo>
                  <a:lnTo>
                    <a:pt x="2462256" y="551386"/>
                  </a:lnTo>
                  <a:lnTo>
                    <a:pt x="2474094" y="551223"/>
                  </a:lnTo>
                  <a:lnTo>
                    <a:pt x="2485931" y="551032"/>
                  </a:lnTo>
                  <a:lnTo>
                    <a:pt x="2497769" y="550807"/>
                  </a:lnTo>
                  <a:lnTo>
                    <a:pt x="2509607" y="550543"/>
                  </a:lnTo>
                  <a:lnTo>
                    <a:pt x="2521445" y="550232"/>
                  </a:lnTo>
                  <a:lnTo>
                    <a:pt x="2533283" y="549868"/>
                  </a:lnTo>
                  <a:lnTo>
                    <a:pt x="2545120" y="549441"/>
                  </a:lnTo>
                  <a:lnTo>
                    <a:pt x="2556958" y="548940"/>
                  </a:lnTo>
                  <a:lnTo>
                    <a:pt x="2568796" y="548351"/>
                  </a:lnTo>
                  <a:lnTo>
                    <a:pt x="2580634" y="547662"/>
                  </a:lnTo>
                  <a:lnTo>
                    <a:pt x="2592471" y="546853"/>
                  </a:lnTo>
                  <a:lnTo>
                    <a:pt x="2604309" y="545906"/>
                  </a:lnTo>
                  <a:lnTo>
                    <a:pt x="2616147" y="544796"/>
                  </a:lnTo>
                  <a:lnTo>
                    <a:pt x="2627985" y="543498"/>
                  </a:lnTo>
                  <a:lnTo>
                    <a:pt x="2639822" y="541980"/>
                  </a:lnTo>
                  <a:lnTo>
                    <a:pt x="2651660" y="540207"/>
                  </a:lnTo>
                  <a:lnTo>
                    <a:pt x="2663498" y="538137"/>
                  </a:lnTo>
                  <a:lnTo>
                    <a:pt x="2675336" y="535724"/>
                  </a:lnTo>
                  <a:lnTo>
                    <a:pt x="2687174" y="532916"/>
                  </a:lnTo>
                  <a:lnTo>
                    <a:pt x="2699011" y="529652"/>
                  </a:lnTo>
                  <a:lnTo>
                    <a:pt x="2710849" y="525867"/>
                  </a:lnTo>
                  <a:lnTo>
                    <a:pt x="2722687" y="521486"/>
                  </a:lnTo>
                  <a:lnTo>
                    <a:pt x="2734525" y="516430"/>
                  </a:lnTo>
                  <a:lnTo>
                    <a:pt x="2746362" y="510610"/>
                  </a:lnTo>
                  <a:lnTo>
                    <a:pt x="2758200" y="503935"/>
                  </a:lnTo>
                  <a:lnTo>
                    <a:pt x="2770038" y="496309"/>
                  </a:lnTo>
                  <a:lnTo>
                    <a:pt x="2781876" y="487635"/>
                  </a:lnTo>
                  <a:lnTo>
                    <a:pt x="2793713" y="477819"/>
                  </a:lnTo>
                  <a:lnTo>
                    <a:pt x="2805551" y="466775"/>
                  </a:lnTo>
                  <a:lnTo>
                    <a:pt x="2817389" y="454429"/>
                  </a:lnTo>
                  <a:lnTo>
                    <a:pt x="2829227" y="440727"/>
                  </a:lnTo>
                  <a:lnTo>
                    <a:pt x="2841065" y="425642"/>
                  </a:lnTo>
                  <a:lnTo>
                    <a:pt x="2852902" y="409180"/>
                  </a:lnTo>
                  <a:lnTo>
                    <a:pt x="2864740" y="391387"/>
                  </a:lnTo>
                  <a:lnTo>
                    <a:pt x="2876578" y="372356"/>
                  </a:lnTo>
                  <a:lnTo>
                    <a:pt x="2888416" y="352224"/>
                  </a:lnTo>
                  <a:lnTo>
                    <a:pt x="2900253" y="331177"/>
                  </a:lnTo>
                  <a:lnTo>
                    <a:pt x="2912091" y="309442"/>
                  </a:lnTo>
                  <a:lnTo>
                    <a:pt x="2923929" y="287281"/>
                  </a:lnTo>
                  <a:lnTo>
                    <a:pt x="2935767" y="264974"/>
                  </a:lnTo>
                  <a:lnTo>
                    <a:pt x="2947604" y="242813"/>
                  </a:lnTo>
                  <a:lnTo>
                    <a:pt x="2959442" y="221078"/>
                  </a:lnTo>
                  <a:lnTo>
                    <a:pt x="2971280" y="200032"/>
                  </a:lnTo>
                  <a:lnTo>
                    <a:pt x="2983118" y="179899"/>
                  </a:lnTo>
                  <a:lnTo>
                    <a:pt x="2994956" y="160868"/>
                  </a:lnTo>
                  <a:lnTo>
                    <a:pt x="3006793" y="143075"/>
                  </a:lnTo>
                  <a:lnTo>
                    <a:pt x="3018631" y="126613"/>
                  </a:lnTo>
                  <a:lnTo>
                    <a:pt x="3030469" y="111528"/>
                  </a:lnTo>
                  <a:lnTo>
                    <a:pt x="3042307" y="97826"/>
                  </a:lnTo>
                  <a:lnTo>
                    <a:pt x="3054144" y="85480"/>
                  </a:lnTo>
                  <a:lnTo>
                    <a:pt x="3065982" y="74436"/>
                  </a:lnTo>
                  <a:lnTo>
                    <a:pt x="3077820" y="64620"/>
                  </a:lnTo>
                  <a:lnTo>
                    <a:pt x="3089658" y="55946"/>
                  </a:lnTo>
                  <a:lnTo>
                    <a:pt x="3101496" y="48320"/>
                  </a:lnTo>
                  <a:lnTo>
                    <a:pt x="3113333" y="41645"/>
                  </a:lnTo>
                  <a:lnTo>
                    <a:pt x="3125171" y="35825"/>
                  </a:lnTo>
                  <a:lnTo>
                    <a:pt x="3137009" y="30769"/>
                  </a:lnTo>
                  <a:lnTo>
                    <a:pt x="3148847" y="26388"/>
                  </a:lnTo>
                  <a:lnTo>
                    <a:pt x="3160684" y="22603"/>
                  </a:lnTo>
                  <a:lnTo>
                    <a:pt x="3172522" y="19339"/>
                  </a:lnTo>
                  <a:lnTo>
                    <a:pt x="3184360" y="16531"/>
                  </a:lnTo>
                  <a:lnTo>
                    <a:pt x="3196198" y="14118"/>
                  </a:lnTo>
                  <a:lnTo>
                    <a:pt x="3208035" y="12048"/>
                  </a:lnTo>
                  <a:lnTo>
                    <a:pt x="3219873" y="10275"/>
                  </a:lnTo>
                  <a:lnTo>
                    <a:pt x="3231711" y="8757"/>
                  </a:lnTo>
                  <a:lnTo>
                    <a:pt x="3243549" y="7459"/>
                  </a:lnTo>
                  <a:lnTo>
                    <a:pt x="3255387" y="6349"/>
                  </a:lnTo>
                  <a:lnTo>
                    <a:pt x="3267224" y="5402"/>
                  </a:lnTo>
                  <a:lnTo>
                    <a:pt x="3279062" y="4593"/>
                  </a:lnTo>
                  <a:lnTo>
                    <a:pt x="3290900" y="3904"/>
                  </a:lnTo>
                  <a:lnTo>
                    <a:pt x="3302738" y="3315"/>
                  </a:lnTo>
                  <a:lnTo>
                    <a:pt x="3314575" y="2814"/>
                  </a:lnTo>
                  <a:lnTo>
                    <a:pt x="3326413" y="2387"/>
                  </a:lnTo>
                  <a:lnTo>
                    <a:pt x="3338251" y="2023"/>
                  </a:lnTo>
                  <a:lnTo>
                    <a:pt x="3350089" y="1712"/>
                  </a:lnTo>
                  <a:lnTo>
                    <a:pt x="3361926" y="1448"/>
                  </a:lnTo>
                  <a:lnTo>
                    <a:pt x="3373764" y="1223"/>
                  </a:lnTo>
                  <a:lnTo>
                    <a:pt x="3385602" y="1032"/>
                  </a:lnTo>
                  <a:lnTo>
                    <a:pt x="3397440" y="869"/>
                  </a:lnTo>
                  <a:lnTo>
                    <a:pt x="3409278" y="730"/>
                  </a:lnTo>
                  <a:lnTo>
                    <a:pt x="3421115" y="612"/>
                  </a:lnTo>
                  <a:lnTo>
                    <a:pt x="3432953" y="512"/>
                  </a:lnTo>
                  <a:lnTo>
                    <a:pt x="3444791" y="426"/>
                  </a:lnTo>
                  <a:lnTo>
                    <a:pt x="3456629" y="353"/>
                  </a:lnTo>
                  <a:lnTo>
                    <a:pt x="3468466" y="291"/>
                  </a:lnTo>
                  <a:lnTo>
                    <a:pt x="3480304" y="239"/>
                  </a:lnTo>
                  <a:lnTo>
                    <a:pt x="3492142" y="194"/>
                  </a:lnTo>
                  <a:lnTo>
                    <a:pt x="3503980" y="155"/>
                  </a:lnTo>
                  <a:lnTo>
                    <a:pt x="3515818" y="123"/>
                  </a:lnTo>
                  <a:lnTo>
                    <a:pt x="3515818" y="0"/>
                  </a:lnTo>
                  <a:lnTo>
                    <a:pt x="3527655" y="10"/>
                  </a:lnTo>
                  <a:lnTo>
                    <a:pt x="3539493" y="23"/>
                  </a:lnTo>
                  <a:lnTo>
                    <a:pt x="3551331" y="38"/>
                  </a:lnTo>
                  <a:lnTo>
                    <a:pt x="3563169" y="56"/>
                  </a:lnTo>
                  <a:lnTo>
                    <a:pt x="3575006" y="76"/>
                  </a:lnTo>
                  <a:lnTo>
                    <a:pt x="3586844" y="100"/>
                  </a:lnTo>
                  <a:lnTo>
                    <a:pt x="3598682" y="129"/>
                  </a:lnTo>
                  <a:lnTo>
                    <a:pt x="3610520" y="163"/>
                  </a:lnTo>
                  <a:lnTo>
                    <a:pt x="3622357" y="202"/>
                  </a:lnTo>
                  <a:lnTo>
                    <a:pt x="3634195" y="248"/>
                  </a:lnTo>
                  <a:lnTo>
                    <a:pt x="3646033" y="302"/>
                  </a:lnTo>
                  <a:lnTo>
                    <a:pt x="3657871" y="366"/>
                  </a:lnTo>
                  <a:lnTo>
                    <a:pt x="3669709" y="441"/>
                  </a:lnTo>
                  <a:lnTo>
                    <a:pt x="3681546" y="529"/>
                  </a:lnTo>
                  <a:lnTo>
                    <a:pt x="3693384" y="633"/>
                  </a:lnTo>
                  <a:lnTo>
                    <a:pt x="3705222" y="754"/>
                  </a:lnTo>
                  <a:lnTo>
                    <a:pt x="3717060" y="897"/>
                  </a:lnTo>
                  <a:lnTo>
                    <a:pt x="3728897" y="1064"/>
                  </a:lnTo>
                  <a:lnTo>
                    <a:pt x="3740735" y="1260"/>
                  </a:lnTo>
                  <a:lnTo>
                    <a:pt x="3752573" y="1490"/>
                  </a:lnTo>
                  <a:lnTo>
                    <a:pt x="3764411" y="1759"/>
                  </a:lnTo>
                  <a:lnTo>
                    <a:pt x="3776248" y="2075"/>
                  </a:lnTo>
                  <a:lnTo>
                    <a:pt x="3788086" y="2445"/>
                  </a:lnTo>
                  <a:lnTo>
                    <a:pt x="3799924" y="2877"/>
                  </a:lnTo>
                  <a:lnTo>
                    <a:pt x="3811762" y="3383"/>
                  </a:lnTo>
                  <a:lnTo>
                    <a:pt x="3823600" y="3975"/>
                  </a:lnTo>
                  <a:lnTo>
                    <a:pt x="3835437" y="4665"/>
                  </a:lnTo>
                  <a:lnTo>
                    <a:pt x="3847275" y="5469"/>
                  </a:lnTo>
                  <a:lnTo>
                    <a:pt x="3859113" y="6405"/>
                  </a:lnTo>
                  <a:lnTo>
                    <a:pt x="3870951" y="7493"/>
                  </a:lnTo>
                  <a:lnTo>
                    <a:pt x="3882788" y="8755"/>
                  </a:lnTo>
                  <a:lnTo>
                    <a:pt x="3894626" y="10215"/>
                  </a:lnTo>
                  <a:lnTo>
                    <a:pt x="3906464" y="11900"/>
                  </a:lnTo>
                  <a:lnTo>
                    <a:pt x="3918302" y="13840"/>
                  </a:lnTo>
                  <a:lnTo>
                    <a:pt x="3930139" y="16065"/>
                  </a:lnTo>
                  <a:lnTo>
                    <a:pt x="3941977" y="18607"/>
                  </a:lnTo>
                  <a:lnTo>
                    <a:pt x="3953815" y="21499"/>
                  </a:lnTo>
                  <a:lnTo>
                    <a:pt x="3965653" y="24771"/>
                  </a:lnTo>
                  <a:lnTo>
                    <a:pt x="3977491" y="28452"/>
                  </a:lnTo>
                  <a:lnTo>
                    <a:pt x="3989328" y="32567"/>
                  </a:lnTo>
                  <a:lnTo>
                    <a:pt x="4001166" y="37134"/>
                  </a:lnTo>
                  <a:lnTo>
                    <a:pt x="4013004" y="42163"/>
                  </a:lnTo>
                  <a:lnTo>
                    <a:pt x="4024842" y="47650"/>
                  </a:lnTo>
                  <a:lnTo>
                    <a:pt x="4036679" y="53581"/>
                  </a:lnTo>
                  <a:lnTo>
                    <a:pt x="4048517" y="59925"/>
                  </a:lnTo>
                  <a:lnTo>
                    <a:pt x="4060355" y="66636"/>
                  </a:lnTo>
                  <a:lnTo>
                    <a:pt x="4072193" y="73651"/>
                  </a:lnTo>
                  <a:lnTo>
                    <a:pt x="4084031" y="80896"/>
                  </a:lnTo>
                  <a:lnTo>
                    <a:pt x="4095868" y="88283"/>
                  </a:lnTo>
                  <a:lnTo>
                    <a:pt x="4107706" y="95719"/>
                  </a:lnTo>
                  <a:lnTo>
                    <a:pt x="4119544" y="103106"/>
                  </a:lnTo>
                  <a:lnTo>
                    <a:pt x="4131382" y="110351"/>
                  </a:lnTo>
                  <a:lnTo>
                    <a:pt x="4143219" y="117366"/>
                  </a:lnTo>
                  <a:lnTo>
                    <a:pt x="4155057" y="124077"/>
                  </a:lnTo>
                  <a:lnTo>
                    <a:pt x="4166895" y="130421"/>
                  </a:lnTo>
                  <a:lnTo>
                    <a:pt x="4178733" y="136352"/>
                  </a:lnTo>
                  <a:lnTo>
                    <a:pt x="4190570" y="141839"/>
                  </a:lnTo>
                  <a:lnTo>
                    <a:pt x="4202408" y="146868"/>
                  </a:lnTo>
                  <a:lnTo>
                    <a:pt x="4214246" y="151435"/>
                  </a:lnTo>
                  <a:lnTo>
                    <a:pt x="4226084" y="155550"/>
                  </a:lnTo>
                  <a:lnTo>
                    <a:pt x="4237922" y="159231"/>
                  </a:lnTo>
                  <a:lnTo>
                    <a:pt x="4249759" y="162503"/>
                  </a:lnTo>
                  <a:lnTo>
                    <a:pt x="4261597" y="165395"/>
                  </a:lnTo>
                  <a:lnTo>
                    <a:pt x="4273435" y="167937"/>
                  </a:lnTo>
                  <a:lnTo>
                    <a:pt x="4285273" y="170162"/>
                  </a:lnTo>
                  <a:lnTo>
                    <a:pt x="4297110" y="172102"/>
                  </a:lnTo>
                  <a:lnTo>
                    <a:pt x="4308948" y="173787"/>
                  </a:lnTo>
                  <a:lnTo>
                    <a:pt x="4320786" y="175247"/>
                  </a:lnTo>
                  <a:lnTo>
                    <a:pt x="4332624" y="176509"/>
                  </a:lnTo>
                  <a:lnTo>
                    <a:pt x="4344461" y="177597"/>
                  </a:lnTo>
                  <a:lnTo>
                    <a:pt x="4356299" y="178533"/>
                  </a:lnTo>
                  <a:lnTo>
                    <a:pt x="4368137" y="179337"/>
                  </a:lnTo>
                  <a:lnTo>
                    <a:pt x="4379975" y="180027"/>
                  </a:lnTo>
                  <a:lnTo>
                    <a:pt x="4391813" y="180619"/>
                  </a:lnTo>
                  <a:lnTo>
                    <a:pt x="4403650" y="181125"/>
                  </a:lnTo>
                  <a:lnTo>
                    <a:pt x="4415488" y="181557"/>
                  </a:lnTo>
                  <a:lnTo>
                    <a:pt x="4427326" y="181927"/>
                  </a:lnTo>
                  <a:lnTo>
                    <a:pt x="4439164" y="182243"/>
                  </a:lnTo>
                  <a:lnTo>
                    <a:pt x="4451001" y="182512"/>
                  </a:lnTo>
                  <a:lnTo>
                    <a:pt x="4462839" y="182742"/>
                  </a:lnTo>
                  <a:lnTo>
                    <a:pt x="4474677" y="182938"/>
                  </a:lnTo>
                  <a:lnTo>
                    <a:pt x="4486515" y="183106"/>
                  </a:lnTo>
                  <a:lnTo>
                    <a:pt x="4498352" y="183248"/>
                  </a:lnTo>
                  <a:lnTo>
                    <a:pt x="4510190" y="183369"/>
                  </a:lnTo>
                  <a:lnTo>
                    <a:pt x="4522028" y="183473"/>
                  </a:lnTo>
                  <a:lnTo>
                    <a:pt x="4533866" y="183561"/>
                  </a:lnTo>
                  <a:lnTo>
                    <a:pt x="4545704" y="183636"/>
                  </a:lnTo>
                  <a:lnTo>
                    <a:pt x="4557541" y="183700"/>
                  </a:lnTo>
                  <a:lnTo>
                    <a:pt x="4569379" y="183754"/>
                  </a:lnTo>
                  <a:lnTo>
                    <a:pt x="4581217" y="183800"/>
                  </a:lnTo>
                  <a:lnTo>
                    <a:pt x="4593055" y="183839"/>
                  </a:lnTo>
                  <a:lnTo>
                    <a:pt x="4604892" y="183873"/>
                  </a:lnTo>
                  <a:lnTo>
                    <a:pt x="4616730" y="183902"/>
                  </a:lnTo>
                  <a:lnTo>
                    <a:pt x="4628568" y="183926"/>
                  </a:lnTo>
                  <a:lnTo>
                    <a:pt x="4640406" y="183946"/>
                  </a:lnTo>
                  <a:lnTo>
                    <a:pt x="4652244" y="183964"/>
                  </a:lnTo>
                  <a:lnTo>
                    <a:pt x="4664081" y="183979"/>
                  </a:lnTo>
                  <a:lnTo>
                    <a:pt x="4675919" y="183992"/>
                  </a:lnTo>
                  <a:lnTo>
                    <a:pt x="4687757" y="184003"/>
                  </a:lnTo>
                </a:path>
              </a:pathLst>
            </a:custGeom>
            <a:ln w="40651" cap="flat">
              <a:solidFill>
                <a:srgbClr val="73B000">
                  <a:alpha val="100000"/>
                </a:srgbClr>
              </a:solidFill>
              <a:prstDash val="solid"/>
              <a:round/>
            </a:ln>
          </p:spPr>
          <p:txBody>
            <a:bodyPr/>
            <a:lstStyle/>
            <a:p>
              <a:endParaRPr/>
            </a:p>
          </p:txBody>
        </p:sp>
        <p:sp>
          <p:nvSpPr>
            <p:cNvPr id="39" name="pl39"/>
            <p:cNvSpPr/>
            <p:nvPr/>
          </p:nvSpPr>
          <p:spPr>
            <a:xfrm>
              <a:off x="2482252" y="1820276"/>
              <a:ext cx="4687757" cy="184064"/>
            </a:xfrm>
            <a:custGeom>
              <a:avLst/>
              <a:gdLst/>
              <a:ahLst/>
              <a:cxnLst/>
              <a:rect l="0" t="0" r="0" b="0"/>
              <a:pathLst>
                <a:path w="4687757" h="184064">
                  <a:moveTo>
                    <a:pt x="0" y="184064"/>
                  </a:moveTo>
                  <a:lnTo>
                    <a:pt x="11837" y="184064"/>
                  </a:lnTo>
                  <a:lnTo>
                    <a:pt x="23675" y="184064"/>
                  </a:lnTo>
                  <a:lnTo>
                    <a:pt x="35513" y="184064"/>
                  </a:lnTo>
                  <a:lnTo>
                    <a:pt x="47351" y="184064"/>
                  </a:lnTo>
                  <a:lnTo>
                    <a:pt x="59188" y="184064"/>
                  </a:lnTo>
                  <a:lnTo>
                    <a:pt x="71026" y="184064"/>
                  </a:lnTo>
                  <a:lnTo>
                    <a:pt x="82864" y="184064"/>
                  </a:lnTo>
                  <a:lnTo>
                    <a:pt x="94702" y="184064"/>
                  </a:lnTo>
                  <a:lnTo>
                    <a:pt x="106539" y="184064"/>
                  </a:lnTo>
                  <a:lnTo>
                    <a:pt x="118377" y="184064"/>
                  </a:lnTo>
                  <a:lnTo>
                    <a:pt x="130215" y="184064"/>
                  </a:lnTo>
                  <a:lnTo>
                    <a:pt x="142053" y="184064"/>
                  </a:lnTo>
                  <a:lnTo>
                    <a:pt x="153891" y="184064"/>
                  </a:lnTo>
                  <a:lnTo>
                    <a:pt x="165728" y="184064"/>
                  </a:lnTo>
                  <a:lnTo>
                    <a:pt x="177566" y="184064"/>
                  </a:lnTo>
                  <a:lnTo>
                    <a:pt x="189404" y="184064"/>
                  </a:lnTo>
                  <a:lnTo>
                    <a:pt x="201242" y="184064"/>
                  </a:lnTo>
                  <a:lnTo>
                    <a:pt x="213079" y="184064"/>
                  </a:lnTo>
                  <a:lnTo>
                    <a:pt x="224917" y="184064"/>
                  </a:lnTo>
                  <a:lnTo>
                    <a:pt x="236755" y="184064"/>
                  </a:lnTo>
                  <a:lnTo>
                    <a:pt x="248593" y="184064"/>
                  </a:lnTo>
                  <a:lnTo>
                    <a:pt x="260430" y="184064"/>
                  </a:lnTo>
                  <a:lnTo>
                    <a:pt x="272268" y="184064"/>
                  </a:lnTo>
                  <a:lnTo>
                    <a:pt x="284106" y="184064"/>
                  </a:lnTo>
                  <a:lnTo>
                    <a:pt x="295944" y="184064"/>
                  </a:lnTo>
                  <a:lnTo>
                    <a:pt x="307782" y="184064"/>
                  </a:lnTo>
                  <a:lnTo>
                    <a:pt x="319619" y="184064"/>
                  </a:lnTo>
                  <a:lnTo>
                    <a:pt x="331457" y="184064"/>
                  </a:lnTo>
                  <a:lnTo>
                    <a:pt x="343295" y="184064"/>
                  </a:lnTo>
                  <a:lnTo>
                    <a:pt x="355133" y="184064"/>
                  </a:lnTo>
                  <a:lnTo>
                    <a:pt x="366970" y="184064"/>
                  </a:lnTo>
                  <a:lnTo>
                    <a:pt x="378808" y="184064"/>
                  </a:lnTo>
                  <a:lnTo>
                    <a:pt x="390646" y="184064"/>
                  </a:lnTo>
                  <a:lnTo>
                    <a:pt x="402484" y="184064"/>
                  </a:lnTo>
                  <a:lnTo>
                    <a:pt x="414321" y="184064"/>
                  </a:lnTo>
                  <a:lnTo>
                    <a:pt x="426159" y="184064"/>
                  </a:lnTo>
                  <a:lnTo>
                    <a:pt x="437997" y="184064"/>
                  </a:lnTo>
                  <a:lnTo>
                    <a:pt x="449835" y="184064"/>
                  </a:lnTo>
                  <a:lnTo>
                    <a:pt x="461673" y="184064"/>
                  </a:lnTo>
                  <a:lnTo>
                    <a:pt x="473510" y="184064"/>
                  </a:lnTo>
                  <a:lnTo>
                    <a:pt x="485348" y="184064"/>
                  </a:lnTo>
                  <a:lnTo>
                    <a:pt x="497186" y="184064"/>
                  </a:lnTo>
                  <a:lnTo>
                    <a:pt x="509024" y="184064"/>
                  </a:lnTo>
                  <a:lnTo>
                    <a:pt x="520861" y="184064"/>
                  </a:lnTo>
                  <a:lnTo>
                    <a:pt x="532699" y="184064"/>
                  </a:lnTo>
                  <a:lnTo>
                    <a:pt x="544537" y="184064"/>
                  </a:lnTo>
                  <a:lnTo>
                    <a:pt x="556375" y="184064"/>
                  </a:lnTo>
                  <a:lnTo>
                    <a:pt x="568213" y="184064"/>
                  </a:lnTo>
                  <a:lnTo>
                    <a:pt x="580050" y="184064"/>
                  </a:lnTo>
                  <a:lnTo>
                    <a:pt x="591888" y="184064"/>
                  </a:lnTo>
                  <a:lnTo>
                    <a:pt x="603726" y="184064"/>
                  </a:lnTo>
                  <a:lnTo>
                    <a:pt x="615564" y="184064"/>
                  </a:lnTo>
                  <a:lnTo>
                    <a:pt x="627401" y="184064"/>
                  </a:lnTo>
                  <a:lnTo>
                    <a:pt x="639239" y="184064"/>
                  </a:lnTo>
                  <a:lnTo>
                    <a:pt x="651077" y="184064"/>
                  </a:lnTo>
                  <a:lnTo>
                    <a:pt x="662915" y="184064"/>
                  </a:lnTo>
                  <a:lnTo>
                    <a:pt x="674752" y="184064"/>
                  </a:lnTo>
                  <a:lnTo>
                    <a:pt x="686590" y="184064"/>
                  </a:lnTo>
                  <a:lnTo>
                    <a:pt x="698428" y="184064"/>
                  </a:lnTo>
                  <a:lnTo>
                    <a:pt x="710266" y="184064"/>
                  </a:lnTo>
                  <a:lnTo>
                    <a:pt x="722104" y="184064"/>
                  </a:lnTo>
                  <a:lnTo>
                    <a:pt x="733941" y="184064"/>
                  </a:lnTo>
                  <a:lnTo>
                    <a:pt x="745779" y="184064"/>
                  </a:lnTo>
                  <a:lnTo>
                    <a:pt x="757617" y="184064"/>
                  </a:lnTo>
                  <a:lnTo>
                    <a:pt x="769455" y="184064"/>
                  </a:lnTo>
                  <a:lnTo>
                    <a:pt x="781292" y="184064"/>
                  </a:lnTo>
                  <a:lnTo>
                    <a:pt x="793130" y="184064"/>
                  </a:lnTo>
                  <a:lnTo>
                    <a:pt x="804968" y="184064"/>
                  </a:lnTo>
                  <a:lnTo>
                    <a:pt x="816806" y="184064"/>
                  </a:lnTo>
                  <a:lnTo>
                    <a:pt x="828643" y="184064"/>
                  </a:lnTo>
                  <a:lnTo>
                    <a:pt x="840481" y="184064"/>
                  </a:lnTo>
                  <a:lnTo>
                    <a:pt x="852319" y="184064"/>
                  </a:lnTo>
                  <a:lnTo>
                    <a:pt x="864157" y="184064"/>
                  </a:lnTo>
                  <a:lnTo>
                    <a:pt x="875995" y="184064"/>
                  </a:lnTo>
                  <a:lnTo>
                    <a:pt x="887832" y="184064"/>
                  </a:lnTo>
                  <a:lnTo>
                    <a:pt x="899670" y="184064"/>
                  </a:lnTo>
                  <a:lnTo>
                    <a:pt x="911508" y="184064"/>
                  </a:lnTo>
                  <a:lnTo>
                    <a:pt x="923346" y="184064"/>
                  </a:lnTo>
                  <a:lnTo>
                    <a:pt x="935183" y="184064"/>
                  </a:lnTo>
                  <a:lnTo>
                    <a:pt x="947021" y="184064"/>
                  </a:lnTo>
                  <a:lnTo>
                    <a:pt x="958859" y="184064"/>
                  </a:lnTo>
                  <a:lnTo>
                    <a:pt x="970697" y="184064"/>
                  </a:lnTo>
                  <a:lnTo>
                    <a:pt x="982534" y="184064"/>
                  </a:lnTo>
                  <a:lnTo>
                    <a:pt x="994372" y="184064"/>
                  </a:lnTo>
                  <a:lnTo>
                    <a:pt x="1006210" y="184064"/>
                  </a:lnTo>
                  <a:lnTo>
                    <a:pt x="1018048" y="184064"/>
                  </a:lnTo>
                  <a:lnTo>
                    <a:pt x="1029886" y="184064"/>
                  </a:lnTo>
                  <a:lnTo>
                    <a:pt x="1041723" y="184064"/>
                  </a:lnTo>
                  <a:lnTo>
                    <a:pt x="1053561" y="184064"/>
                  </a:lnTo>
                  <a:lnTo>
                    <a:pt x="1065399" y="184064"/>
                  </a:lnTo>
                  <a:lnTo>
                    <a:pt x="1077237" y="184064"/>
                  </a:lnTo>
                  <a:lnTo>
                    <a:pt x="1089074" y="184064"/>
                  </a:lnTo>
                  <a:lnTo>
                    <a:pt x="1100912" y="184064"/>
                  </a:lnTo>
                  <a:lnTo>
                    <a:pt x="1112750" y="184064"/>
                  </a:lnTo>
                  <a:lnTo>
                    <a:pt x="1124588" y="184064"/>
                  </a:lnTo>
                  <a:lnTo>
                    <a:pt x="1136426" y="184064"/>
                  </a:lnTo>
                  <a:lnTo>
                    <a:pt x="1148263" y="184064"/>
                  </a:lnTo>
                  <a:lnTo>
                    <a:pt x="1160101" y="184064"/>
                  </a:lnTo>
                  <a:lnTo>
                    <a:pt x="1171939" y="184064"/>
                  </a:lnTo>
                  <a:lnTo>
                    <a:pt x="1171939" y="184064"/>
                  </a:lnTo>
                  <a:lnTo>
                    <a:pt x="1183777" y="184064"/>
                  </a:lnTo>
                  <a:lnTo>
                    <a:pt x="1195614" y="184064"/>
                  </a:lnTo>
                  <a:lnTo>
                    <a:pt x="1207452" y="184064"/>
                  </a:lnTo>
                  <a:lnTo>
                    <a:pt x="1219290" y="184064"/>
                  </a:lnTo>
                  <a:lnTo>
                    <a:pt x="1231128" y="184064"/>
                  </a:lnTo>
                  <a:lnTo>
                    <a:pt x="1242965" y="184064"/>
                  </a:lnTo>
                  <a:lnTo>
                    <a:pt x="1254803" y="184064"/>
                  </a:lnTo>
                  <a:lnTo>
                    <a:pt x="1266641" y="184064"/>
                  </a:lnTo>
                  <a:lnTo>
                    <a:pt x="1278479" y="184064"/>
                  </a:lnTo>
                  <a:lnTo>
                    <a:pt x="1290317" y="184064"/>
                  </a:lnTo>
                  <a:lnTo>
                    <a:pt x="1302154" y="184064"/>
                  </a:lnTo>
                  <a:lnTo>
                    <a:pt x="1313992" y="184064"/>
                  </a:lnTo>
                  <a:lnTo>
                    <a:pt x="1325830" y="184064"/>
                  </a:lnTo>
                  <a:lnTo>
                    <a:pt x="1337668" y="184064"/>
                  </a:lnTo>
                  <a:lnTo>
                    <a:pt x="1349505" y="184064"/>
                  </a:lnTo>
                  <a:lnTo>
                    <a:pt x="1361343" y="184064"/>
                  </a:lnTo>
                  <a:lnTo>
                    <a:pt x="1373181" y="184064"/>
                  </a:lnTo>
                  <a:lnTo>
                    <a:pt x="1385019" y="184064"/>
                  </a:lnTo>
                  <a:lnTo>
                    <a:pt x="1396856" y="184064"/>
                  </a:lnTo>
                  <a:lnTo>
                    <a:pt x="1408694" y="184064"/>
                  </a:lnTo>
                  <a:lnTo>
                    <a:pt x="1420532" y="184064"/>
                  </a:lnTo>
                  <a:lnTo>
                    <a:pt x="1432370" y="184064"/>
                  </a:lnTo>
                  <a:lnTo>
                    <a:pt x="1444208" y="184064"/>
                  </a:lnTo>
                  <a:lnTo>
                    <a:pt x="1456045" y="184064"/>
                  </a:lnTo>
                  <a:lnTo>
                    <a:pt x="1467883" y="184064"/>
                  </a:lnTo>
                  <a:lnTo>
                    <a:pt x="1479721" y="184064"/>
                  </a:lnTo>
                  <a:lnTo>
                    <a:pt x="1491559" y="184064"/>
                  </a:lnTo>
                  <a:lnTo>
                    <a:pt x="1503396" y="184064"/>
                  </a:lnTo>
                  <a:lnTo>
                    <a:pt x="1515234" y="184064"/>
                  </a:lnTo>
                  <a:lnTo>
                    <a:pt x="1527072" y="184064"/>
                  </a:lnTo>
                  <a:lnTo>
                    <a:pt x="1538910" y="184064"/>
                  </a:lnTo>
                  <a:lnTo>
                    <a:pt x="1550748" y="184064"/>
                  </a:lnTo>
                  <a:lnTo>
                    <a:pt x="1562585" y="184064"/>
                  </a:lnTo>
                  <a:lnTo>
                    <a:pt x="1574423" y="184064"/>
                  </a:lnTo>
                  <a:lnTo>
                    <a:pt x="1586261" y="184064"/>
                  </a:lnTo>
                  <a:lnTo>
                    <a:pt x="1598099" y="184064"/>
                  </a:lnTo>
                  <a:lnTo>
                    <a:pt x="1609936" y="184064"/>
                  </a:lnTo>
                  <a:lnTo>
                    <a:pt x="1621774" y="184064"/>
                  </a:lnTo>
                  <a:lnTo>
                    <a:pt x="1633612" y="184064"/>
                  </a:lnTo>
                  <a:lnTo>
                    <a:pt x="1645450" y="184064"/>
                  </a:lnTo>
                  <a:lnTo>
                    <a:pt x="1657287" y="184064"/>
                  </a:lnTo>
                  <a:lnTo>
                    <a:pt x="1669125" y="184064"/>
                  </a:lnTo>
                  <a:lnTo>
                    <a:pt x="1680963" y="184064"/>
                  </a:lnTo>
                  <a:lnTo>
                    <a:pt x="1692801" y="184064"/>
                  </a:lnTo>
                  <a:lnTo>
                    <a:pt x="1704639" y="184064"/>
                  </a:lnTo>
                  <a:lnTo>
                    <a:pt x="1716476" y="184064"/>
                  </a:lnTo>
                  <a:lnTo>
                    <a:pt x="1728314" y="184064"/>
                  </a:lnTo>
                  <a:lnTo>
                    <a:pt x="1740152" y="184064"/>
                  </a:lnTo>
                  <a:lnTo>
                    <a:pt x="1751990" y="184064"/>
                  </a:lnTo>
                  <a:lnTo>
                    <a:pt x="1763827" y="184064"/>
                  </a:lnTo>
                  <a:lnTo>
                    <a:pt x="1775665" y="184064"/>
                  </a:lnTo>
                  <a:lnTo>
                    <a:pt x="1787503" y="184064"/>
                  </a:lnTo>
                  <a:lnTo>
                    <a:pt x="1799341" y="184064"/>
                  </a:lnTo>
                  <a:lnTo>
                    <a:pt x="1811178" y="184064"/>
                  </a:lnTo>
                  <a:lnTo>
                    <a:pt x="1823016" y="184064"/>
                  </a:lnTo>
                  <a:lnTo>
                    <a:pt x="1834854" y="184064"/>
                  </a:lnTo>
                  <a:lnTo>
                    <a:pt x="1846692" y="184064"/>
                  </a:lnTo>
                  <a:lnTo>
                    <a:pt x="1858530" y="184064"/>
                  </a:lnTo>
                  <a:lnTo>
                    <a:pt x="1870367" y="184064"/>
                  </a:lnTo>
                  <a:lnTo>
                    <a:pt x="1882205" y="184064"/>
                  </a:lnTo>
                  <a:lnTo>
                    <a:pt x="1894043" y="184064"/>
                  </a:lnTo>
                  <a:lnTo>
                    <a:pt x="1905881" y="184064"/>
                  </a:lnTo>
                  <a:lnTo>
                    <a:pt x="1917718" y="184064"/>
                  </a:lnTo>
                  <a:lnTo>
                    <a:pt x="1929556" y="184064"/>
                  </a:lnTo>
                  <a:lnTo>
                    <a:pt x="1941394" y="184064"/>
                  </a:lnTo>
                  <a:lnTo>
                    <a:pt x="1953232" y="184064"/>
                  </a:lnTo>
                  <a:lnTo>
                    <a:pt x="1965069" y="184064"/>
                  </a:lnTo>
                  <a:lnTo>
                    <a:pt x="1976907" y="184064"/>
                  </a:lnTo>
                  <a:lnTo>
                    <a:pt x="1988745" y="184064"/>
                  </a:lnTo>
                  <a:lnTo>
                    <a:pt x="2000583" y="184064"/>
                  </a:lnTo>
                  <a:lnTo>
                    <a:pt x="2012421" y="184064"/>
                  </a:lnTo>
                  <a:lnTo>
                    <a:pt x="2024258" y="184064"/>
                  </a:lnTo>
                  <a:lnTo>
                    <a:pt x="2036096" y="184064"/>
                  </a:lnTo>
                  <a:lnTo>
                    <a:pt x="2047934" y="184064"/>
                  </a:lnTo>
                  <a:lnTo>
                    <a:pt x="2059772" y="184064"/>
                  </a:lnTo>
                  <a:lnTo>
                    <a:pt x="2071609" y="184064"/>
                  </a:lnTo>
                  <a:lnTo>
                    <a:pt x="2083447" y="184064"/>
                  </a:lnTo>
                  <a:lnTo>
                    <a:pt x="2095285" y="184064"/>
                  </a:lnTo>
                  <a:lnTo>
                    <a:pt x="2107123" y="184064"/>
                  </a:lnTo>
                  <a:lnTo>
                    <a:pt x="2118961" y="184064"/>
                  </a:lnTo>
                  <a:lnTo>
                    <a:pt x="2130798" y="184064"/>
                  </a:lnTo>
                  <a:lnTo>
                    <a:pt x="2142636" y="184064"/>
                  </a:lnTo>
                  <a:lnTo>
                    <a:pt x="2154474" y="184064"/>
                  </a:lnTo>
                  <a:lnTo>
                    <a:pt x="2166312" y="184064"/>
                  </a:lnTo>
                  <a:lnTo>
                    <a:pt x="2178149" y="184064"/>
                  </a:lnTo>
                  <a:lnTo>
                    <a:pt x="2189987" y="184064"/>
                  </a:lnTo>
                  <a:lnTo>
                    <a:pt x="2201825" y="184064"/>
                  </a:lnTo>
                  <a:lnTo>
                    <a:pt x="2213663" y="184064"/>
                  </a:lnTo>
                  <a:lnTo>
                    <a:pt x="2225500" y="184064"/>
                  </a:lnTo>
                  <a:lnTo>
                    <a:pt x="2237338" y="184064"/>
                  </a:lnTo>
                  <a:lnTo>
                    <a:pt x="2249176" y="184064"/>
                  </a:lnTo>
                  <a:lnTo>
                    <a:pt x="2261014" y="184064"/>
                  </a:lnTo>
                  <a:lnTo>
                    <a:pt x="2272852" y="184064"/>
                  </a:lnTo>
                  <a:lnTo>
                    <a:pt x="2284689" y="184064"/>
                  </a:lnTo>
                  <a:lnTo>
                    <a:pt x="2296527" y="184064"/>
                  </a:lnTo>
                  <a:lnTo>
                    <a:pt x="2308365" y="184064"/>
                  </a:lnTo>
                  <a:lnTo>
                    <a:pt x="2320203" y="184064"/>
                  </a:lnTo>
                  <a:lnTo>
                    <a:pt x="2332040" y="184064"/>
                  </a:lnTo>
                  <a:lnTo>
                    <a:pt x="2343878" y="184064"/>
                  </a:lnTo>
                  <a:lnTo>
                    <a:pt x="2343878" y="184003"/>
                  </a:lnTo>
                  <a:lnTo>
                    <a:pt x="2355716" y="183992"/>
                  </a:lnTo>
                  <a:lnTo>
                    <a:pt x="2367554" y="183979"/>
                  </a:lnTo>
                  <a:lnTo>
                    <a:pt x="2379391" y="183964"/>
                  </a:lnTo>
                  <a:lnTo>
                    <a:pt x="2391229" y="183946"/>
                  </a:lnTo>
                  <a:lnTo>
                    <a:pt x="2403067" y="183926"/>
                  </a:lnTo>
                  <a:lnTo>
                    <a:pt x="2414905" y="183902"/>
                  </a:lnTo>
                  <a:lnTo>
                    <a:pt x="2426743" y="183873"/>
                  </a:lnTo>
                  <a:lnTo>
                    <a:pt x="2438580" y="183839"/>
                  </a:lnTo>
                  <a:lnTo>
                    <a:pt x="2450418" y="183800"/>
                  </a:lnTo>
                  <a:lnTo>
                    <a:pt x="2462256" y="183754"/>
                  </a:lnTo>
                  <a:lnTo>
                    <a:pt x="2474094" y="183700"/>
                  </a:lnTo>
                  <a:lnTo>
                    <a:pt x="2485931" y="183636"/>
                  </a:lnTo>
                  <a:lnTo>
                    <a:pt x="2497769" y="183561"/>
                  </a:lnTo>
                  <a:lnTo>
                    <a:pt x="2509607" y="183473"/>
                  </a:lnTo>
                  <a:lnTo>
                    <a:pt x="2521445" y="183369"/>
                  </a:lnTo>
                  <a:lnTo>
                    <a:pt x="2533283" y="183248"/>
                  </a:lnTo>
                  <a:lnTo>
                    <a:pt x="2545120" y="183106"/>
                  </a:lnTo>
                  <a:lnTo>
                    <a:pt x="2556958" y="182938"/>
                  </a:lnTo>
                  <a:lnTo>
                    <a:pt x="2568796" y="182742"/>
                  </a:lnTo>
                  <a:lnTo>
                    <a:pt x="2580634" y="182512"/>
                  </a:lnTo>
                  <a:lnTo>
                    <a:pt x="2592471" y="182243"/>
                  </a:lnTo>
                  <a:lnTo>
                    <a:pt x="2604309" y="181927"/>
                  </a:lnTo>
                  <a:lnTo>
                    <a:pt x="2616147" y="181557"/>
                  </a:lnTo>
                  <a:lnTo>
                    <a:pt x="2627985" y="181125"/>
                  </a:lnTo>
                  <a:lnTo>
                    <a:pt x="2639822" y="180619"/>
                  </a:lnTo>
                  <a:lnTo>
                    <a:pt x="2651660" y="180027"/>
                  </a:lnTo>
                  <a:lnTo>
                    <a:pt x="2663498" y="179337"/>
                  </a:lnTo>
                  <a:lnTo>
                    <a:pt x="2675336" y="178533"/>
                  </a:lnTo>
                  <a:lnTo>
                    <a:pt x="2687174" y="177597"/>
                  </a:lnTo>
                  <a:lnTo>
                    <a:pt x="2699011" y="176509"/>
                  </a:lnTo>
                  <a:lnTo>
                    <a:pt x="2710849" y="175247"/>
                  </a:lnTo>
                  <a:lnTo>
                    <a:pt x="2722687" y="173787"/>
                  </a:lnTo>
                  <a:lnTo>
                    <a:pt x="2734525" y="172102"/>
                  </a:lnTo>
                  <a:lnTo>
                    <a:pt x="2746362" y="170162"/>
                  </a:lnTo>
                  <a:lnTo>
                    <a:pt x="2758200" y="167937"/>
                  </a:lnTo>
                  <a:lnTo>
                    <a:pt x="2770038" y="165395"/>
                  </a:lnTo>
                  <a:lnTo>
                    <a:pt x="2781876" y="162503"/>
                  </a:lnTo>
                  <a:lnTo>
                    <a:pt x="2793713" y="159231"/>
                  </a:lnTo>
                  <a:lnTo>
                    <a:pt x="2805551" y="155550"/>
                  </a:lnTo>
                  <a:lnTo>
                    <a:pt x="2817389" y="151435"/>
                  </a:lnTo>
                  <a:lnTo>
                    <a:pt x="2829227" y="146868"/>
                  </a:lnTo>
                  <a:lnTo>
                    <a:pt x="2841065" y="141839"/>
                  </a:lnTo>
                  <a:lnTo>
                    <a:pt x="2852902" y="136352"/>
                  </a:lnTo>
                  <a:lnTo>
                    <a:pt x="2864740" y="130421"/>
                  </a:lnTo>
                  <a:lnTo>
                    <a:pt x="2876578" y="124077"/>
                  </a:lnTo>
                  <a:lnTo>
                    <a:pt x="2888416" y="117366"/>
                  </a:lnTo>
                  <a:lnTo>
                    <a:pt x="2900253" y="110351"/>
                  </a:lnTo>
                  <a:lnTo>
                    <a:pt x="2912091" y="103106"/>
                  </a:lnTo>
                  <a:lnTo>
                    <a:pt x="2923929" y="95719"/>
                  </a:lnTo>
                  <a:lnTo>
                    <a:pt x="2935767" y="88283"/>
                  </a:lnTo>
                  <a:lnTo>
                    <a:pt x="2947604" y="80896"/>
                  </a:lnTo>
                  <a:lnTo>
                    <a:pt x="2959442" y="73651"/>
                  </a:lnTo>
                  <a:lnTo>
                    <a:pt x="2971280" y="66636"/>
                  </a:lnTo>
                  <a:lnTo>
                    <a:pt x="2983118" y="59925"/>
                  </a:lnTo>
                  <a:lnTo>
                    <a:pt x="2994956" y="53581"/>
                  </a:lnTo>
                  <a:lnTo>
                    <a:pt x="3006793" y="47650"/>
                  </a:lnTo>
                  <a:lnTo>
                    <a:pt x="3018631" y="42163"/>
                  </a:lnTo>
                  <a:lnTo>
                    <a:pt x="3030469" y="37134"/>
                  </a:lnTo>
                  <a:lnTo>
                    <a:pt x="3042307" y="32567"/>
                  </a:lnTo>
                  <a:lnTo>
                    <a:pt x="3054144" y="28452"/>
                  </a:lnTo>
                  <a:lnTo>
                    <a:pt x="3065982" y="24771"/>
                  </a:lnTo>
                  <a:lnTo>
                    <a:pt x="3077820" y="21499"/>
                  </a:lnTo>
                  <a:lnTo>
                    <a:pt x="3089658" y="18607"/>
                  </a:lnTo>
                  <a:lnTo>
                    <a:pt x="3101496" y="16065"/>
                  </a:lnTo>
                  <a:lnTo>
                    <a:pt x="3113333" y="13840"/>
                  </a:lnTo>
                  <a:lnTo>
                    <a:pt x="3125171" y="11900"/>
                  </a:lnTo>
                  <a:lnTo>
                    <a:pt x="3137009" y="10215"/>
                  </a:lnTo>
                  <a:lnTo>
                    <a:pt x="3148847" y="8755"/>
                  </a:lnTo>
                  <a:lnTo>
                    <a:pt x="3160684" y="7493"/>
                  </a:lnTo>
                  <a:lnTo>
                    <a:pt x="3172522" y="6405"/>
                  </a:lnTo>
                  <a:lnTo>
                    <a:pt x="3184360" y="5469"/>
                  </a:lnTo>
                  <a:lnTo>
                    <a:pt x="3196198" y="4665"/>
                  </a:lnTo>
                  <a:lnTo>
                    <a:pt x="3208035" y="3975"/>
                  </a:lnTo>
                  <a:lnTo>
                    <a:pt x="3219873" y="3383"/>
                  </a:lnTo>
                  <a:lnTo>
                    <a:pt x="3231711" y="2877"/>
                  </a:lnTo>
                  <a:lnTo>
                    <a:pt x="3243549" y="2445"/>
                  </a:lnTo>
                  <a:lnTo>
                    <a:pt x="3255387" y="2075"/>
                  </a:lnTo>
                  <a:lnTo>
                    <a:pt x="3267224" y="1759"/>
                  </a:lnTo>
                  <a:lnTo>
                    <a:pt x="3279062" y="1490"/>
                  </a:lnTo>
                  <a:lnTo>
                    <a:pt x="3290900" y="1260"/>
                  </a:lnTo>
                  <a:lnTo>
                    <a:pt x="3302738" y="1064"/>
                  </a:lnTo>
                  <a:lnTo>
                    <a:pt x="3314575" y="897"/>
                  </a:lnTo>
                  <a:lnTo>
                    <a:pt x="3326413" y="754"/>
                  </a:lnTo>
                  <a:lnTo>
                    <a:pt x="3338251" y="633"/>
                  </a:lnTo>
                  <a:lnTo>
                    <a:pt x="3350089" y="529"/>
                  </a:lnTo>
                  <a:lnTo>
                    <a:pt x="3361926" y="441"/>
                  </a:lnTo>
                  <a:lnTo>
                    <a:pt x="3373764" y="366"/>
                  </a:lnTo>
                  <a:lnTo>
                    <a:pt x="3385602" y="302"/>
                  </a:lnTo>
                  <a:lnTo>
                    <a:pt x="3397440" y="248"/>
                  </a:lnTo>
                  <a:lnTo>
                    <a:pt x="3409278" y="202"/>
                  </a:lnTo>
                  <a:lnTo>
                    <a:pt x="3421115" y="163"/>
                  </a:lnTo>
                  <a:lnTo>
                    <a:pt x="3432953" y="129"/>
                  </a:lnTo>
                  <a:lnTo>
                    <a:pt x="3444791" y="100"/>
                  </a:lnTo>
                  <a:lnTo>
                    <a:pt x="3456629" y="76"/>
                  </a:lnTo>
                  <a:lnTo>
                    <a:pt x="3468466" y="56"/>
                  </a:lnTo>
                  <a:lnTo>
                    <a:pt x="3480304" y="38"/>
                  </a:lnTo>
                  <a:lnTo>
                    <a:pt x="3492142" y="23"/>
                  </a:lnTo>
                  <a:lnTo>
                    <a:pt x="3503980" y="10"/>
                  </a:lnTo>
                  <a:lnTo>
                    <a:pt x="3515818" y="0"/>
                  </a:lnTo>
                  <a:lnTo>
                    <a:pt x="3515818" y="0"/>
                  </a:lnTo>
                  <a:lnTo>
                    <a:pt x="3527655" y="10"/>
                  </a:lnTo>
                  <a:lnTo>
                    <a:pt x="3539493" y="23"/>
                  </a:lnTo>
                  <a:lnTo>
                    <a:pt x="3551331" y="38"/>
                  </a:lnTo>
                  <a:lnTo>
                    <a:pt x="3563169" y="56"/>
                  </a:lnTo>
                  <a:lnTo>
                    <a:pt x="3575006" y="76"/>
                  </a:lnTo>
                  <a:lnTo>
                    <a:pt x="3586844" y="100"/>
                  </a:lnTo>
                  <a:lnTo>
                    <a:pt x="3598682" y="129"/>
                  </a:lnTo>
                  <a:lnTo>
                    <a:pt x="3610520" y="163"/>
                  </a:lnTo>
                  <a:lnTo>
                    <a:pt x="3622357" y="202"/>
                  </a:lnTo>
                  <a:lnTo>
                    <a:pt x="3634195" y="248"/>
                  </a:lnTo>
                  <a:lnTo>
                    <a:pt x="3646033" y="302"/>
                  </a:lnTo>
                  <a:lnTo>
                    <a:pt x="3657871" y="366"/>
                  </a:lnTo>
                  <a:lnTo>
                    <a:pt x="3669709" y="441"/>
                  </a:lnTo>
                  <a:lnTo>
                    <a:pt x="3681546" y="529"/>
                  </a:lnTo>
                  <a:lnTo>
                    <a:pt x="3693384" y="633"/>
                  </a:lnTo>
                  <a:lnTo>
                    <a:pt x="3705222" y="754"/>
                  </a:lnTo>
                  <a:lnTo>
                    <a:pt x="3717060" y="897"/>
                  </a:lnTo>
                  <a:lnTo>
                    <a:pt x="3728897" y="1064"/>
                  </a:lnTo>
                  <a:lnTo>
                    <a:pt x="3740735" y="1260"/>
                  </a:lnTo>
                  <a:lnTo>
                    <a:pt x="3752573" y="1490"/>
                  </a:lnTo>
                  <a:lnTo>
                    <a:pt x="3764411" y="1759"/>
                  </a:lnTo>
                  <a:lnTo>
                    <a:pt x="3776248" y="2075"/>
                  </a:lnTo>
                  <a:lnTo>
                    <a:pt x="3788086" y="2445"/>
                  </a:lnTo>
                  <a:lnTo>
                    <a:pt x="3799924" y="2877"/>
                  </a:lnTo>
                  <a:lnTo>
                    <a:pt x="3811762" y="3383"/>
                  </a:lnTo>
                  <a:lnTo>
                    <a:pt x="3823600" y="3975"/>
                  </a:lnTo>
                  <a:lnTo>
                    <a:pt x="3835437" y="4665"/>
                  </a:lnTo>
                  <a:lnTo>
                    <a:pt x="3847275" y="5469"/>
                  </a:lnTo>
                  <a:lnTo>
                    <a:pt x="3859113" y="6405"/>
                  </a:lnTo>
                  <a:lnTo>
                    <a:pt x="3870951" y="7493"/>
                  </a:lnTo>
                  <a:lnTo>
                    <a:pt x="3882788" y="8755"/>
                  </a:lnTo>
                  <a:lnTo>
                    <a:pt x="3894626" y="10215"/>
                  </a:lnTo>
                  <a:lnTo>
                    <a:pt x="3906464" y="11900"/>
                  </a:lnTo>
                  <a:lnTo>
                    <a:pt x="3918302" y="13840"/>
                  </a:lnTo>
                  <a:lnTo>
                    <a:pt x="3930139" y="16065"/>
                  </a:lnTo>
                  <a:lnTo>
                    <a:pt x="3941977" y="18607"/>
                  </a:lnTo>
                  <a:lnTo>
                    <a:pt x="3953815" y="21499"/>
                  </a:lnTo>
                  <a:lnTo>
                    <a:pt x="3965653" y="24771"/>
                  </a:lnTo>
                  <a:lnTo>
                    <a:pt x="3977491" y="28452"/>
                  </a:lnTo>
                  <a:lnTo>
                    <a:pt x="3989328" y="32567"/>
                  </a:lnTo>
                  <a:lnTo>
                    <a:pt x="4001166" y="37134"/>
                  </a:lnTo>
                  <a:lnTo>
                    <a:pt x="4013004" y="42163"/>
                  </a:lnTo>
                  <a:lnTo>
                    <a:pt x="4024842" y="47650"/>
                  </a:lnTo>
                  <a:lnTo>
                    <a:pt x="4036679" y="53581"/>
                  </a:lnTo>
                  <a:lnTo>
                    <a:pt x="4048517" y="59925"/>
                  </a:lnTo>
                  <a:lnTo>
                    <a:pt x="4060355" y="66636"/>
                  </a:lnTo>
                  <a:lnTo>
                    <a:pt x="4072193" y="73651"/>
                  </a:lnTo>
                  <a:lnTo>
                    <a:pt x="4084031" y="80896"/>
                  </a:lnTo>
                  <a:lnTo>
                    <a:pt x="4095868" y="88283"/>
                  </a:lnTo>
                  <a:lnTo>
                    <a:pt x="4107706" y="95719"/>
                  </a:lnTo>
                  <a:lnTo>
                    <a:pt x="4119544" y="103106"/>
                  </a:lnTo>
                  <a:lnTo>
                    <a:pt x="4131382" y="110351"/>
                  </a:lnTo>
                  <a:lnTo>
                    <a:pt x="4143219" y="117366"/>
                  </a:lnTo>
                  <a:lnTo>
                    <a:pt x="4155057" y="124077"/>
                  </a:lnTo>
                  <a:lnTo>
                    <a:pt x="4166895" y="130421"/>
                  </a:lnTo>
                  <a:lnTo>
                    <a:pt x="4178733" y="136352"/>
                  </a:lnTo>
                  <a:lnTo>
                    <a:pt x="4190570" y="141839"/>
                  </a:lnTo>
                  <a:lnTo>
                    <a:pt x="4202408" y="146868"/>
                  </a:lnTo>
                  <a:lnTo>
                    <a:pt x="4214246" y="151435"/>
                  </a:lnTo>
                  <a:lnTo>
                    <a:pt x="4226084" y="155550"/>
                  </a:lnTo>
                  <a:lnTo>
                    <a:pt x="4237922" y="159231"/>
                  </a:lnTo>
                  <a:lnTo>
                    <a:pt x="4249759" y="162503"/>
                  </a:lnTo>
                  <a:lnTo>
                    <a:pt x="4261597" y="165395"/>
                  </a:lnTo>
                  <a:lnTo>
                    <a:pt x="4273435" y="167937"/>
                  </a:lnTo>
                  <a:lnTo>
                    <a:pt x="4285273" y="170162"/>
                  </a:lnTo>
                  <a:lnTo>
                    <a:pt x="4297110" y="172102"/>
                  </a:lnTo>
                  <a:lnTo>
                    <a:pt x="4308948" y="173787"/>
                  </a:lnTo>
                  <a:lnTo>
                    <a:pt x="4320786" y="175247"/>
                  </a:lnTo>
                  <a:lnTo>
                    <a:pt x="4332624" y="176509"/>
                  </a:lnTo>
                  <a:lnTo>
                    <a:pt x="4344461" y="177597"/>
                  </a:lnTo>
                  <a:lnTo>
                    <a:pt x="4356299" y="178533"/>
                  </a:lnTo>
                  <a:lnTo>
                    <a:pt x="4368137" y="179337"/>
                  </a:lnTo>
                  <a:lnTo>
                    <a:pt x="4379975" y="180027"/>
                  </a:lnTo>
                  <a:lnTo>
                    <a:pt x="4391813" y="180619"/>
                  </a:lnTo>
                  <a:lnTo>
                    <a:pt x="4403650" y="181125"/>
                  </a:lnTo>
                  <a:lnTo>
                    <a:pt x="4415488" y="181557"/>
                  </a:lnTo>
                  <a:lnTo>
                    <a:pt x="4427326" y="181927"/>
                  </a:lnTo>
                  <a:lnTo>
                    <a:pt x="4439164" y="182243"/>
                  </a:lnTo>
                  <a:lnTo>
                    <a:pt x="4451001" y="182512"/>
                  </a:lnTo>
                  <a:lnTo>
                    <a:pt x="4462839" y="182742"/>
                  </a:lnTo>
                  <a:lnTo>
                    <a:pt x="4474677" y="182938"/>
                  </a:lnTo>
                  <a:lnTo>
                    <a:pt x="4486515" y="183106"/>
                  </a:lnTo>
                  <a:lnTo>
                    <a:pt x="4498352" y="183248"/>
                  </a:lnTo>
                  <a:lnTo>
                    <a:pt x="4510190" y="183369"/>
                  </a:lnTo>
                  <a:lnTo>
                    <a:pt x="4522028" y="183473"/>
                  </a:lnTo>
                  <a:lnTo>
                    <a:pt x="4533866" y="183561"/>
                  </a:lnTo>
                  <a:lnTo>
                    <a:pt x="4545704" y="183636"/>
                  </a:lnTo>
                  <a:lnTo>
                    <a:pt x="4557541" y="183700"/>
                  </a:lnTo>
                  <a:lnTo>
                    <a:pt x="4569379" y="183754"/>
                  </a:lnTo>
                  <a:lnTo>
                    <a:pt x="4581217" y="183800"/>
                  </a:lnTo>
                  <a:lnTo>
                    <a:pt x="4593055" y="183839"/>
                  </a:lnTo>
                  <a:lnTo>
                    <a:pt x="4604892" y="183873"/>
                  </a:lnTo>
                  <a:lnTo>
                    <a:pt x="4616730" y="183902"/>
                  </a:lnTo>
                  <a:lnTo>
                    <a:pt x="4628568" y="183926"/>
                  </a:lnTo>
                  <a:lnTo>
                    <a:pt x="4640406" y="183946"/>
                  </a:lnTo>
                  <a:lnTo>
                    <a:pt x="4652244" y="183964"/>
                  </a:lnTo>
                  <a:lnTo>
                    <a:pt x="4664081" y="183979"/>
                  </a:lnTo>
                  <a:lnTo>
                    <a:pt x="4675919" y="183992"/>
                  </a:lnTo>
                  <a:lnTo>
                    <a:pt x="4687757" y="184003"/>
                  </a:lnTo>
                </a:path>
              </a:pathLst>
            </a:custGeom>
            <a:ln w="40651" cap="flat">
              <a:solidFill>
                <a:srgbClr val="41B500">
                  <a:alpha val="100000"/>
                </a:srgbClr>
              </a:solidFill>
              <a:prstDash val="solid"/>
              <a:round/>
            </a:ln>
          </p:spPr>
          <p:txBody>
            <a:bodyPr/>
            <a:lstStyle/>
            <a:p>
              <a:endParaRPr/>
            </a:p>
          </p:txBody>
        </p:sp>
        <p:sp>
          <p:nvSpPr>
            <p:cNvPr id="40" name="pl40"/>
            <p:cNvSpPr/>
            <p:nvPr/>
          </p:nvSpPr>
          <p:spPr>
            <a:xfrm>
              <a:off x="2482252" y="2188529"/>
              <a:ext cx="4687757" cy="368191"/>
            </a:xfrm>
            <a:custGeom>
              <a:avLst/>
              <a:gdLst/>
              <a:ahLst/>
              <a:cxnLst/>
              <a:rect l="0" t="0" r="0" b="0"/>
              <a:pathLst>
                <a:path w="4687757" h="368191">
                  <a:moveTo>
                    <a:pt x="0" y="368191"/>
                  </a:moveTo>
                  <a:lnTo>
                    <a:pt x="11837" y="368191"/>
                  </a:lnTo>
                  <a:lnTo>
                    <a:pt x="23675" y="368191"/>
                  </a:lnTo>
                  <a:lnTo>
                    <a:pt x="35513" y="368191"/>
                  </a:lnTo>
                  <a:lnTo>
                    <a:pt x="47351" y="368191"/>
                  </a:lnTo>
                  <a:lnTo>
                    <a:pt x="59188" y="368191"/>
                  </a:lnTo>
                  <a:lnTo>
                    <a:pt x="71026" y="368191"/>
                  </a:lnTo>
                  <a:lnTo>
                    <a:pt x="82864" y="368191"/>
                  </a:lnTo>
                  <a:lnTo>
                    <a:pt x="94702" y="368191"/>
                  </a:lnTo>
                  <a:lnTo>
                    <a:pt x="106539" y="368191"/>
                  </a:lnTo>
                  <a:lnTo>
                    <a:pt x="118377" y="368191"/>
                  </a:lnTo>
                  <a:lnTo>
                    <a:pt x="130215" y="368191"/>
                  </a:lnTo>
                  <a:lnTo>
                    <a:pt x="142053" y="368191"/>
                  </a:lnTo>
                  <a:lnTo>
                    <a:pt x="153891" y="368191"/>
                  </a:lnTo>
                  <a:lnTo>
                    <a:pt x="165728" y="368191"/>
                  </a:lnTo>
                  <a:lnTo>
                    <a:pt x="177566" y="368191"/>
                  </a:lnTo>
                  <a:lnTo>
                    <a:pt x="189404" y="368191"/>
                  </a:lnTo>
                  <a:lnTo>
                    <a:pt x="201242" y="368191"/>
                  </a:lnTo>
                  <a:lnTo>
                    <a:pt x="213079" y="368191"/>
                  </a:lnTo>
                  <a:lnTo>
                    <a:pt x="224917" y="368191"/>
                  </a:lnTo>
                  <a:lnTo>
                    <a:pt x="236755" y="368191"/>
                  </a:lnTo>
                  <a:lnTo>
                    <a:pt x="248593" y="368191"/>
                  </a:lnTo>
                  <a:lnTo>
                    <a:pt x="260430" y="368191"/>
                  </a:lnTo>
                  <a:lnTo>
                    <a:pt x="272268" y="368191"/>
                  </a:lnTo>
                  <a:lnTo>
                    <a:pt x="284106" y="368191"/>
                  </a:lnTo>
                  <a:lnTo>
                    <a:pt x="295944" y="368191"/>
                  </a:lnTo>
                  <a:lnTo>
                    <a:pt x="307782" y="368191"/>
                  </a:lnTo>
                  <a:lnTo>
                    <a:pt x="319619" y="368191"/>
                  </a:lnTo>
                  <a:lnTo>
                    <a:pt x="331457" y="368191"/>
                  </a:lnTo>
                  <a:lnTo>
                    <a:pt x="343295" y="368191"/>
                  </a:lnTo>
                  <a:lnTo>
                    <a:pt x="355133" y="368191"/>
                  </a:lnTo>
                  <a:lnTo>
                    <a:pt x="366970" y="368191"/>
                  </a:lnTo>
                  <a:lnTo>
                    <a:pt x="378808" y="368191"/>
                  </a:lnTo>
                  <a:lnTo>
                    <a:pt x="390646" y="368191"/>
                  </a:lnTo>
                  <a:lnTo>
                    <a:pt x="402484" y="368191"/>
                  </a:lnTo>
                  <a:lnTo>
                    <a:pt x="414321" y="368191"/>
                  </a:lnTo>
                  <a:lnTo>
                    <a:pt x="426159" y="368191"/>
                  </a:lnTo>
                  <a:lnTo>
                    <a:pt x="437997" y="368191"/>
                  </a:lnTo>
                  <a:lnTo>
                    <a:pt x="449835" y="368191"/>
                  </a:lnTo>
                  <a:lnTo>
                    <a:pt x="461673" y="368191"/>
                  </a:lnTo>
                  <a:lnTo>
                    <a:pt x="473510" y="368191"/>
                  </a:lnTo>
                  <a:lnTo>
                    <a:pt x="485348" y="368191"/>
                  </a:lnTo>
                  <a:lnTo>
                    <a:pt x="497186" y="368191"/>
                  </a:lnTo>
                  <a:lnTo>
                    <a:pt x="509024" y="368191"/>
                  </a:lnTo>
                  <a:lnTo>
                    <a:pt x="520861" y="368191"/>
                  </a:lnTo>
                  <a:lnTo>
                    <a:pt x="532699" y="368191"/>
                  </a:lnTo>
                  <a:lnTo>
                    <a:pt x="544537" y="368191"/>
                  </a:lnTo>
                  <a:lnTo>
                    <a:pt x="556375" y="368191"/>
                  </a:lnTo>
                  <a:lnTo>
                    <a:pt x="568213" y="368191"/>
                  </a:lnTo>
                  <a:lnTo>
                    <a:pt x="580050" y="368191"/>
                  </a:lnTo>
                  <a:lnTo>
                    <a:pt x="591888" y="368191"/>
                  </a:lnTo>
                  <a:lnTo>
                    <a:pt x="603726" y="368191"/>
                  </a:lnTo>
                  <a:lnTo>
                    <a:pt x="615564" y="368191"/>
                  </a:lnTo>
                  <a:lnTo>
                    <a:pt x="627401" y="368191"/>
                  </a:lnTo>
                  <a:lnTo>
                    <a:pt x="639239" y="368191"/>
                  </a:lnTo>
                  <a:lnTo>
                    <a:pt x="651077" y="368191"/>
                  </a:lnTo>
                  <a:lnTo>
                    <a:pt x="662915" y="368191"/>
                  </a:lnTo>
                  <a:lnTo>
                    <a:pt x="674752" y="368191"/>
                  </a:lnTo>
                  <a:lnTo>
                    <a:pt x="686590" y="368191"/>
                  </a:lnTo>
                  <a:lnTo>
                    <a:pt x="698428" y="368191"/>
                  </a:lnTo>
                  <a:lnTo>
                    <a:pt x="710266" y="368191"/>
                  </a:lnTo>
                  <a:lnTo>
                    <a:pt x="722104" y="368191"/>
                  </a:lnTo>
                  <a:lnTo>
                    <a:pt x="733941" y="368191"/>
                  </a:lnTo>
                  <a:lnTo>
                    <a:pt x="745779" y="368191"/>
                  </a:lnTo>
                  <a:lnTo>
                    <a:pt x="757617" y="368191"/>
                  </a:lnTo>
                  <a:lnTo>
                    <a:pt x="769455" y="368191"/>
                  </a:lnTo>
                  <a:lnTo>
                    <a:pt x="781292" y="368191"/>
                  </a:lnTo>
                  <a:lnTo>
                    <a:pt x="793130" y="368191"/>
                  </a:lnTo>
                  <a:lnTo>
                    <a:pt x="804968" y="368191"/>
                  </a:lnTo>
                  <a:lnTo>
                    <a:pt x="816806" y="368191"/>
                  </a:lnTo>
                  <a:lnTo>
                    <a:pt x="828643" y="368191"/>
                  </a:lnTo>
                  <a:lnTo>
                    <a:pt x="840481" y="368191"/>
                  </a:lnTo>
                  <a:lnTo>
                    <a:pt x="852319" y="368191"/>
                  </a:lnTo>
                  <a:lnTo>
                    <a:pt x="864157" y="368191"/>
                  </a:lnTo>
                  <a:lnTo>
                    <a:pt x="875995" y="368191"/>
                  </a:lnTo>
                  <a:lnTo>
                    <a:pt x="887832" y="368191"/>
                  </a:lnTo>
                  <a:lnTo>
                    <a:pt x="899670" y="368191"/>
                  </a:lnTo>
                  <a:lnTo>
                    <a:pt x="911508" y="368191"/>
                  </a:lnTo>
                  <a:lnTo>
                    <a:pt x="923346" y="368191"/>
                  </a:lnTo>
                  <a:lnTo>
                    <a:pt x="935183" y="368191"/>
                  </a:lnTo>
                  <a:lnTo>
                    <a:pt x="947021" y="368191"/>
                  </a:lnTo>
                  <a:lnTo>
                    <a:pt x="958859" y="368191"/>
                  </a:lnTo>
                  <a:lnTo>
                    <a:pt x="970697" y="368191"/>
                  </a:lnTo>
                  <a:lnTo>
                    <a:pt x="982534" y="368191"/>
                  </a:lnTo>
                  <a:lnTo>
                    <a:pt x="994372" y="368191"/>
                  </a:lnTo>
                  <a:lnTo>
                    <a:pt x="1006210" y="368191"/>
                  </a:lnTo>
                  <a:lnTo>
                    <a:pt x="1018048" y="368191"/>
                  </a:lnTo>
                  <a:lnTo>
                    <a:pt x="1029886" y="368191"/>
                  </a:lnTo>
                  <a:lnTo>
                    <a:pt x="1041723" y="368191"/>
                  </a:lnTo>
                  <a:lnTo>
                    <a:pt x="1053561" y="368191"/>
                  </a:lnTo>
                  <a:lnTo>
                    <a:pt x="1065399" y="368191"/>
                  </a:lnTo>
                  <a:lnTo>
                    <a:pt x="1077237" y="368191"/>
                  </a:lnTo>
                  <a:lnTo>
                    <a:pt x="1089074" y="368191"/>
                  </a:lnTo>
                  <a:lnTo>
                    <a:pt x="1100912" y="368191"/>
                  </a:lnTo>
                  <a:lnTo>
                    <a:pt x="1112750" y="368191"/>
                  </a:lnTo>
                  <a:lnTo>
                    <a:pt x="1124588" y="368191"/>
                  </a:lnTo>
                  <a:lnTo>
                    <a:pt x="1136426" y="368191"/>
                  </a:lnTo>
                  <a:lnTo>
                    <a:pt x="1148263" y="368191"/>
                  </a:lnTo>
                  <a:lnTo>
                    <a:pt x="1160101" y="368191"/>
                  </a:lnTo>
                  <a:lnTo>
                    <a:pt x="1171939" y="368191"/>
                  </a:lnTo>
                  <a:lnTo>
                    <a:pt x="1171939" y="368191"/>
                  </a:lnTo>
                  <a:lnTo>
                    <a:pt x="1183777" y="368191"/>
                  </a:lnTo>
                  <a:lnTo>
                    <a:pt x="1195614" y="368191"/>
                  </a:lnTo>
                  <a:lnTo>
                    <a:pt x="1207452" y="368191"/>
                  </a:lnTo>
                  <a:lnTo>
                    <a:pt x="1219290" y="368191"/>
                  </a:lnTo>
                  <a:lnTo>
                    <a:pt x="1231128" y="368191"/>
                  </a:lnTo>
                  <a:lnTo>
                    <a:pt x="1242965" y="368191"/>
                  </a:lnTo>
                  <a:lnTo>
                    <a:pt x="1254803" y="368191"/>
                  </a:lnTo>
                  <a:lnTo>
                    <a:pt x="1266641" y="368191"/>
                  </a:lnTo>
                  <a:lnTo>
                    <a:pt x="1278479" y="368191"/>
                  </a:lnTo>
                  <a:lnTo>
                    <a:pt x="1290317" y="368191"/>
                  </a:lnTo>
                  <a:lnTo>
                    <a:pt x="1302154" y="368191"/>
                  </a:lnTo>
                  <a:lnTo>
                    <a:pt x="1313992" y="368191"/>
                  </a:lnTo>
                  <a:lnTo>
                    <a:pt x="1325830" y="368191"/>
                  </a:lnTo>
                  <a:lnTo>
                    <a:pt x="1337668" y="368191"/>
                  </a:lnTo>
                  <a:lnTo>
                    <a:pt x="1349505" y="368191"/>
                  </a:lnTo>
                  <a:lnTo>
                    <a:pt x="1361343" y="368191"/>
                  </a:lnTo>
                  <a:lnTo>
                    <a:pt x="1373181" y="368191"/>
                  </a:lnTo>
                  <a:lnTo>
                    <a:pt x="1385019" y="368191"/>
                  </a:lnTo>
                  <a:lnTo>
                    <a:pt x="1396856" y="368191"/>
                  </a:lnTo>
                  <a:lnTo>
                    <a:pt x="1408694" y="368191"/>
                  </a:lnTo>
                  <a:lnTo>
                    <a:pt x="1420532" y="368191"/>
                  </a:lnTo>
                  <a:lnTo>
                    <a:pt x="1432370" y="368191"/>
                  </a:lnTo>
                  <a:lnTo>
                    <a:pt x="1444208" y="368191"/>
                  </a:lnTo>
                  <a:lnTo>
                    <a:pt x="1456045" y="368191"/>
                  </a:lnTo>
                  <a:lnTo>
                    <a:pt x="1467883" y="368191"/>
                  </a:lnTo>
                  <a:lnTo>
                    <a:pt x="1479721" y="368191"/>
                  </a:lnTo>
                  <a:lnTo>
                    <a:pt x="1491559" y="368191"/>
                  </a:lnTo>
                  <a:lnTo>
                    <a:pt x="1503396" y="368191"/>
                  </a:lnTo>
                  <a:lnTo>
                    <a:pt x="1515234" y="368191"/>
                  </a:lnTo>
                  <a:lnTo>
                    <a:pt x="1527072" y="368191"/>
                  </a:lnTo>
                  <a:lnTo>
                    <a:pt x="1538910" y="368191"/>
                  </a:lnTo>
                  <a:lnTo>
                    <a:pt x="1550748" y="368191"/>
                  </a:lnTo>
                  <a:lnTo>
                    <a:pt x="1562585" y="368191"/>
                  </a:lnTo>
                  <a:lnTo>
                    <a:pt x="1574423" y="368191"/>
                  </a:lnTo>
                  <a:lnTo>
                    <a:pt x="1586261" y="368191"/>
                  </a:lnTo>
                  <a:lnTo>
                    <a:pt x="1598099" y="368191"/>
                  </a:lnTo>
                  <a:lnTo>
                    <a:pt x="1609936" y="368191"/>
                  </a:lnTo>
                  <a:lnTo>
                    <a:pt x="1621774" y="368191"/>
                  </a:lnTo>
                  <a:lnTo>
                    <a:pt x="1633612" y="368191"/>
                  </a:lnTo>
                  <a:lnTo>
                    <a:pt x="1645450" y="368191"/>
                  </a:lnTo>
                  <a:lnTo>
                    <a:pt x="1657287" y="368191"/>
                  </a:lnTo>
                  <a:lnTo>
                    <a:pt x="1669125" y="368191"/>
                  </a:lnTo>
                  <a:lnTo>
                    <a:pt x="1680963" y="368191"/>
                  </a:lnTo>
                  <a:lnTo>
                    <a:pt x="1692801" y="368191"/>
                  </a:lnTo>
                  <a:lnTo>
                    <a:pt x="1704639" y="368191"/>
                  </a:lnTo>
                  <a:lnTo>
                    <a:pt x="1716476" y="368191"/>
                  </a:lnTo>
                  <a:lnTo>
                    <a:pt x="1728314" y="368191"/>
                  </a:lnTo>
                  <a:lnTo>
                    <a:pt x="1740152" y="368191"/>
                  </a:lnTo>
                  <a:lnTo>
                    <a:pt x="1751990" y="368191"/>
                  </a:lnTo>
                  <a:lnTo>
                    <a:pt x="1763827" y="368191"/>
                  </a:lnTo>
                  <a:lnTo>
                    <a:pt x="1775665" y="368191"/>
                  </a:lnTo>
                  <a:lnTo>
                    <a:pt x="1787503" y="368191"/>
                  </a:lnTo>
                  <a:lnTo>
                    <a:pt x="1799341" y="368191"/>
                  </a:lnTo>
                  <a:lnTo>
                    <a:pt x="1811178" y="368191"/>
                  </a:lnTo>
                  <a:lnTo>
                    <a:pt x="1823016" y="368191"/>
                  </a:lnTo>
                  <a:lnTo>
                    <a:pt x="1834854" y="368191"/>
                  </a:lnTo>
                  <a:lnTo>
                    <a:pt x="1846692" y="368191"/>
                  </a:lnTo>
                  <a:lnTo>
                    <a:pt x="1858530" y="368191"/>
                  </a:lnTo>
                  <a:lnTo>
                    <a:pt x="1870367" y="368191"/>
                  </a:lnTo>
                  <a:lnTo>
                    <a:pt x="1882205" y="368191"/>
                  </a:lnTo>
                  <a:lnTo>
                    <a:pt x="1894043" y="368191"/>
                  </a:lnTo>
                  <a:lnTo>
                    <a:pt x="1905881" y="368191"/>
                  </a:lnTo>
                  <a:lnTo>
                    <a:pt x="1917718" y="368191"/>
                  </a:lnTo>
                  <a:lnTo>
                    <a:pt x="1929556" y="368191"/>
                  </a:lnTo>
                  <a:lnTo>
                    <a:pt x="1941394" y="368191"/>
                  </a:lnTo>
                  <a:lnTo>
                    <a:pt x="1953232" y="368191"/>
                  </a:lnTo>
                  <a:lnTo>
                    <a:pt x="1965069" y="368191"/>
                  </a:lnTo>
                  <a:lnTo>
                    <a:pt x="1976907" y="368191"/>
                  </a:lnTo>
                  <a:lnTo>
                    <a:pt x="1988745" y="368191"/>
                  </a:lnTo>
                  <a:lnTo>
                    <a:pt x="2000583" y="368191"/>
                  </a:lnTo>
                  <a:lnTo>
                    <a:pt x="2012421" y="368191"/>
                  </a:lnTo>
                  <a:lnTo>
                    <a:pt x="2024258" y="368191"/>
                  </a:lnTo>
                  <a:lnTo>
                    <a:pt x="2036096" y="368191"/>
                  </a:lnTo>
                  <a:lnTo>
                    <a:pt x="2047934" y="368191"/>
                  </a:lnTo>
                  <a:lnTo>
                    <a:pt x="2059772" y="368191"/>
                  </a:lnTo>
                  <a:lnTo>
                    <a:pt x="2071609" y="368191"/>
                  </a:lnTo>
                  <a:lnTo>
                    <a:pt x="2083447" y="368191"/>
                  </a:lnTo>
                  <a:lnTo>
                    <a:pt x="2095285" y="368191"/>
                  </a:lnTo>
                  <a:lnTo>
                    <a:pt x="2107123" y="368191"/>
                  </a:lnTo>
                  <a:lnTo>
                    <a:pt x="2118961" y="368191"/>
                  </a:lnTo>
                  <a:lnTo>
                    <a:pt x="2130798" y="368191"/>
                  </a:lnTo>
                  <a:lnTo>
                    <a:pt x="2142636" y="368191"/>
                  </a:lnTo>
                  <a:lnTo>
                    <a:pt x="2154474" y="368191"/>
                  </a:lnTo>
                  <a:lnTo>
                    <a:pt x="2166312" y="368191"/>
                  </a:lnTo>
                  <a:lnTo>
                    <a:pt x="2178149" y="368191"/>
                  </a:lnTo>
                  <a:lnTo>
                    <a:pt x="2189987" y="368191"/>
                  </a:lnTo>
                  <a:lnTo>
                    <a:pt x="2201825" y="368191"/>
                  </a:lnTo>
                  <a:lnTo>
                    <a:pt x="2213663" y="368191"/>
                  </a:lnTo>
                  <a:lnTo>
                    <a:pt x="2225500" y="368191"/>
                  </a:lnTo>
                  <a:lnTo>
                    <a:pt x="2237338" y="368191"/>
                  </a:lnTo>
                  <a:lnTo>
                    <a:pt x="2249176" y="368191"/>
                  </a:lnTo>
                  <a:lnTo>
                    <a:pt x="2261014" y="368191"/>
                  </a:lnTo>
                  <a:lnTo>
                    <a:pt x="2272852" y="368191"/>
                  </a:lnTo>
                  <a:lnTo>
                    <a:pt x="2284689" y="368191"/>
                  </a:lnTo>
                  <a:lnTo>
                    <a:pt x="2296527" y="368191"/>
                  </a:lnTo>
                  <a:lnTo>
                    <a:pt x="2308365" y="368191"/>
                  </a:lnTo>
                  <a:lnTo>
                    <a:pt x="2320203" y="368191"/>
                  </a:lnTo>
                  <a:lnTo>
                    <a:pt x="2332040" y="368191"/>
                  </a:lnTo>
                  <a:lnTo>
                    <a:pt x="2343878" y="368191"/>
                  </a:lnTo>
                  <a:lnTo>
                    <a:pt x="2343878" y="368067"/>
                  </a:lnTo>
                  <a:lnTo>
                    <a:pt x="2355716" y="368046"/>
                  </a:lnTo>
                  <a:lnTo>
                    <a:pt x="2367554" y="368020"/>
                  </a:lnTo>
                  <a:lnTo>
                    <a:pt x="2379391" y="367990"/>
                  </a:lnTo>
                  <a:lnTo>
                    <a:pt x="2391229" y="367955"/>
                  </a:lnTo>
                  <a:lnTo>
                    <a:pt x="2403067" y="367914"/>
                  </a:lnTo>
                  <a:lnTo>
                    <a:pt x="2414905" y="367865"/>
                  </a:lnTo>
                  <a:lnTo>
                    <a:pt x="2426743" y="367808"/>
                  </a:lnTo>
                  <a:lnTo>
                    <a:pt x="2438580" y="367741"/>
                  </a:lnTo>
                  <a:lnTo>
                    <a:pt x="2450418" y="367662"/>
                  </a:lnTo>
                  <a:lnTo>
                    <a:pt x="2462256" y="367570"/>
                  </a:lnTo>
                  <a:lnTo>
                    <a:pt x="2474094" y="367461"/>
                  </a:lnTo>
                  <a:lnTo>
                    <a:pt x="2485931" y="367334"/>
                  </a:lnTo>
                  <a:lnTo>
                    <a:pt x="2497769" y="367184"/>
                  </a:lnTo>
                  <a:lnTo>
                    <a:pt x="2509607" y="367008"/>
                  </a:lnTo>
                  <a:lnTo>
                    <a:pt x="2521445" y="366801"/>
                  </a:lnTo>
                  <a:lnTo>
                    <a:pt x="2533283" y="366558"/>
                  </a:lnTo>
                  <a:lnTo>
                    <a:pt x="2545120" y="366273"/>
                  </a:lnTo>
                  <a:lnTo>
                    <a:pt x="2556958" y="365939"/>
                  </a:lnTo>
                  <a:lnTo>
                    <a:pt x="2568796" y="365547"/>
                  </a:lnTo>
                  <a:lnTo>
                    <a:pt x="2580634" y="365087"/>
                  </a:lnTo>
                  <a:lnTo>
                    <a:pt x="2592471" y="364548"/>
                  </a:lnTo>
                  <a:lnTo>
                    <a:pt x="2604309" y="363916"/>
                  </a:lnTo>
                  <a:lnTo>
                    <a:pt x="2616147" y="363177"/>
                  </a:lnTo>
                  <a:lnTo>
                    <a:pt x="2627985" y="362311"/>
                  </a:lnTo>
                  <a:lnTo>
                    <a:pt x="2639822" y="361299"/>
                  </a:lnTo>
                  <a:lnTo>
                    <a:pt x="2651660" y="360117"/>
                  </a:lnTo>
                  <a:lnTo>
                    <a:pt x="2663498" y="358737"/>
                  </a:lnTo>
                  <a:lnTo>
                    <a:pt x="2675336" y="357129"/>
                  </a:lnTo>
                  <a:lnTo>
                    <a:pt x="2687174" y="355256"/>
                  </a:lnTo>
                  <a:lnTo>
                    <a:pt x="2699011" y="353081"/>
                  </a:lnTo>
                  <a:lnTo>
                    <a:pt x="2710849" y="350557"/>
                  </a:lnTo>
                  <a:lnTo>
                    <a:pt x="2722687" y="347637"/>
                  </a:lnTo>
                  <a:lnTo>
                    <a:pt x="2734525" y="344266"/>
                  </a:lnTo>
                  <a:lnTo>
                    <a:pt x="2746362" y="340386"/>
                  </a:lnTo>
                  <a:lnTo>
                    <a:pt x="2758200" y="335936"/>
                  </a:lnTo>
                  <a:lnTo>
                    <a:pt x="2770038" y="330852"/>
                  </a:lnTo>
                  <a:lnTo>
                    <a:pt x="2781876" y="325069"/>
                  </a:lnTo>
                  <a:lnTo>
                    <a:pt x="2793713" y="318525"/>
                  </a:lnTo>
                  <a:lnTo>
                    <a:pt x="2805551" y="311163"/>
                  </a:lnTo>
                  <a:lnTo>
                    <a:pt x="2817389" y="302932"/>
                  </a:lnTo>
                  <a:lnTo>
                    <a:pt x="2829227" y="293798"/>
                  </a:lnTo>
                  <a:lnTo>
                    <a:pt x="2841065" y="283741"/>
                  </a:lnTo>
                  <a:lnTo>
                    <a:pt x="2852902" y="272766"/>
                  </a:lnTo>
                  <a:lnTo>
                    <a:pt x="2864740" y="260904"/>
                  </a:lnTo>
                  <a:lnTo>
                    <a:pt x="2876578" y="248216"/>
                  </a:lnTo>
                  <a:lnTo>
                    <a:pt x="2888416" y="234795"/>
                  </a:lnTo>
                  <a:lnTo>
                    <a:pt x="2900253" y="220764"/>
                  </a:lnTo>
                  <a:lnTo>
                    <a:pt x="2912091" y="206274"/>
                  </a:lnTo>
                  <a:lnTo>
                    <a:pt x="2923929" y="191500"/>
                  </a:lnTo>
                  <a:lnTo>
                    <a:pt x="2935767" y="176629"/>
                  </a:lnTo>
                  <a:lnTo>
                    <a:pt x="2947604" y="161855"/>
                  </a:lnTo>
                  <a:lnTo>
                    <a:pt x="2959442" y="147365"/>
                  </a:lnTo>
                  <a:lnTo>
                    <a:pt x="2971280" y="133334"/>
                  </a:lnTo>
                  <a:lnTo>
                    <a:pt x="2983118" y="119912"/>
                  </a:lnTo>
                  <a:lnTo>
                    <a:pt x="2994956" y="107224"/>
                  </a:lnTo>
                  <a:lnTo>
                    <a:pt x="3006793" y="95362"/>
                  </a:lnTo>
                  <a:lnTo>
                    <a:pt x="3018631" y="84388"/>
                  </a:lnTo>
                  <a:lnTo>
                    <a:pt x="3030469" y="74331"/>
                  </a:lnTo>
                  <a:lnTo>
                    <a:pt x="3042307" y="65197"/>
                  </a:lnTo>
                  <a:lnTo>
                    <a:pt x="3054144" y="56966"/>
                  </a:lnTo>
                  <a:lnTo>
                    <a:pt x="3065982" y="49603"/>
                  </a:lnTo>
                  <a:lnTo>
                    <a:pt x="3077820" y="43059"/>
                  </a:lnTo>
                  <a:lnTo>
                    <a:pt x="3089658" y="37277"/>
                  </a:lnTo>
                  <a:lnTo>
                    <a:pt x="3101496" y="32193"/>
                  </a:lnTo>
                  <a:lnTo>
                    <a:pt x="3113333" y="27743"/>
                  </a:lnTo>
                  <a:lnTo>
                    <a:pt x="3125171" y="23863"/>
                  </a:lnTo>
                  <a:lnTo>
                    <a:pt x="3137009" y="20492"/>
                  </a:lnTo>
                  <a:lnTo>
                    <a:pt x="3148847" y="17571"/>
                  </a:lnTo>
                  <a:lnTo>
                    <a:pt x="3160684" y="15048"/>
                  </a:lnTo>
                  <a:lnTo>
                    <a:pt x="3172522" y="12872"/>
                  </a:lnTo>
                  <a:lnTo>
                    <a:pt x="3184360" y="11000"/>
                  </a:lnTo>
                  <a:lnTo>
                    <a:pt x="3196198" y="9391"/>
                  </a:lnTo>
                  <a:lnTo>
                    <a:pt x="3208035" y="8012"/>
                  </a:lnTo>
                  <a:lnTo>
                    <a:pt x="3219873" y="6829"/>
                  </a:lnTo>
                  <a:lnTo>
                    <a:pt x="3231711" y="5817"/>
                  </a:lnTo>
                  <a:lnTo>
                    <a:pt x="3243549" y="4952"/>
                  </a:lnTo>
                  <a:lnTo>
                    <a:pt x="3255387" y="4212"/>
                  </a:lnTo>
                  <a:lnTo>
                    <a:pt x="3267224" y="3581"/>
                  </a:lnTo>
                  <a:lnTo>
                    <a:pt x="3279062" y="3042"/>
                  </a:lnTo>
                  <a:lnTo>
                    <a:pt x="3290900" y="2582"/>
                  </a:lnTo>
                  <a:lnTo>
                    <a:pt x="3302738" y="2190"/>
                  </a:lnTo>
                  <a:lnTo>
                    <a:pt x="3314575" y="1855"/>
                  </a:lnTo>
                  <a:lnTo>
                    <a:pt x="3326413" y="1570"/>
                  </a:lnTo>
                  <a:lnTo>
                    <a:pt x="3338251" y="1328"/>
                  </a:lnTo>
                  <a:lnTo>
                    <a:pt x="3350089" y="1121"/>
                  </a:lnTo>
                  <a:lnTo>
                    <a:pt x="3361926" y="945"/>
                  </a:lnTo>
                  <a:lnTo>
                    <a:pt x="3373764" y="795"/>
                  </a:lnTo>
                  <a:lnTo>
                    <a:pt x="3385602" y="667"/>
                  </a:lnTo>
                  <a:lnTo>
                    <a:pt x="3397440" y="559"/>
                  </a:lnTo>
                  <a:lnTo>
                    <a:pt x="3409278" y="466"/>
                  </a:lnTo>
                  <a:lnTo>
                    <a:pt x="3421115" y="387"/>
                  </a:lnTo>
                  <a:lnTo>
                    <a:pt x="3432953" y="320"/>
                  </a:lnTo>
                  <a:lnTo>
                    <a:pt x="3444791" y="263"/>
                  </a:lnTo>
                  <a:lnTo>
                    <a:pt x="3456629" y="215"/>
                  </a:lnTo>
                  <a:lnTo>
                    <a:pt x="3468466" y="173"/>
                  </a:lnTo>
                  <a:lnTo>
                    <a:pt x="3480304" y="138"/>
                  </a:lnTo>
                  <a:lnTo>
                    <a:pt x="3492142" y="108"/>
                  </a:lnTo>
                  <a:lnTo>
                    <a:pt x="3503980" y="83"/>
                  </a:lnTo>
                  <a:lnTo>
                    <a:pt x="3515818" y="61"/>
                  </a:lnTo>
                  <a:lnTo>
                    <a:pt x="3515818" y="0"/>
                  </a:lnTo>
                  <a:lnTo>
                    <a:pt x="3527655" y="10"/>
                  </a:lnTo>
                  <a:lnTo>
                    <a:pt x="3539493" y="23"/>
                  </a:lnTo>
                  <a:lnTo>
                    <a:pt x="3551331" y="38"/>
                  </a:lnTo>
                  <a:lnTo>
                    <a:pt x="3563169" y="56"/>
                  </a:lnTo>
                  <a:lnTo>
                    <a:pt x="3575006" y="76"/>
                  </a:lnTo>
                  <a:lnTo>
                    <a:pt x="3586844" y="100"/>
                  </a:lnTo>
                  <a:lnTo>
                    <a:pt x="3598682" y="129"/>
                  </a:lnTo>
                  <a:lnTo>
                    <a:pt x="3610520" y="163"/>
                  </a:lnTo>
                  <a:lnTo>
                    <a:pt x="3622357" y="202"/>
                  </a:lnTo>
                  <a:lnTo>
                    <a:pt x="3634195" y="248"/>
                  </a:lnTo>
                  <a:lnTo>
                    <a:pt x="3646033" y="302"/>
                  </a:lnTo>
                  <a:lnTo>
                    <a:pt x="3657871" y="366"/>
                  </a:lnTo>
                  <a:lnTo>
                    <a:pt x="3669709" y="441"/>
                  </a:lnTo>
                  <a:lnTo>
                    <a:pt x="3681546" y="529"/>
                  </a:lnTo>
                  <a:lnTo>
                    <a:pt x="3693384" y="633"/>
                  </a:lnTo>
                  <a:lnTo>
                    <a:pt x="3705222" y="754"/>
                  </a:lnTo>
                  <a:lnTo>
                    <a:pt x="3717060" y="897"/>
                  </a:lnTo>
                  <a:lnTo>
                    <a:pt x="3728897" y="1064"/>
                  </a:lnTo>
                  <a:lnTo>
                    <a:pt x="3740735" y="1260"/>
                  </a:lnTo>
                  <a:lnTo>
                    <a:pt x="3752573" y="1490"/>
                  </a:lnTo>
                  <a:lnTo>
                    <a:pt x="3764411" y="1759"/>
                  </a:lnTo>
                  <a:lnTo>
                    <a:pt x="3776248" y="2075"/>
                  </a:lnTo>
                  <a:lnTo>
                    <a:pt x="3788086" y="2445"/>
                  </a:lnTo>
                  <a:lnTo>
                    <a:pt x="3799924" y="2877"/>
                  </a:lnTo>
                  <a:lnTo>
                    <a:pt x="3811762" y="3383"/>
                  </a:lnTo>
                  <a:lnTo>
                    <a:pt x="3823600" y="3975"/>
                  </a:lnTo>
                  <a:lnTo>
                    <a:pt x="3835437" y="4665"/>
                  </a:lnTo>
                  <a:lnTo>
                    <a:pt x="3847275" y="5469"/>
                  </a:lnTo>
                  <a:lnTo>
                    <a:pt x="3859113" y="6405"/>
                  </a:lnTo>
                  <a:lnTo>
                    <a:pt x="3870951" y="7493"/>
                  </a:lnTo>
                  <a:lnTo>
                    <a:pt x="3882788" y="8755"/>
                  </a:lnTo>
                  <a:lnTo>
                    <a:pt x="3894626" y="10215"/>
                  </a:lnTo>
                  <a:lnTo>
                    <a:pt x="3906464" y="11900"/>
                  </a:lnTo>
                  <a:lnTo>
                    <a:pt x="3918302" y="13840"/>
                  </a:lnTo>
                  <a:lnTo>
                    <a:pt x="3930139" y="16065"/>
                  </a:lnTo>
                  <a:lnTo>
                    <a:pt x="3941977" y="18607"/>
                  </a:lnTo>
                  <a:lnTo>
                    <a:pt x="3953815" y="21499"/>
                  </a:lnTo>
                  <a:lnTo>
                    <a:pt x="3965653" y="24771"/>
                  </a:lnTo>
                  <a:lnTo>
                    <a:pt x="3977491" y="28452"/>
                  </a:lnTo>
                  <a:lnTo>
                    <a:pt x="3989328" y="32567"/>
                  </a:lnTo>
                  <a:lnTo>
                    <a:pt x="4001166" y="37134"/>
                  </a:lnTo>
                  <a:lnTo>
                    <a:pt x="4013004" y="42163"/>
                  </a:lnTo>
                  <a:lnTo>
                    <a:pt x="4024842" y="47650"/>
                  </a:lnTo>
                  <a:lnTo>
                    <a:pt x="4036679" y="53581"/>
                  </a:lnTo>
                  <a:lnTo>
                    <a:pt x="4048517" y="59925"/>
                  </a:lnTo>
                  <a:lnTo>
                    <a:pt x="4060355" y="66636"/>
                  </a:lnTo>
                  <a:lnTo>
                    <a:pt x="4072193" y="73651"/>
                  </a:lnTo>
                  <a:lnTo>
                    <a:pt x="4084031" y="80896"/>
                  </a:lnTo>
                  <a:lnTo>
                    <a:pt x="4095868" y="88283"/>
                  </a:lnTo>
                  <a:lnTo>
                    <a:pt x="4107706" y="95719"/>
                  </a:lnTo>
                  <a:lnTo>
                    <a:pt x="4119544" y="103106"/>
                  </a:lnTo>
                  <a:lnTo>
                    <a:pt x="4131382" y="110351"/>
                  </a:lnTo>
                  <a:lnTo>
                    <a:pt x="4143219" y="117366"/>
                  </a:lnTo>
                  <a:lnTo>
                    <a:pt x="4155057" y="124077"/>
                  </a:lnTo>
                  <a:lnTo>
                    <a:pt x="4166895" y="130421"/>
                  </a:lnTo>
                  <a:lnTo>
                    <a:pt x="4178733" y="136352"/>
                  </a:lnTo>
                  <a:lnTo>
                    <a:pt x="4190570" y="141839"/>
                  </a:lnTo>
                  <a:lnTo>
                    <a:pt x="4202408" y="146868"/>
                  </a:lnTo>
                  <a:lnTo>
                    <a:pt x="4214246" y="151435"/>
                  </a:lnTo>
                  <a:lnTo>
                    <a:pt x="4226084" y="155550"/>
                  </a:lnTo>
                  <a:lnTo>
                    <a:pt x="4237922" y="159231"/>
                  </a:lnTo>
                  <a:lnTo>
                    <a:pt x="4249759" y="162503"/>
                  </a:lnTo>
                  <a:lnTo>
                    <a:pt x="4261597" y="165395"/>
                  </a:lnTo>
                  <a:lnTo>
                    <a:pt x="4273435" y="167937"/>
                  </a:lnTo>
                  <a:lnTo>
                    <a:pt x="4285273" y="170162"/>
                  </a:lnTo>
                  <a:lnTo>
                    <a:pt x="4297110" y="172102"/>
                  </a:lnTo>
                  <a:lnTo>
                    <a:pt x="4308948" y="173787"/>
                  </a:lnTo>
                  <a:lnTo>
                    <a:pt x="4320786" y="175247"/>
                  </a:lnTo>
                  <a:lnTo>
                    <a:pt x="4332624" y="176509"/>
                  </a:lnTo>
                  <a:lnTo>
                    <a:pt x="4344461" y="177597"/>
                  </a:lnTo>
                  <a:lnTo>
                    <a:pt x="4356299" y="178533"/>
                  </a:lnTo>
                  <a:lnTo>
                    <a:pt x="4368137" y="179337"/>
                  </a:lnTo>
                  <a:lnTo>
                    <a:pt x="4379975" y="180027"/>
                  </a:lnTo>
                  <a:lnTo>
                    <a:pt x="4391813" y="180619"/>
                  </a:lnTo>
                  <a:lnTo>
                    <a:pt x="4403650" y="181125"/>
                  </a:lnTo>
                  <a:lnTo>
                    <a:pt x="4415488" y="181557"/>
                  </a:lnTo>
                  <a:lnTo>
                    <a:pt x="4427326" y="181927"/>
                  </a:lnTo>
                  <a:lnTo>
                    <a:pt x="4439164" y="182243"/>
                  </a:lnTo>
                  <a:lnTo>
                    <a:pt x="4451001" y="182512"/>
                  </a:lnTo>
                  <a:lnTo>
                    <a:pt x="4462839" y="182742"/>
                  </a:lnTo>
                  <a:lnTo>
                    <a:pt x="4474677" y="182938"/>
                  </a:lnTo>
                  <a:lnTo>
                    <a:pt x="4486515" y="183106"/>
                  </a:lnTo>
                  <a:lnTo>
                    <a:pt x="4498352" y="183248"/>
                  </a:lnTo>
                  <a:lnTo>
                    <a:pt x="4510190" y="183369"/>
                  </a:lnTo>
                  <a:lnTo>
                    <a:pt x="4522028" y="183473"/>
                  </a:lnTo>
                  <a:lnTo>
                    <a:pt x="4533866" y="183561"/>
                  </a:lnTo>
                  <a:lnTo>
                    <a:pt x="4545704" y="183636"/>
                  </a:lnTo>
                  <a:lnTo>
                    <a:pt x="4557541" y="183700"/>
                  </a:lnTo>
                  <a:lnTo>
                    <a:pt x="4569379" y="183754"/>
                  </a:lnTo>
                  <a:lnTo>
                    <a:pt x="4581217" y="183800"/>
                  </a:lnTo>
                  <a:lnTo>
                    <a:pt x="4593055" y="183839"/>
                  </a:lnTo>
                  <a:lnTo>
                    <a:pt x="4604892" y="183873"/>
                  </a:lnTo>
                  <a:lnTo>
                    <a:pt x="4616730" y="183902"/>
                  </a:lnTo>
                  <a:lnTo>
                    <a:pt x="4628568" y="183926"/>
                  </a:lnTo>
                  <a:lnTo>
                    <a:pt x="4640406" y="183946"/>
                  </a:lnTo>
                  <a:lnTo>
                    <a:pt x="4652244" y="183964"/>
                  </a:lnTo>
                  <a:lnTo>
                    <a:pt x="4664081" y="183979"/>
                  </a:lnTo>
                  <a:lnTo>
                    <a:pt x="4675919" y="183992"/>
                  </a:lnTo>
                  <a:lnTo>
                    <a:pt x="4687757" y="184003"/>
                  </a:lnTo>
                </a:path>
              </a:pathLst>
            </a:custGeom>
            <a:ln w="40651" cap="flat">
              <a:solidFill>
                <a:srgbClr val="00BA38">
                  <a:alpha val="100000"/>
                </a:srgbClr>
              </a:solidFill>
              <a:prstDash val="solid"/>
              <a:round/>
            </a:ln>
          </p:spPr>
          <p:txBody>
            <a:bodyPr/>
            <a:lstStyle/>
            <a:p>
              <a:endParaRPr/>
            </a:p>
          </p:txBody>
        </p:sp>
        <p:sp>
          <p:nvSpPr>
            <p:cNvPr id="41" name="pl41"/>
            <p:cNvSpPr/>
            <p:nvPr/>
          </p:nvSpPr>
          <p:spPr>
            <a:xfrm>
              <a:off x="2482252" y="4582112"/>
              <a:ext cx="4687757" cy="184126"/>
            </a:xfrm>
            <a:custGeom>
              <a:avLst/>
              <a:gdLst/>
              <a:ahLst/>
              <a:cxnLst/>
              <a:rect l="0" t="0" r="0" b="0"/>
              <a:pathLst>
                <a:path w="4687757" h="18412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1"/>
                  </a:lnTo>
                  <a:lnTo>
                    <a:pt x="1183777" y="72"/>
                  </a:lnTo>
                  <a:lnTo>
                    <a:pt x="1195614" y="85"/>
                  </a:lnTo>
                  <a:lnTo>
                    <a:pt x="1207452" y="100"/>
                  </a:lnTo>
                  <a:lnTo>
                    <a:pt x="1219290" y="117"/>
                  </a:lnTo>
                  <a:lnTo>
                    <a:pt x="1231128" y="138"/>
                  </a:lnTo>
                  <a:lnTo>
                    <a:pt x="1242965" y="162"/>
                  </a:lnTo>
                  <a:lnTo>
                    <a:pt x="1254803" y="191"/>
                  </a:lnTo>
                  <a:lnTo>
                    <a:pt x="1266641" y="224"/>
                  </a:lnTo>
                  <a:lnTo>
                    <a:pt x="1278479" y="264"/>
                  </a:lnTo>
                  <a:lnTo>
                    <a:pt x="1290317" y="310"/>
                  </a:lnTo>
                  <a:lnTo>
                    <a:pt x="1302154" y="364"/>
                  </a:lnTo>
                  <a:lnTo>
                    <a:pt x="1313992" y="428"/>
                  </a:lnTo>
                  <a:lnTo>
                    <a:pt x="1325830" y="503"/>
                  </a:lnTo>
                  <a:lnTo>
                    <a:pt x="1337668" y="591"/>
                  </a:lnTo>
                  <a:lnTo>
                    <a:pt x="1349505" y="694"/>
                  </a:lnTo>
                  <a:lnTo>
                    <a:pt x="1361343" y="816"/>
                  </a:lnTo>
                  <a:lnTo>
                    <a:pt x="1373181" y="958"/>
                  </a:lnTo>
                  <a:lnTo>
                    <a:pt x="1385019" y="1125"/>
                  </a:lnTo>
                  <a:lnTo>
                    <a:pt x="1396856" y="1321"/>
                  </a:lnTo>
                  <a:lnTo>
                    <a:pt x="1408694" y="1551"/>
                  </a:lnTo>
                  <a:lnTo>
                    <a:pt x="1420532" y="1821"/>
                  </a:lnTo>
                  <a:lnTo>
                    <a:pt x="1432370" y="2137"/>
                  </a:lnTo>
                  <a:lnTo>
                    <a:pt x="1444208" y="2506"/>
                  </a:lnTo>
                  <a:lnTo>
                    <a:pt x="1456045" y="2939"/>
                  </a:lnTo>
                  <a:lnTo>
                    <a:pt x="1467883" y="3445"/>
                  </a:lnTo>
                  <a:lnTo>
                    <a:pt x="1479721" y="4036"/>
                  </a:lnTo>
                  <a:lnTo>
                    <a:pt x="1491559" y="4726"/>
                  </a:lnTo>
                  <a:lnTo>
                    <a:pt x="1503396" y="5531"/>
                  </a:lnTo>
                  <a:lnTo>
                    <a:pt x="1515234" y="6467"/>
                  </a:lnTo>
                  <a:lnTo>
                    <a:pt x="1527072" y="7555"/>
                  </a:lnTo>
                  <a:lnTo>
                    <a:pt x="1538910" y="8816"/>
                  </a:lnTo>
                  <a:lnTo>
                    <a:pt x="1550748" y="10276"/>
                  </a:lnTo>
                  <a:lnTo>
                    <a:pt x="1562585" y="11962"/>
                  </a:lnTo>
                  <a:lnTo>
                    <a:pt x="1574423" y="13902"/>
                  </a:lnTo>
                  <a:lnTo>
                    <a:pt x="1586261" y="16127"/>
                  </a:lnTo>
                  <a:lnTo>
                    <a:pt x="1598099" y="18669"/>
                  </a:lnTo>
                  <a:lnTo>
                    <a:pt x="1609936" y="21560"/>
                  </a:lnTo>
                  <a:lnTo>
                    <a:pt x="1621774" y="24832"/>
                  </a:lnTo>
                  <a:lnTo>
                    <a:pt x="1633612" y="28514"/>
                  </a:lnTo>
                  <a:lnTo>
                    <a:pt x="1645450" y="32629"/>
                  </a:lnTo>
                  <a:lnTo>
                    <a:pt x="1657287" y="37196"/>
                  </a:lnTo>
                  <a:lnTo>
                    <a:pt x="1669125" y="42224"/>
                  </a:lnTo>
                  <a:lnTo>
                    <a:pt x="1680963" y="47712"/>
                  </a:lnTo>
                  <a:lnTo>
                    <a:pt x="1692801" y="53643"/>
                  </a:lnTo>
                  <a:lnTo>
                    <a:pt x="1704639" y="59987"/>
                  </a:lnTo>
                  <a:lnTo>
                    <a:pt x="1716476" y="66697"/>
                  </a:lnTo>
                  <a:lnTo>
                    <a:pt x="1728314" y="73713"/>
                  </a:lnTo>
                  <a:lnTo>
                    <a:pt x="1740152" y="80958"/>
                  </a:lnTo>
                  <a:lnTo>
                    <a:pt x="1751990" y="88345"/>
                  </a:lnTo>
                  <a:lnTo>
                    <a:pt x="1763827" y="95780"/>
                  </a:lnTo>
                  <a:lnTo>
                    <a:pt x="1775665" y="103168"/>
                  </a:lnTo>
                  <a:lnTo>
                    <a:pt x="1787503" y="110412"/>
                  </a:lnTo>
                  <a:lnTo>
                    <a:pt x="1799341" y="117428"/>
                  </a:lnTo>
                  <a:lnTo>
                    <a:pt x="1811178" y="124139"/>
                  </a:lnTo>
                  <a:lnTo>
                    <a:pt x="1823016" y="130483"/>
                  </a:lnTo>
                  <a:lnTo>
                    <a:pt x="1834854" y="136414"/>
                  </a:lnTo>
                  <a:lnTo>
                    <a:pt x="1846692" y="141901"/>
                  </a:lnTo>
                  <a:lnTo>
                    <a:pt x="1858530" y="146929"/>
                  </a:lnTo>
                  <a:lnTo>
                    <a:pt x="1870367" y="151497"/>
                  </a:lnTo>
                  <a:lnTo>
                    <a:pt x="1882205" y="155612"/>
                  </a:lnTo>
                  <a:lnTo>
                    <a:pt x="1894043" y="159293"/>
                  </a:lnTo>
                  <a:lnTo>
                    <a:pt x="1905881" y="162565"/>
                  </a:lnTo>
                  <a:lnTo>
                    <a:pt x="1917718" y="165456"/>
                  </a:lnTo>
                  <a:lnTo>
                    <a:pt x="1929556" y="167999"/>
                  </a:lnTo>
                  <a:lnTo>
                    <a:pt x="1941394" y="170224"/>
                  </a:lnTo>
                  <a:lnTo>
                    <a:pt x="1953232" y="172163"/>
                  </a:lnTo>
                  <a:lnTo>
                    <a:pt x="1965069" y="173849"/>
                  </a:lnTo>
                  <a:lnTo>
                    <a:pt x="1976907" y="175309"/>
                  </a:lnTo>
                  <a:lnTo>
                    <a:pt x="1988745" y="176571"/>
                  </a:lnTo>
                  <a:lnTo>
                    <a:pt x="2000583" y="177659"/>
                  </a:lnTo>
                  <a:lnTo>
                    <a:pt x="2012421" y="178595"/>
                  </a:lnTo>
                  <a:lnTo>
                    <a:pt x="2024258" y="179399"/>
                  </a:lnTo>
                  <a:lnTo>
                    <a:pt x="2036096" y="180089"/>
                  </a:lnTo>
                  <a:lnTo>
                    <a:pt x="2047934" y="180680"/>
                  </a:lnTo>
                  <a:lnTo>
                    <a:pt x="2059772" y="181186"/>
                  </a:lnTo>
                  <a:lnTo>
                    <a:pt x="2071609" y="181619"/>
                  </a:lnTo>
                  <a:lnTo>
                    <a:pt x="2083447" y="181989"/>
                  </a:lnTo>
                  <a:lnTo>
                    <a:pt x="2095285" y="182305"/>
                  </a:lnTo>
                  <a:lnTo>
                    <a:pt x="2107123" y="182574"/>
                  </a:lnTo>
                  <a:lnTo>
                    <a:pt x="2118961" y="182804"/>
                  </a:lnTo>
                  <a:lnTo>
                    <a:pt x="2130798" y="183000"/>
                  </a:lnTo>
                  <a:lnTo>
                    <a:pt x="2142636" y="183167"/>
                  </a:lnTo>
                  <a:lnTo>
                    <a:pt x="2154474" y="183310"/>
                  </a:lnTo>
                  <a:lnTo>
                    <a:pt x="2166312" y="183431"/>
                  </a:lnTo>
                  <a:lnTo>
                    <a:pt x="2178149" y="183534"/>
                  </a:lnTo>
                  <a:lnTo>
                    <a:pt x="2189987" y="183622"/>
                  </a:lnTo>
                  <a:lnTo>
                    <a:pt x="2201825" y="183697"/>
                  </a:lnTo>
                  <a:lnTo>
                    <a:pt x="2213663" y="183761"/>
                  </a:lnTo>
                  <a:lnTo>
                    <a:pt x="2225500" y="183816"/>
                  </a:lnTo>
                  <a:lnTo>
                    <a:pt x="2237338" y="183862"/>
                  </a:lnTo>
                  <a:lnTo>
                    <a:pt x="2249176" y="183901"/>
                  </a:lnTo>
                  <a:lnTo>
                    <a:pt x="2261014" y="183935"/>
                  </a:lnTo>
                  <a:lnTo>
                    <a:pt x="2272852" y="183963"/>
                  </a:lnTo>
                  <a:lnTo>
                    <a:pt x="2284689" y="183988"/>
                  </a:lnTo>
                  <a:lnTo>
                    <a:pt x="2296527" y="184008"/>
                  </a:lnTo>
                  <a:lnTo>
                    <a:pt x="2308365" y="184026"/>
                  </a:lnTo>
                  <a:lnTo>
                    <a:pt x="2320203" y="184041"/>
                  </a:lnTo>
                  <a:lnTo>
                    <a:pt x="2332040" y="184053"/>
                  </a:lnTo>
                  <a:lnTo>
                    <a:pt x="2343878" y="184064"/>
                  </a:lnTo>
                  <a:lnTo>
                    <a:pt x="2343878" y="184126"/>
                  </a:lnTo>
                  <a:lnTo>
                    <a:pt x="2355716" y="184126"/>
                  </a:lnTo>
                  <a:lnTo>
                    <a:pt x="2367554" y="184126"/>
                  </a:lnTo>
                  <a:lnTo>
                    <a:pt x="2379391" y="184126"/>
                  </a:lnTo>
                  <a:lnTo>
                    <a:pt x="2391229" y="184126"/>
                  </a:lnTo>
                  <a:lnTo>
                    <a:pt x="2403067" y="184126"/>
                  </a:lnTo>
                  <a:lnTo>
                    <a:pt x="2414905" y="184126"/>
                  </a:lnTo>
                  <a:lnTo>
                    <a:pt x="2426743" y="184126"/>
                  </a:lnTo>
                  <a:lnTo>
                    <a:pt x="2438580" y="184126"/>
                  </a:lnTo>
                  <a:lnTo>
                    <a:pt x="2450418" y="184126"/>
                  </a:lnTo>
                  <a:lnTo>
                    <a:pt x="2462256" y="184126"/>
                  </a:lnTo>
                  <a:lnTo>
                    <a:pt x="2474094" y="184126"/>
                  </a:lnTo>
                  <a:lnTo>
                    <a:pt x="2485931" y="184126"/>
                  </a:lnTo>
                  <a:lnTo>
                    <a:pt x="2497769" y="184126"/>
                  </a:lnTo>
                  <a:lnTo>
                    <a:pt x="2509607" y="184126"/>
                  </a:lnTo>
                  <a:lnTo>
                    <a:pt x="2521445" y="184126"/>
                  </a:lnTo>
                  <a:lnTo>
                    <a:pt x="2533283" y="184126"/>
                  </a:lnTo>
                  <a:lnTo>
                    <a:pt x="2545120" y="184126"/>
                  </a:lnTo>
                  <a:lnTo>
                    <a:pt x="2556958" y="184126"/>
                  </a:lnTo>
                  <a:lnTo>
                    <a:pt x="2568796" y="184126"/>
                  </a:lnTo>
                  <a:lnTo>
                    <a:pt x="2580634" y="184126"/>
                  </a:lnTo>
                  <a:lnTo>
                    <a:pt x="2592471" y="184126"/>
                  </a:lnTo>
                  <a:lnTo>
                    <a:pt x="2604309" y="184126"/>
                  </a:lnTo>
                  <a:lnTo>
                    <a:pt x="2616147" y="184126"/>
                  </a:lnTo>
                  <a:lnTo>
                    <a:pt x="2627985" y="184126"/>
                  </a:lnTo>
                  <a:lnTo>
                    <a:pt x="2639822" y="184126"/>
                  </a:lnTo>
                  <a:lnTo>
                    <a:pt x="2651660" y="184126"/>
                  </a:lnTo>
                  <a:lnTo>
                    <a:pt x="2663498" y="184126"/>
                  </a:lnTo>
                  <a:lnTo>
                    <a:pt x="2675336" y="184126"/>
                  </a:lnTo>
                  <a:lnTo>
                    <a:pt x="2687174" y="184126"/>
                  </a:lnTo>
                  <a:lnTo>
                    <a:pt x="2699011" y="184126"/>
                  </a:lnTo>
                  <a:lnTo>
                    <a:pt x="2710849" y="184126"/>
                  </a:lnTo>
                  <a:lnTo>
                    <a:pt x="2722687" y="184126"/>
                  </a:lnTo>
                  <a:lnTo>
                    <a:pt x="2734525" y="184126"/>
                  </a:lnTo>
                  <a:lnTo>
                    <a:pt x="2746362" y="184126"/>
                  </a:lnTo>
                  <a:lnTo>
                    <a:pt x="2758200" y="184126"/>
                  </a:lnTo>
                  <a:lnTo>
                    <a:pt x="2770038" y="184126"/>
                  </a:lnTo>
                  <a:lnTo>
                    <a:pt x="2781876" y="184126"/>
                  </a:lnTo>
                  <a:lnTo>
                    <a:pt x="2793713" y="184126"/>
                  </a:lnTo>
                  <a:lnTo>
                    <a:pt x="2805551" y="184126"/>
                  </a:lnTo>
                  <a:lnTo>
                    <a:pt x="2817389" y="184126"/>
                  </a:lnTo>
                  <a:lnTo>
                    <a:pt x="2829227" y="184126"/>
                  </a:lnTo>
                  <a:lnTo>
                    <a:pt x="2841065" y="184126"/>
                  </a:lnTo>
                  <a:lnTo>
                    <a:pt x="2852902" y="184126"/>
                  </a:lnTo>
                  <a:lnTo>
                    <a:pt x="2864740" y="184126"/>
                  </a:lnTo>
                  <a:lnTo>
                    <a:pt x="2876578" y="184126"/>
                  </a:lnTo>
                  <a:lnTo>
                    <a:pt x="2888416" y="184126"/>
                  </a:lnTo>
                  <a:lnTo>
                    <a:pt x="2900253" y="184126"/>
                  </a:lnTo>
                  <a:lnTo>
                    <a:pt x="2912091" y="184126"/>
                  </a:lnTo>
                  <a:lnTo>
                    <a:pt x="2923929" y="184126"/>
                  </a:lnTo>
                  <a:lnTo>
                    <a:pt x="2935767" y="184126"/>
                  </a:lnTo>
                  <a:lnTo>
                    <a:pt x="2947604" y="184126"/>
                  </a:lnTo>
                  <a:lnTo>
                    <a:pt x="2959442" y="184126"/>
                  </a:lnTo>
                  <a:lnTo>
                    <a:pt x="2971280" y="184126"/>
                  </a:lnTo>
                  <a:lnTo>
                    <a:pt x="2983118" y="184126"/>
                  </a:lnTo>
                  <a:lnTo>
                    <a:pt x="2994956" y="184126"/>
                  </a:lnTo>
                  <a:lnTo>
                    <a:pt x="3006793" y="184126"/>
                  </a:lnTo>
                  <a:lnTo>
                    <a:pt x="3018631" y="184126"/>
                  </a:lnTo>
                  <a:lnTo>
                    <a:pt x="3030469" y="184126"/>
                  </a:lnTo>
                  <a:lnTo>
                    <a:pt x="3042307" y="184126"/>
                  </a:lnTo>
                  <a:lnTo>
                    <a:pt x="3054144" y="184126"/>
                  </a:lnTo>
                  <a:lnTo>
                    <a:pt x="3065982" y="184126"/>
                  </a:lnTo>
                  <a:lnTo>
                    <a:pt x="3077820" y="184126"/>
                  </a:lnTo>
                  <a:lnTo>
                    <a:pt x="3089658" y="184126"/>
                  </a:lnTo>
                  <a:lnTo>
                    <a:pt x="3101496" y="184126"/>
                  </a:lnTo>
                  <a:lnTo>
                    <a:pt x="3113333" y="184126"/>
                  </a:lnTo>
                  <a:lnTo>
                    <a:pt x="3125171" y="184126"/>
                  </a:lnTo>
                  <a:lnTo>
                    <a:pt x="3137009" y="184126"/>
                  </a:lnTo>
                  <a:lnTo>
                    <a:pt x="3148847" y="184126"/>
                  </a:lnTo>
                  <a:lnTo>
                    <a:pt x="3160684" y="184126"/>
                  </a:lnTo>
                  <a:lnTo>
                    <a:pt x="3172522" y="184126"/>
                  </a:lnTo>
                  <a:lnTo>
                    <a:pt x="3184360" y="184126"/>
                  </a:lnTo>
                  <a:lnTo>
                    <a:pt x="3196198" y="184126"/>
                  </a:lnTo>
                  <a:lnTo>
                    <a:pt x="3208035" y="184126"/>
                  </a:lnTo>
                  <a:lnTo>
                    <a:pt x="3219873" y="184126"/>
                  </a:lnTo>
                  <a:lnTo>
                    <a:pt x="3231711" y="184126"/>
                  </a:lnTo>
                  <a:lnTo>
                    <a:pt x="3243549" y="184126"/>
                  </a:lnTo>
                  <a:lnTo>
                    <a:pt x="3255387" y="184126"/>
                  </a:lnTo>
                  <a:lnTo>
                    <a:pt x="3267224" y="184126"/>
                  </a:lnTo>
                  <a:lnTo>
                    <a:pt x="3279062" y="184126"/>
                  </a:lnTo>
                  <a:lnTo>
                    <a:pt x="3290900" y="184126"/>
                  </a:lnTo>
                  <a:lnTo>
                    <a:pt x="3302738" y="184126"/>
                  </a:lnTo>
                  <a:lnTo>
                    <a:pt x="3314575" y="184126"/>
                  </a:lnTo>
                  <a:lnTo>
                    <a:pt x="3326413" y="184126"/>
                  </a:lnTo>
                  <a:lnTo>
                    <a:pt x="3338251" y="184126"/>
                  </a:lnTo>
                  <a:lnTo>
                    <a:pt x="3350089" y="184126"/>
                  </a:lnTo>
                  <a:lnTo>
                    <a:pt x="3361926" y="184126"/>
                  </a:lnTo>
                  <a:lnTo>
                    <a:pt x="3373764" y="184126"/>
                  </a:lnTo>
                  <a:lnTo>
                    <a:pt x="3385602" y="184126"/>
                  </a:lnTo>
                  <a:lnTo>
                    <a:pt x="3397440" y="184126"/>
                  </a:lnTo>
                  <a:lnTo>
                    <a:pt x="3409278" y="184126"/>
                  </a:lnTo>
                  <a:lnTo>
                    <a:pt x="3421115" y="184126"/>
                  </a:lnTo>
                  <a:lnTo>
                    <a:pt x="3432953" y="184126"/>
                  </a:lnTo>
                  <a:lnTo>
                    <a:pt x="3444791" y="184126"/>
                  </a:lnTo>
                  <a:lnTo>
                    <a:pt x="3456629" y="184126"/>
                  </a:lnTo>
                  <a:lnTo>
                    <a:pt x="3468466" y="184126"/>
                  </a:lnTo>
                  <a:lnTo>
                    <a:pt x="3480304" y="184126"/>
                  </a:lnTo>
                  <a:lnTo>
                    <a:pt x="3492142" y="184126"/>
                  </a:lnTo>
                  <a:lnTo>
                    <a:pt x="3503980" y="184126"/>
                  </a:lnTo>
                  <a:lnTo>
                    <a:pt x="3515818" y="184126"/>
                  </a:lnTo>
                  <a:lnTo>
                    <a:pt x="3515818" y="184126"/>
                  </a:lnTo>
                  <a:lnTo>
                    <a:pt x="3527655" y="184126"/>
                  </a:lnTo>
                  <a:lnTo>
                    <a:pt x="3539493" y="184126"/>
                  </a:lnTo>
                  <a:lnTo>
                    <a:pt x="3551331" y="184126"/>
                  </a:lnTo>
                  <a:lnTo>
                    <a:pt x="3563169" y="184126"/>
                  </a:lnTo>
                  <a:lnTo>
                    <a:pt x="3575006" y="184126"/>
                  </a:lnTo>
                  <a:lnTo>
                    <a:pt x="3586844" y="184126"/>
                  </a:lnTo>
                  <a:lnTo>
                    <a:pt x="3598682" y="184126"/>
                  </a:lnTo>
                  <a:lnTo>
                    <a:pt x="3610520" y="184126"/>
                  </a:lnTo>
                  <a:lnTo>
                    <a:pt x="3622357" y="184126"/>
                  </a:lnTo>
                  <a:lnTo>
                    <a:pt x="3634195" y="184126"/>
                  </a:lnTo>
                  <a:lnTo>
                    <a:pt x="3646033" y="184126"/>
                  </a:lnTo>
                  <a:lnTo>
                    <a:pt x="3657871" y="184126"/>
                  </a:lnTo>
                  <a:lnTo>
                    <a:pt x="3669709" y="184126"/>
                  </a:lnTo>
                  <a:lnTo>
                    <a:pt x="3681546" y="184126"/>
                  </a:lnTo>
                  <a:lnTo>
                    <a:pt x="3693384" y="184126"/>
                  </a:lnTo>
                  <a:lnTo>
                    <a:pt x="3705222" y="184126"/>
                  </a:lnTo>
                  <a:lnTo>
                    <a:pt x="3717060" y="184126"/>
                  </a:lnTo>
                  <a:lnTo>
                    <a:pt x="3728897" y="184126"/>
                  </a:lnTo>
                  <a:lnTo>
                    <a:pt x="3740735" y="184126"/>
                  </a:lnTo>
                  <a:lnTo>
                    <a:pt x="3752573" y="184126"/>
                  </a:lnTo>
                  <a:lnTo>
                    <a:pt x="3764411" y="184126"/>
                  </a:lnTo>
                  <a:lnTo>
                    <a:pt x="3776248" y="184126"/>
                  </a:lnTo>
                  <a:lnTo>
                    <a:pt x="3788086" y="184126"/>
                  </a:lnTo>
                  <a:lnTo>
                    <a:pt x="3799924" y="184126"/>
                  </a:lnTo>
                  <a:lnTo>
                    <a:pt x="3811762" y="184126"/>
                  </a:lnTo>
                  <a:lnTo>
                    <a:pt x="3823600" y="184126"/>
                  </a:lnTo>
                  <a:lnTo>
                    <a:pt x="3835437" y="184126"/>
                  </a:lnTo>
                  <a:lnTo>
                    <a:pt x="3847275" y="184126"/>
                  </a:lnTo>
                  <a:lnTo>
                    <a:pt x="3859113" y="184126"/>
                  </a:lnTo>
                  <a:lnTo>
                    <a:pt x="3870951" y="184126"/>
                  </a:lnTo>
                  <a:lnTo>
                    <a:pt x="3882788" y="184126"/>
                  </a:lnTo>
                  <a:lnTo>
                    <a:pt x="3894626" y="184126"/>
                  </a:lnTo>
                  <a:lnTo>
                    <a:pt x="3906464" y="184126"/>
                  </a:lnTo>
                  <a:lnTo>
                    <a:pt x="3918302" y="184126"/>
                  </a:lnTo>
                  <a:lnTo>
                    <a:pt x="3930139" y="184126"/>
                  </a:lnTo>
                  <a:lnTo>
                    <a:pt x="3941977" y="184126"/>
                  </a:lnTo>
                  <a:lnTo>
                    <a:pt x="3953815" y="184126"/>
                  </a:lnTo>
                  <a:lnTo>
                    <a:pt x="3965653" y="184126"/>
                  </a:lnTo>
                  <a:lnTo>
                    <a:pt x="3977491" y="184126"/>
                  </a:lnTo>
                  <a:lnTo>
                    <a:pt x="3989328" y="184126"/>
                  </a:lnTo>
                  <a:lnTo>
                    <a:pt x="4001166" y="184126"/>
                  </a:lnTo>
                  <a:lnTo>
                    <a:pt x="4013004" y="184126"/>
                  </a:lnTo>
                  <a:lnTo>
                    <a:pt x="4024842" y="184126"/>
                  </a:lnTo>
                  <a:lnTo>
                    <a:pt x="4036679" y="184126"/>
                  </a:lnTo>
                  <a:lnTo>
                    <a:pt x="4048517" y="184126"/>
                  </a:lnTo>
                  <a:lnTo>
                    <a:pt x="4060355" y="184126"/>
                  </a:lnTo>
                  <a:lnTo>
                    <a:pt x="4072193" y="184126"/>
                  </a:lnTo>
                  <a:lnTo>
                    <a:pt x="4084031" y="184126"/>
                  </a:lnTo>
                  <a:lnTo>
                    <a:pt x="4095868" y="184126"/>
                  </a:lnTo>
                  <a:lnTo>
                    <a:pt x="4107706" y="184126"/>
                  </a:lnTo>
                  <a:lnTo>
                    <a:pt x="4119544" y="184126"/>
                  </a:lnTo>
                  <a:lnTo>
                    <a:pt x="4131382" y="184126"/>
                  </a:lnTo>
                  <a:lnTo>
                    <a:pt x="4143219" y="184126"/>
                  </a:lnTo>
                  <a:lnTo>
                    <a:pt x="4155057" y="184126"/>
                  </a:lnTo>
                  <a:lnTo>
                    <a:pt x="4166895" y="184126"/>
                  </a:lnTo>
                  <a:lnTo>
                    <a:pt x="4178733" y="184126"/>
                  </a:lnTo>
                  <a:lnTo>
                    <a:pt x="4190570" y="184126"/>
                  </a:lnTo>
                  <a:lnTo>
                    <a:pt x="4202408" y="184126"/>
                  </a:lnTo>
                  <a:lnTo>
                    <a:pt x="4214246" y="184126"/>
                  </a:lnTo>
                  <a:lnTo>
                    <a:pt x="4226084" y="184126"/>
                  </a:lnTo>
                  <a:lnTo>
                    <a:pt x="4237922" y="184126"/>
                  </a:lnTo>
                  <a:lnTo>
                    <a:pt x="4249759" y="184126"/>
                  </a:lnTo>
                  <a:lnTo>
                    <a:pt x="4261597" y="184126"/>
                  </a:lnTo>
                  <a:lnTo>
                    <a:pt x="4273435" y="184126"/>
                  </a:lnTo>
                  <a:lnTo>
                    <a:pt x="4285273" y="184126"/>
                  </a:lnTo>
                  <a:lnTo>
                    <a:pt x="4297110" y="184126"/>
                  </a:lnTo>
                  <a:lnTo>
                    <a:pt x="4308948" y="184126"/>
                  </a:lnTo>
                  <a:lnTo>
                    <a:pt x="4320786" y="184126"/>
                  </a:lnTo>
                  <a:lnTo>
                    <a:pt x="4332624" y="184126"/>
                  </a:lnTo>
                  <a:lnTo>
                    <a:pt x="4344461" y="184126"/>
                  </a:lnTo>
                  <a:lnTo>
                    <a:pt x="4356299" y="184126"/>
                  </a:lnTo>
                  <a:lnTo>
                    <a:pt x="4368137" y="184126"/>
                  </a:lnTo>
                  <a:lnTo>
                    <a:pt x="4379975" y="184126"/>
                  </a:lnTo>
                  <a:lnTo>
                    <a:pt x="4391813" y="184126"/>
                  </a:lnTo>
                  <a:lnTo>
                    <a:pt x="4403650" y="184126"/>
                  </a:lnTo>
                  <a:lnTo>
                    <a:pt x="4415488" y="184126"/>
                  </a:lnTo>
                  <a:lnTo>
                    <a:pt x="4427326" y="184126"/>
                  </a:lnTo>
                  <a:lnTo>
                    <a:pt x="4439164" y="184126"/>
                  </a:lnTo>
                  <a:lnTo>
                    <a:pt x="4451001" y="184126"/>
                  </a:lnTo>
                  <a:lnTo>
                    <a:pt x="4462839" y="184126"/>
                  </a:lnTo>
                  <a:lnTo>
                    <a:pt x="4474677" y="184126"/>
                  </a:lnTo>
                  <a:lnTo>
                    <a:pt x="4486515" y="184126"/>
                  </a:lnTo>
                  <a:lnTo>
                    <a:pt x="4498352" y="184126"/>
                  </a:lnTo>
                  <a:lnTo>
                    <a:pt x="4510190" y="184126"/>
                  </a:lnTo>
                  <a:lnTo>
                    <a:pt x="4522028" y="184126"/>
                  </a:lnTo>
                  <a:lnTo>
                    <a:pt x="4533866" y="184126"/>
                  </a:lnTo>
                  <a:lnTo>
                    <a:pt x="4545704" y="184126"/>
                  </a:lnTo>
                  <a:lnTo>
                    <a:pt x="4557541" y="184126"/>
                  </a:lnTo>
                  <a:lnTo>
                    <a:pt x="4569379" y="184126"/>
                  </a:lnTo>
                  <a:lnTo>
                    <a:pt x="4581217" y="184126"/>
                  </a:lnTo>
                  <a:lnTo>
                    <a:pt x="4593055" y="184126"/>
                  </a:lnTo>
                  <a:lnTo>
                    <a:pt x="4604892" y="184126"/>
                  </a:lnTo>
                  <a:lnTo>
                    <a:pt x="4616730" y="184126"/>
                  </a:lnTo>
                  <a:lnTo>
                    <a:pt x="4628568" y="184126"/>
                  </a:lnTo>
                  <a:lnTo>
                    <a:pt x="4640406" y="184126"/>
                  </a:lnTo>
                  <a:lnTo>
                    <a:pt x="4652244" y="184126"/>
                  </a:lnTo>
                  <a:lnTo>
                    <a:pt x="4664081" y="184126"/>
                  </a:lnTo>
                  <a:lnTo>
                    <a:pt x="4675919" y="184126"/>
                  </a:lnTo>
                  <a:lnTo>
                    <a:pt x="4687757" y="184126"/>
                  </a:lnTo>
                </a:path>
              </a:pathLst>
            </a:custGeom>
            <a:ln w="40651" cap="flat">
              <a:solidFill>
                <a:srgbClr val="00BD63">
                  <a:alpha val="100000"/>
                </a:srgbClr>
              </a:solidFill>
              <a:prstDash val="solid"/>
              <a:round/>
            </a:ln>
          </p:spPr>
          <p:txBody>
            <a:bodyPr/>
            <a:lstStyle/>
            <a:p>
              <a:endParaRPr/>
            </a:p>
          </p:txBody>
        </p:sp>
        <p:sp>
          <p:nvSpPr>
            <p:cNvPr id="42" name="pl42"/>
            <p:cNvSpPr/>
            <p:nvPr/>
          </p:nvSpPr>
          <p:spPr>
            <a:xfrm>
              <a:off x="2482252" y="3845668"/>
              <a:ext cx="4687757" cy="368129"/>
            </a:xfrm>
            <a:custGeom>
              <a:avLst/>
              <a:gdLst/>
              <a:ahLst/>
              <a:cxnLst/>
              <a:rect l="0" t="0" r="0" b="0"/>
              <a:pathLst>
                <a:path w="4687757" h="368129">
                  <a:moveTo>
                    <a:pt x="0" y="184003"/>
                  </a:moveTo>
                  <a:lnTo>
                    <a:pt x="11837" y="183992"/>
                  </a:lnTo>
                  <a:lnTo>
                    <a:pt x="23675" y="183979"/>
                  </a:lnTo>
                  <a:lnTo>
                    <a:pt x="35513" y="183964"/>
                  </a:lnTo>
                  <a:lnTo>
                    <a:pt x="47351" y="183946"/>
                  </a:lnTo>
                  <a:lnTo>
                    <a:pt x="59188" y="183926"/>
                  </a:lnTo>
                  <a:lnTo>
                    <a:pt x="71026" y="183902"/>
                  </a:lnTo>
                  <a:lnTo>
                    <a:pt x="82864" y="183873"/>
                  </a:lnTo>
                  <a:lnTo>
                    <a:pt x="94702" y="183839"/>
                  </a:lnTo>
                  <a:lnTo>
                    <a:pt x="106539" y="183800"/>
                  </a:lnTo>
                  <a:lnTo>
                    <a:pt x="118377" y="183754"/>
                  </a:lnTo>
                  <a:lnTo>
                    <a:pt x="130215" y="183700"/>
                  </a:lnTo>
                  <a:lnTo>
                    <a:pt x="142053" y="183636"/>
                  </a:lnTo>
                  <a:lnTo>
                    <a:pt x="153891" y="183561"/>
                  </a:lnTo>
                  <a:lnTo>
                    <a:pt x="165728" y="183473"/>
                  </a:lnTo>
                  <a:lnTo>
                    <a:pt x="177566" y="183369"/>
                  </a:lnTo>
                  <a:lnTo>
                    <a:pt x="189404" y="183248"/>
                  </a:lnTo>
                  <a:lnTo>
                    <a:pt x="201242" y="183106"/>
                  </a:lnTo>
                  <a:lnTo>
                    <a:pt x="213079" y="182938"/>
                  </a:lnTo>
                  <a:lnTo>
                    <a:pt x="224917" y="182742"/>
                  </a:lnTo>
                  <a:lnTo>
                    <a:pt x="236755" y="182512"/>
                  </a:lnTo>
                  <a:lnTo>
                    <a:pt x="248593" y="182243"/>
                  </a:lnTo>
                  <a:lnTo>
                    <a:pt x="260430" y="181927"/>
                  </a:lnTo>
                  <a:lnTo>
                    <a:pt x="272268" y="181557"/>
                  </a:lnTo>
                  <a:lnTo>
                    <a:pt x="284106" y="181125"/>
                  </a:lnTo>
                  <a:lnTo>
                    <a:pt x="295944" y="180619"/>
                  </a:lnTo>
                  <a:lnTo>
                    <a:pt x="307782" y="180027"/>
                  </a:lnTo>
                  <a:lnTo>
                    <a:pt x="319619" y="179337"/>
                  </a:lnTo>
                  <a:lnTo>
                    <a:pt x="331457" y="178533"/>
                  </a:lnTo>
                  <a:lnTo>
                    <a:pt x="343295" y="177597"/>
                  </a:lnTo>
                  <a:lnTo>
                    <a:pt x="355133" y="176509"/>
                  </a:lnTo>
                  <a:lnTo>
                    <a:pt x="366970" y="175247"/>
                  </a:lnTo>
                  <a:lnTo>
                    <a:pt x="378808" y="173787"/>
                  </a:lnTo>
                  <a:lnTo>
                    <a:pt x="390646" y="172102"/>
                  </a:lnTo>
                  <a:lnTo>
                    <a:pt x="402484" y="170162"/>
                  </a:lnTo>
                  <a:lnTo>
                    <a:pt x="414321" y="167937"/>
                  </a:lnTo>
                  <a:lnTo>
                    <a:pt x="426159" y="165395"/>
                  </a:lnTo>
                  <a:lnTo>
                    <a:pt x="437997" y="162503"/>
                  </a:lnTo>
                  <a:lnTo>
                    <a:pt x="449835" y="159231"/>
                  </a:lnTo>
                  <a:lnTo>
                    <a:pt x="461673" y="155550"/>
                  </a:lnTo>
                  <a:lnTo>
                    <a:pt x="473510" y="151435"/>
                  </a:lnTo>
                  <a:lnTo>
                    <a:pt x="485348" y="146868"/>
                  </a:lnTo>
                  <a:lnTo>
                    <a:pt x="497186" y="141839"/>
                  </a:lnTo>
                  <a:lnTo>
                    <a:pt x="509024" y="136352"/>
                  </a:lnTo>
                  <a:lnTo>
                    <a:pt x="520861" y="130421"/>
                  </a:lnTo>
                  <a:lnTo>
                    <a:pt x="532699" y="124077"/>
                  </a:lnTo>
                  <a:lnTo>
                    <a:pt x="544537" y="117366"/>
                  </a:lnTo>
                  <a:lnTo>
                    <a:pt x="556375" y="110351"/>
                  </a:lnTo>
                  <a:lnTo>
                    <a:pt x="568213" y="103106"/>
                  </a:lnTo>
                  <a:lnTo>
                    <a:pt x="580050" y="95719"/>
                  </a:lnTo>
                  <a:lnTo>
                    <a:pt x="591888" y="88283"/>
                  </a:lnTo>
                  <a:lnTo>
                    <a:pt x="603726" y="80896"/>
                  </a:lnTo>
                  <a:lnTo>
                    <a:pt x="615564" y="73651"/>
                  </a:lnTo>
                  <a:lnTo>
                    <a:pt x="627401" y="66636"/>
                  </a:lnTo>
                  <a:lnTo>
                    <a:pt x="639239" y="59925"/>
                  </a:lnTo>
                  <a:lnTo>
                    <a:pt x="651077" y="53581"/>
                  </a:lnTo>
                  <a:lnTo>
                    <a:pt x="662915" y="47650"/>
                  </a:lnTo>
                  <a:lnTo>
                    <a:pt x="674752" y="42163"/>
                  </a:lnTo>
                  <a:lnTo>
                    <a:pt x="686590" y="37134"/>
                  </a:lnTo>
                  <a:lnTo>
                    <a:pt x="698428" y="32567"/>
                  </a:lnTo>
                  <a:lnTo>
                    <a:pt x="710266" y="28452"/>
                  </a:lnTo>
                  <a:lnTo>
                    <a:pt x="722104" y="24771"/>
                  </a:lnTo>
                  <a:lnTo>
                    <a:pt x="733941" y="21499"/>
                  </a:lnTo>
                  <a:lnTo>
                    <a:pt x="745779" y="18607"/>
                  </a:lnTo>
                  <a:lnTo>
                    <a:pt x="757617" y="16065"/>
                  </a:lnTo>
                  <a:lnTo>
                    <a:pt x="769455" y="13840"/>
                  </a:lnTo>
                  <a:lnTo>
                    <a:pt x="781292" y="11900"/>
                  </a:lnTo>
                  <a:lnTo>
                    <a:pt x="793130" y="10215"/>
                  </a:lnTo>
                  <a:lnTo>
                    <a:pt x="804968" y="8755"/>
                  </a:lnTo>
                  <a:lnTo>
                    <a:pt x="816806" y="7493"/>
                  </a:lnTo>
                  <a:lnTo>
                    <a:pt x="828643" y="6405"/>
                  </a:lnTo>
                  <a:lnTo>
                    <a:pt x="840481" y="5469"/>
                  </a:lnTo>
                  <a:lnTo>
                    <a:pt x="852319" y="4665"/>
                  </a:lnTo>
                  <a:lnTo>
                    <a:pt x="864157" y="3975"/>
                  </a:lnTo>
                  <a:lnTo>
                    <a:pt x="875995" y="3383"/>
                  </a:lnTo>
                  <a:lnTo>
                    <a:pt x="887832" y="2877"/>
                  </a:lnTo>
                  <a:lnTo>
                    <a:pt x="899670" y="2445"/>
                  </a:lnTo>
                  <a:lnTo>
                    <a:pt x="911508" y="2075"/>
                  </a:lnTo>
                  <a:lnTo>
                    <a:pt x="923346" y="1759"/>
                  </a:lnTo>
                  <a:lnTo>
                    <a:pt x="935183" y="1490"/>
                  </a:lnTo>
                  <a:lnTo>
                    <a:pt x="947021" y="1260"/>
                  </a:lnTo>
                  <a:lnTo>
                    <a:pt x="958859" y="1064"/>
                  </a:lnTo>
                  <a:lnTo>
                    <a:pt x="970697" y="897"/>
                  </a:lnTo>
                  <a:lnTo>
                    <a:pt x="982534" y="754"/>
                  </a:lnTo>
                  <a:lnTo>
                    <a:pt x="994372" y="633"/>
                  </a:lnTo>
                  <a:lnTo>
                    <a:pt x="1006210" y="529"/>
                  </a:lnTo>
                  <a:lnTo>
                    <a:pt x="1018048" y="441"/>
                  </a:lnTo>
                  <a:lnTo>
                    <a:pt x="1029886" y="366"/>
                  </a:lnTo>
                  <a:lnTo>
                    <a:pt x="1041723" y="302"/>
                  </a:lnTo>
                  <a:lnTo>
                    <a:pt x="1053561" y="248"/>
                  </a:lnTo>
                  <a:lnTo>
                    <a:pt x="1065399" y="202"/>
                  </a:lnTo>
                  <a:lnTo>
                    <a:pt x="1077237" y="163"/>
                  </a:lnTo>
                  <a:lnTo>
                    <a:pt x="1089074" y="129"/>
                  </a:lnTo>
                  <a:lnTo>
                    <a:pt x="1100912" y="100"/>
                  </a:lnTo>
                  <a:lnTo>
                    <a:pt x="1112750" y="76"/>
                  </a:lnTo>
                  <a:lnTo>
                    <a:pt x="1124588" y="56"/>
                  </a:lnTo>
                  <a:lnTo>
                    <a:pt x="1136426" y="38"/>
                  </a:lnTo>
                  <a:lnTo>
                    <a:pt x="1148263" y="23"/>
                  </a:lnTo>
                  <a:lnTo>
                    <a:pt x="1160101" y="10"/>
                  </a:lnTo>
                  <a:lnTo>
                    <a:pt x="1171939" y="0"/>
                  </a:lnTo>
                  <a:lnTo>
                    <a:pt x="1171939" y="61"/>
                  </a:lnTo>
                  <a:lnTo>
                    <a:pt x="1183777" y="83"/>
                  </a:lnTo>
                  <a:lnTo>
                    <a:pt x="1195614" y="108"/>
                  </a:lnTo>
                  <a:lnTo>
                    <a:pt x="1207452" y="138"/>
                  </a:lnTo>
                  <a:lnTo>
                    <a:pt x="1219290" y="173"/>
                  </a:lnTo>
                  <a:lnTo>
                    <a:pt x="1231128" y="215"/>
                  </a:lnTo>
                  <a:lnTo>
                    <a:pt x="1242965" y="263"/>
                  </a:lnTo>
                  <a:lnTo>
                    <a:pt x="1254803" y="320"/>
                  </a:lnTo>
                  <a:lnTo>
                    <a:pt x="1266641" y="387"/>
                  </a:lnTo>
                  <a:lnTo>
                    <a:pt x="1278479" y="466"/>
                  </a:lnTo>
                  <a:lnTo>
                    <a:pt x="1290317" y="559"/>
                  </a:lnTo>
                  <a:lnTo>
                    <a:pt x="1302154" y="667"/>
                  </a:lnTo>
                  <a:lnTo>
                    <a:pt x="1313992" y="795"/>
                  </a:lnTo>
                  <a:lnTo>
                    <a:pt x="1325830" y="945"/>
                  </a:lnTo>
                  <a:lnTo>
                    <a:pt x="1337668" y="1121"/>
                  </a:lnTo>
                  <a:lnTo>
                    <a:pt x="1349505" y="1328"/>
                  </a:lnTo>
                  <a:lnTo>
                    <a:pt x="1361343" y="1570"/>
                  </a:lnTo>
                  <a:lnTo>
                    <a:pt x="1373181" y="1855"/>
                  </a:lnTo>
                  <a:lnTo>
                    <a:pt x="1385019" y="2190"/>
                  </a:lnTo>
                  <a:lnTo>
                    <a:pt x="1396856" y="2582"/>
                  </a:lnTo>
                  <a:lnTo>
                    <a:pt x="1408694" y="3042"/>
                  </a:lnTo>
                  <a:lnTo>
                    <a:pt x="1420532" y="3581"/>
                  </a:lnTo>
                  <a:lnTo>
                    <a:pt x="1432370" y="4212"/>
                  </a:lnTo>
                  <a:lnTo>
                    <a:pt x="1444208" y="4952"/>
                  </a:lnTo>
                  <a:lnTo>
                    <a:pt x="1456045" y="5817"/>
                  </a:lnTo>
                  <a:lnTo>
                    <a:pt x="1467883" y="6829"/>
                  </a:lnTo>
                  <a:lnTo>
                    <a:pt x="1479721" y="8012"/>
                  </a:lnTo>
                  <a:lnTo>
                    <a:pt x="1491559" y="9391"/>
                  </a:lnTo>
                  <a:lnTo>
                    <a:pt x="1503396" y="11000"/>
                  </a:lnTo>
                  <a:lnTo>
                    <a:pt x="1515234" y="12872"/>
                  </a:lnTo>
                  <a:lnTo>
                    <a:pt x="1527072" y="15048"/>
                  </a:lnTo>
                  <a:lnTo>
                    <a:pt x="1538910" y="17571"/>
                  </a:lnTo>
                  <a:lnTo>
                    <a:pt x="1550748" y="20492"/>
                  </a:lnTo>
                  <a:lnTo>
                    <a:pt x="1562585" y="23863"/>
                  </a:lnTo>
                  <a:lnTo>
                    <a:pt x="1574423" y="27743"/>
                  </a:lnTo>
                  <a:lnTo>
                    <a:pt x="1586261" y="32193"/>
                  </a:lnTo>
                  <a:lnTo>
                    <a:pt x="1598099" y="37277"/>
                  </a:lnTo>
                  <a:lnTo>
                    <a:pt x="1609936" y="43059"/>
                  </a:lnTo>
                  <a:lnTo>
                    <a:pt x="1621774" y="49603"/>
                  </a:lnTo>
                  <a:lnTo>
                    <a:pt x="1633612" y="56966"/>
                  </a:lnTo>
                  <a:lnTo>
                    <a:pt x="1645450" y="65197"/>
                  </a:lnTo>
                  <a:lnTo>
                    <a:pt x="1657287" y="74331"/>
                  </a:lnTo>
                  <a:lnTo>
                    <a:pt x="1669125" y="84388"/>
                  </a:lnTo>
                  <a:lnTo>
                    <a:pt x="1680963" y="95362"/>
                  </a:lnTo>
                  <a:lnTo>
                    <a:pt x="1692801" y="107224"/>
                  </a:lnTo>
                  <a:lnTo>
                    <a:pt x="1704639" y="119912"/>
                  </a:lnTo>
                  <a:lnTo>
                    <a:pt x="1716476" y="133334"/>
                  </a:lnTo>
                  <a:lnTo>
                    <a:pt x="1728314" y="147365"/>
                  </a:lnTo>
                  <a:lnTo>
                    <a:pt x="1740152" y="161855"/>
                  </a:lnTo>
                  <a:lnTo>
                    <a:pt x="1751990" y="176629"/>
                  </a:lnTo>
                  <a:lnTo>
                    <a:pt x="1763827" y="191500"/>
                  </a:lnTo>
                  <a:lnTo>
                    <a:pt x="1775665" y="206274"/>
                  </a:lnTo>
                  <a:lnTo>
                    <a:pt x="1787503" y="220764"/>
                  </a:lnTo>
                  <a:lnTo>
                    <a:pt x="1799341" y="234795"/>
                  </a:lnTo>
                  <a:lnTo>
                    <a:pt x="1811178" y="248216"/>
                  </a:lnTo>
                  <a:lnTo>
                    <a:pt x="1823016" y="260904"/>
                  </a:lnTo>
                  <a:lnTo>
                    <a:pt x="1834854" y="272766"/>
                  </a:lnTo>
                  <a:lnTo>
                    <a:pt x="1846692" y="283741"/>
                  </a:lnTo>
                  <a:lnTo>
                    <a:pt x="1858530" y="293798"/>
                  </a:lnTo>
                  <a:lnTo>
                    <a:pt x="1870367" y="302932"/>
                  </a:lnTo>
                  <a:lnTo>
                    <a:pt x="1882205" y="311163"/>
                  </a:lnTo>
                  <a:lnTo>
                    <a:pt x="1894043" y="318525"/>
                  </a:lnTo>
                  <a:lnTo>
                    <a:pt x="1905881" y="325069"/>
                  </a:lnTo>
                  <a:lnTo>
                    <a:pt x="1917718" y="330852"/>
                  </a:lnTo>
                  <a:lnTo>
                    <a:pt x="1929556" y="335936"/>
                  </a:lnTo>
                  <a:lnTo>
                    <a:pt x="1941394" y="340386"/>
                  </a:lnTo>
                  <a:lnTo>
                    <a:pt x="1953232" y="344266"/>
                  </a:lnTo>
                  <a:lnTo>
                    <a:pt x="1965069" y="347637"/>
                  </a:lnTo>
                  <a:lnTo>
                    <a:pt x="1976907" y="350557"/>
                  </a:lnTo>
                  <a:lnTo>
                    <a:pt x="1988745" y="353081"/>
                  </a:lnTo>
                  <a:lnTo>
                    <a:pt x="2000583" y="355256"/>
                  </a:lnTo>
                  <a:lnTo>
                    <a:pt x="2012421" y="357129"/>
                  </a:lnTo>
                  <a:lnTo>
                    <a:pt x="2024258" y="358737"/>
                  </a:lnTo>
                  <a:lnTo>
                    <a:pt x="2036096" y="360117"/>
                  </a:lnTo>
                  <a:lnTo>
                    <a:pt x="2047934" y="361299"/>
                  </a:lnTo>
                  <a:lnTo>
                    <a:pt x="2059772" y="362311"/>
                  </a:lnTo>
                  <a:lnTo>
                    <a:pt x="2071609" y="363177"/>
                  </a:lnTo>
                  <a:lnTo>
                    <a:pt x="2083447" y="363916"/>
                  </a:lnTo>
                  <a:lnTo>
                    <a:pt x="2095285" y="364548"/>
                  </a:lnTo>
                  <a:lnTo>
                    <a:pt x="2107123" y="365087"/>
                  </a:lnTo>
                  <a:lnTo>
                    <a:pt x="2118961" y="365547"/>
                  </a:lnTo>
                  <a:lnTo>
                    <a:pt x="2130798" y="365939"/>
                  </a:lnTo>
                  <a:lnTo>
                    <a:pt x="2142636" y="366273"/>
                  </a:lnTo>
                  <a:lnTo>
                    <a:pt x="2154474" y="366558"/>
                  </a:lnTo>
                  <a:lnTo>
                    <a:pt x="2166312" y="366801"/>
                  </a:lnTo>
                  <a:lnTo>
                    <a:pt x="2178149" y="367008"/>
                  </a:lnTo>
                  <a:lnTo>
                    <a:pt x="2189987" y="367184"/>
                  </a:lnTo>
                  <a:lnTo>
                    <a:pt x="2201825" y="367334"/>
                  </a:lnTo>
                  <a:lnTo>
                    <a:pt x="2213663" y="367461"/>
                  </a:lnTo>
                  <a:lnTo>
                    <a:pt x="2225500" y="367570"/>
                  </a:lnTo>
                  <a:lnTo>
                    <a:pt x="2237338" y="367662"/>
                  </a:lnTo>
                  <a:lnTo>
                    <a:pt x="2249176" y="367741"/>
                  </a:lnTo>
                  <a:lnTo>
                    <a:pt x="2261014" y="367808"/>
                  </a:lnTo>
                  <a:lnTo>
                    <a:pt x="2272852" y="367865"/>
                  </a:lnTo>
                  <a:lnTo>
                    <a:pt x="2284689" y="367914"/>
                  </a:lnTo>
                  <a:lnTo>
                    <a:pt x="2296527" y="367955"/>
                  </a:lnTo>
                  <a:lnTo>
                    <a:pt x="2308365" y="367990"/>
                  </a:lnTo>
                  <a:lnTo>
                    <a:pt x="2320203" y="368020"/>
                  </a:lnTo>
                  <a:lnTo>
                    <a:pt x="2332040" y="368046"/>
                  </a:lnTo>
                  <a:lnTo>
                    <a:pt x="2343878" y="368067"/>
                  </a:lnTo>
                  <a:lnTo>
                    <a:pt x="2343878" y="368129"/>
                  </a:lnTo>
                  <a:lnTo>
                    <a:pt x="2355716" y="368118"/>
                  </a:lnTo>
                  <a:lnTo>
                    <a:pt x="2367554" y="368105"/>
                  </a:lnTo>
                  <a:lnTo>
                    <a:pt x="2379391" y="368091"/>
                  </a:lnTo>
                  <a:lnTo>
                    <a:pt x="2391229" y="368073"/>
                  </a:lnTo>
                  <a:lnTo>
                    <a:pt x="2403067" y="368052"/>
                  </a:lnTo>
                  <a:lnTo>
                    <a:pt x="2414905" y="368028"/>
                  </a:lnTo>
                  <a:lnTo>
                    <a:pt x="2426743" y="368000"/>
                  </a:lnTo>
                  <a:lnTo>
                    <a:pt x="2438580" y="367966"/>
                  </a:lnTo>
                  <a:lnTo>
                    <a:pt x="2450418" y="367927"/>
                  </a:lnTo>
                  <a:lnTo>
                    <a:pt x="2462256" y="367880"/>
                  </a:lnTo>
                  <a:lnTo>
                    <a:pt x="2474094" y="367826"/>
                  </a:lnTo>
                  <a:lnTo>
                    <a:pt x="2485931" y="367762"/>
                  </a:lnTo>
                  <a:lnTo>
                    <a:pt x="2497769" y="367687"/>
                  </a:lnTo>
                  <a:lnTo>
                    <a:pt x="2509607" y="367599"/>
                  </a:lnTo>
                  <a:lnTo>
                    <a:pt x="2521445" y="367496"/>
                  </a:lnTo>
                  <a:lnTo>
                    <a:pt x="2533283" y="367374"/>
                  </a:lnTo>
                  <a:lnTo>
                    <a:pt x="2545120" y="367232"/>
                  </a:lnTo>
                  <a:lnTo>
                    <a:pt x="2556958" y="367065"/>
                  </a:lnTo>
                  <a:lnTo>
                    <a:pt x="2568796" y="366869"/>
                  </a:lnTo>
                  <a:lnTo>
                    <a:pt x="2580634" y="366639"/>
                  </a:lnTo>
                  <a:lnTo>
                    <a:pt x="2592471" y="366369"/>
                  </a:lnTo>
                  <a:lnTo>
                    <a:pt x="2604309" y="366054"/>
                  </a:lnTo>
                  <a:lnTo>
                    <a:pt x="2616147" y="365684"/>
                  </a:lnTo>
                  <a:lnTo>
                    <a:pt x="2627985" y="365251"/>
                  </a:lnTo>
                  <a:lnTo>
                    <a:pt x="2639822" y="364745"/>
                  </a:lnTo>
                  <a:lnTo>
                    <a:pt x="2651660" y="364154"/>
                  </a:lnTo>
                  <a:lnTo>
                    <a:pt x="2663498" y="363464"/>
                  </a:lnTo>
                  <a:lnTo>
                    <a:pt x="2675336" y="362660"/>
                  </a:lnTo>
                  <a:lnTo>
                    <a:pt x="2687174" y="361724"/>
                  </a:lnTo>
                  <a:lnTo>
                    <a:pt x="2699011" y="360636"/>
                  </a:lnTo>
                  <a:lnTo>
                    <a:pt x="2710849" y="359374"/>
                  </a:lnTo>
                  <a:lnTo>
                    <a:pt x="2722687" y="357914"/>
                  </a:lnTo>
                  <a:lnTo>
                    <a:pt x="2734525" y="356228"/>
                  </a:lnTo>
                  <a:lnTo>
                    <a:pt x="2746362" y="354288"/>
                  </a:lnTo>
                  <a:lnTo>
                    <a:pt x="2758200" y="352063"/>
                  </a:lnTo>
                  <a:lnTo>
                    <a:pt x="2770038" y="349521"/>
                  </a:lnTo>
                  <a:lnTo>
                    <a:pt x="2781876" y="346630"/>
                  </a:lnTo>
                  <a:lnTo>
                    <a:pt x="2793713" y="343358"/>
                  </a:lnTo>
                  <a:lnTo>
                    <a:pt x="2805551" y="339677"/>
                  </a:lnTo>
                  <a:lnTo>
                    <a:pt x="2817389" y="335561"/>
                  </a:lnTo>
                  <a:lnTo>
                    <a:pt x="2829227" y="330994"/>
                  </a:lnTo>
                  <a:lnTo>
                    <a:pt x="2841065" y="325966"/>
                  </a:lnTo>
                  <a:lnTo>
                    <a:pt x="2852902" y="320478"/>
                  </a:lnTo>
                  <a:lnTo>
                    <a:pt x="2864740" y="314548"/>
                  </a:lnTo>
                  <a:lnTo>
                    <a:pt x="2876578" y="308204"/>
                  </a:lnTo>
                  <a:lnTo>
                    <a:pt x="2888416" y="301493"/>
                  </a:lnTo>
                  <a:lnTo>
                    <a:pt x="2900253" y="294477"/>
                  </a:lnTo>
                  <a:lnTo>
                    <a:pt x="2912091" y="287232"/>
                  </a:lnTo>
                  <a:lnTo>
                    <a:pt x="2923929" y="279845"/>
                  </a:lnTo>
                  <a:lnTo>
                    <a:pt x="2935767" y="272410"/>
                  </a:lnTo>
                  <a:lnTo>
                    <a:pt x="2947604" y="265023"/>
                  </a:lnTo>
                  <a:lnTo>
                    <a:pt x="2959442" y="257778"/>
                  </a:lnTo>
                  <a:lnTo>
                    <a:pt x="2971280" y="250762"/>
                  </a:lnTo>
                  <a:lnTo>
                    <a:pt x="2983118" y="244051"/>
                  </a:lnTo>
                  <a:lnTo>
                    <a:pt x="2994956" y="237708"/>
                  </a:lnTo>
                  <a:lnTo>
                    <a:pt x="3006793" y="231777"/>
                  </a:lnTo>
                  <a:lnTo>
                    <a:pt x="3018631" y="226289"/>
                  </a:lnTo>
                  <a:lnTo>
                    <a:pt x="3030469" y="221261"/>
                  </a:lnTo>
                  <a:lnTo>
                    <a:pt x="3042307" y="216694"/>
                  </a:lnTo>
                  <a:lnTo>
                    <a:pt x="3054144" y="212578"/>
                  </a:lnTo>
                  <a:lnTo>
                    <a:pt x="3065982" y="208897"/>
                  </a:lnTo>
                  <a:lnTo>
                    <a:pt x="3077820" y="205625"/>
                  </a:lnTo>
                  <a:lnTo>
                    <a:pt x="3089658" y="202734"/>
                  </a:lnTo>
                  <a:lnTo>
                    <a:pt x="3101496" y="200192"/>
                  </a:lnTo>
                  <a:lnTo>
                    <a:pt x="3113333" y="197967"/>
                  </a:lnTo>
                  <a:lnTo>
                    <a:pt x="3125171" y="196027"/>
                  </a:lnTo>
                  <a:lnTo>
                    <a:pt x="3137009" y="194341"/>
                  </a:lnTo>
                  <a:lnTo>
                    <a:pt x="3148847" y="192881"/>
                  </a:lnTo>
                  <a:lnTo>
                    <a:pt x="3160684" y="191619"/>
                  </a:lnTo>
                  <a:lnTo>
                    <a:pt x="3172522" y="190531"/>
                  </a:lnTo>
                  <a:lnTo>
                    <a:pt x="3184360" y="189595"/>
                  </a:lnTo>
                  <a:lnTo>
                    <a:pt x="3196198" y="188791"/>
                  </a:lnTo>
                  <a:lnTo>
                    <a:pt x="3208035" y="188101"/>
                  </a:lnTo>
                  <a:lnTo>
                    <a:pt x="3219873" y="187510"/>
                  </a:lnTo>
                  <a:lnTo>
                    <a:pt x="3231711" y="187004"/>
                  </a:lnTo>
                  <a:lnTo>
                    <a:pt x="3243549" y="186571"/>
                  </a:lnTo>
                  <a:lnTo>
                    <a:pt x="3255387" y="186201"/>
                  </a:lnTo>
                  <a:lnTo>
                    <a:pt x="3267224" y="185886"/>
                  </a:lnTo>
                  <a:lnTo>
                    <a:pt x="3279062" y="185616"/>
                  </a:lnTo>
                  <a:lnTo>
                    <a:pt x="3290900" y="185386"/>
                  </a:lnTo>
                  <a:lnTo>
                    <a:pt x="3302738" y="185190"/>
                  </a:lnTo>
                  <a:lnTo>
                    <a:pt x="3314575" y="185023"/>
                  </a:lnTo>
                  <a:lnTo>
                    <a:pt x="3326413" y="184881"/>
                  </a:lnTo>
                  <a:lnTo>
                    <a:pt x="3338251" y="184759"/>
                  </a:lnTo>
                  <a:lnTo>
                    <a:pt x="3350089" y="184656"/>
                  </a:lnTo>
                  <a:lnTo>
                    <a:pt x="3361926" y="184568"/>
                  </a:lnTo>
                  <a:lnTo>
                    <a:pt x="3373764" y="184493"/>
                  </a:lnTo>
                  <a:lnTo>
                    <a:pt x="3385602" y="184429"/>
                  </a:lnTo>
                  <a:lnTo>
                    <a:pt x="3397440" y="184375"/>
                  </a:lnTo>
                  <a:lnTo>
                    <a:pt x="3409278" y="184328"/>
                  </a:lnTo>
                  <a:lnTo>
                    <a:pt x="3421115" y="184289"/>
                  </a:lnTo>
                  <a:lnTo>
                    <a:pt x="3432953" y="184256"/>
                  </a:lnTo>
                  <a:lnTo>
                    <a:pt x="3444791" y="184227"/>
                  </a:lnTo>
                  <a:lnTo>
                    <a:pt x="3456629" y="184203"/>
                  </a:lnTo>
                  <a:lnTo>
                    <a:pt x="3468466" y="184182"/>
                  </a:lnTo>
                  <a:lnTo>
                    <a:pt x="3480304" y="184165"/>
                  </a:lnTo>
                  <a:lnTo>
                    <a:pt x="3492142" y="184150"/>
                  </a:lnTo>
                  <a:lnTo>
                    <a:pt x="3503980" y="184137"/>
                  </a:lnTo>
                  <a:lnTo>
                    <a:pt x="3515818" y="184126"/>
                  </a:lnTo>
                  <a:lnTo>
                    <a:pt x="3515818" y="184003"/>
                  </a:lnTo>
                  <a:lnTo>
                    <a:pt x="3527655" y="183992"/>
                  </a:lnTo>
                  <a:lnTo>
                    <a:pt x="3539493" y="183979"/>
                  </a:lnTo>
                  <a:lnTo>
                    <a:pt x="3551331" y="183964"/>
                  </a:lnTo>
                  <a:lnTo>
                    <a:pt x="3563169" y="183946"/>
                  </a:lnTo>
                  <a:lnTo>
                    <a:pt x="3575006" y="183926"/>
                  </a:lnTo>
                  <a:lnTo>
                    <a:pt x="3586844" y="183902"/>
                  </a:lnTo>
                  <a:lnTo>
                    <a:pt x="3598682" y="183873"/>
                  </a:lnTo>
                  <a:lnTo>
                    <a:pt x="3610520" y="183839"/>
                  </a:lnTo>
                  <a:lnTo>
                    <a:pt x="3622357" y="183800"/>
                  </a:lnTo>
                  <a:lnTo>
                    <a:pt x="3634195" y="183754"/>
                  </a:lnTo>
                  <a:lnTo>
                    <a:pt x="3646033" y="183700"/>
                  </a:lnTo>
                  <a:lnTo>
                    <a:pt x="3657871" y="183636"/>
                  </a:lnTo>
                  <a:lnTo>
                    <a:pt x="3669709" y="183561"/>
                  </a:lnTo>
                  <a:lnTo>
                    <a:pt x="3681546" y="183473"/>
                  </a:lnTo>
                  <a:lnTo>
                    <a:pt x="3693384" y="183369"/>
                  </a:lnTo>
                  <a:lnTo>
                    <a:pt x="3705222" y="183248"/>
                  </a:lnTo>
                  <a:lnTo>
                    <a:pt x="3717060" y="183106"/>
                  </a:lnTo>
                  <a:lnTo>
                    <a:pt x="3728897" y="182938"/>
                  </a:lnTo>
                  <a:lnTo>
                    <a:pt x="3740735" y="182742"/>
                  </a:lnTo>
                  <a:lnTo>
                    <a:pt x="3752573" y="182512"/>
                  </a:lnTo>
                  <a:lnTo>
                    <a:pt x="3764411" y="182243"/>
                  </a:lnTo>
                  <a:lnTo>
                    <a:pt x="3776248" y="181927"/>
                  </a:lnTo>
                  <a:lnTo>
                    <a:pt x="3788086" y="181557"/>
                  </a:lnTo>
                  <a:lnTo>
                    <a:pt x="3799924" y="181125"/>
                  </a:lnTo>
                  <a:lnTo>
                    <a:pt x="3811762" y="180619"/>
                  </a:lnTo>
                  <a:lnTo>
                    <a:pt x="3823600" y="180027"/>
                  </a:lnTo>
                  <a:lnTo>
                    <a:pt x="3835437" y="179337"/>
                  </a:lnTo>
                  <a:lnTo>
                    <a:pt x="3847275" y="178533"/>
                  </a:lnTo>
                  <a:lnTo>
                    <a:pt x="3859113" y="177597"/>
                  </a:lnTo>
                  <a:lnTo>
                    <a:pt x="3870951" y="176509"/>
                  </a:lnTo>
                  <a:lnTo>
                    <a:pt x="3882788" y="175247"/>
                  </a:lnTo>
                  <a:lnTo>
                    <a:pt x="3894626" y="173787"/>
                  </a:lnTo>
                  <a:lnTo>
                    <a:pt x="3906464" y="172102"/>
                  </a:lnTo>
                  <a:lnTo>
                    <a:pt x="3918302" y="170162"/>
                  </a:lnTo>
                  <a:lnTo>
                    <a:pt x="3930139" y="167937"/>
                  </a:lnTo>
                  <a:lnTo>
                    <a:pt x="3941977" y="165395"/>
                  </a:lnTo>
                  <a:lnTo>
                    <a:pt x="3953815" y="162503"/>
                  </a:lnTo>
                  <a:lnTo>
                    <a:pt x="3965653" y="159231"/>
                  </a:lnTo>
                  <a:lnTo>
                    <a:pt x="3977491" y="155550"/>
                  </a:lnTo>
                  <a:lnTo>
                    <a:pt x="3989328" y="151435"/>
                  </a:lnTo>
                  <a:lnTo>
                    <a:pt x="4001166" y="146868"/>
                  </a:lnTo>
                  <a:lnTo>
                    <a:pt x="4013004" y="141839"/>
                  </a:lnTo>
                  <a:lnTo>
                    <a:pt x="4024842" y="136352"/>
                  </a:lnTo>
                  <a:lnTo>
                    <a:pt x="4036679" y="130421"/>
                  </a:lnTo>
                  <a:lnTo>
                    <a:pt x="4048517" y="124077"/>
                  </a:lnTo>
                  <a:lnTo>
                    <a:pt x="4060355" y="117366"/>
                  </a:lnTo>
                  <a:lnTo>
                    <a:pt x="4072193" y="110351"/>
                  </a:lnTo>
                  <a:lnTo>
                    <a:pt x="4084031" y="103106"/>
                  </a:lnTo>
                  <a:lnTo>
                    <a:pt x="4095868" y="95719"/>
                  </a:lnTo>
                  <a:lnTo>
                    <a:pt x="4107706" y="88283"/>
                  </a:lnTo>
                  <a:lnTo>
                    <a:pt x="4119544" y="80896"/>
                  </a:lnTo>
                  <a:lnTo>
                    <a:pt x="4131382" y="73651"/>
                  </a:lnTo>
                  <a:lnTo>
                    <a:pt x="4143219" y="66636"/>
                  </a:lnTo>
                  <a:lnTo>
                    <a:pt x="4155057" y="59925"/>
                  </a:lnTo>
                  <a:lnTo>
                    <a:pt x="4166895" y="53581"/>
                  </a:lnTo>
                  <a:lnTo>
                    <a:pt x="4178733" y="47650"/>
                  </a:lnTo>
                  <a:lnTo>
                    <a:pt x="4190570" y="42163"/>
                  </a:lnTo>
                  <a:lnTo>
                    <a:pt x="4202408" y="37134"/>
                  </a:lnTo>
                  <a:lnTo>
                    <a:pt x="4214246" y="32567"/>
                  </a:lnTo>
                  <a:lnTo>
                    <a:pt x="4226084" y="28452"/>
                  </a:lnTo>
                  <a:lnTo>
                    <a:pt x="4237922" y="24771"/>
                  </a:lnTo>
                  <a:lnTo>
                    <a:pt x="4249759" y="21499"/>
                  </a:lnTo>
                  <a:lnTo>
                    <a:pt x="4261597" y="18607"/>
                  </a:lnTo>
                  <a:lnTo>
                    <a:pt x="4273435" y="16065"/>
                  </a:lnTo>
                  <a:lnTo>
                    <a:pt x="4285273" y="13840"/>
                  </a:lnTo>
                  <a:lnTo>
                    <a:pt x="4297110" y="11900"/>
                  </a:lnTo>
                  <a:lnTo>
                    <a:pt x="4308948" y="10215"/>
                  </a:lnTo>
                  <a:lnTo>
                    <a:pt x="4320786" y="8755"/>
                  </a:lnTo>
                  <a:lnTo>
                    <a:pt x="4332624" y="7493"/>
                  </a:lnTo>
                  <a:lnTo>
                    <a:pt x="4344461" y="6405"/>
                  </a:lnTo>
                  <a:lnTo>
                    <a:pt x="4356299" y="5469"/>
                  </a:lnTo>
                  <a:lnTo>
                    <a:pt x="4368137" y="4665"/>
                  </a:lnTo>
                  <a:lnTo>
                    <a:pt x="4379975" y="3975"/>
                  </a:lnTo>
                  <a:lnTo>
                    <a:pt x="4391813" y="3383"/>
                  </a:lnTo>
                  <a:lnTo>
                    <a:pt x="4403650" y="2877"/>
                  </a:lnTo>
                  <a:lnTo>
                    <a:pt x="4415488" y="2445"/>
                  </a:lnTo>
                  <a:lnTo>
                    <a:pt x="4427326" y="2075"/>
                  </a:lnTo>
                  <a:lnTo>
                    <a:pt x="4439164" y="1759"/>
                  </a:lnTo>
                  <a:lnTo>
                    <a:pt x="4451001" y="1490"/>
                  </a:lnTo>
                  <a:lnTo>
                    <a:pt x="4462839" y="1260"/>
                  </a:lnTo>
                  <a:lnTo>
                    <a:pt x="4474677" y="1064"/>
                  </a:lnTo>
                  <a:lnTo>
                    <a:pt x="4486515" y="897"/>
                  </a:lnTo>
                  <a:lnTo>
                    <a:pt x="4498352" y="754"/>
                  </a:lnTo>
                  <a:lnTo>
                    <a:pt x="4510190" y="633"/>
                  </a:lnTo>
                  <a:lnTo>
                    <a:pt x="4522028" y="529"/>
                  </a:lnTo>
                  <a:lnTo>
                    <a:pt x="4533866" y="441"/>
                  </a:lnTo>
                  <a:lnTo>
                    <a:pt x="4545704" y="366"/>
                  </a:lnTo>
                  <a:lnTo>
                    <a:pt x="4557541" y="302"/>
                  </a:lnTo>
                  <a:lnTo>
                    <a:pt x="4569379" y="248"/>
                  </a:lnTo>
                  <a:lnTo>
                    <a:pt x="4581217" y="202"/>
                  </a:lnTo>
                  <a:lnTo>
                    <a:pt x="4593055" y="163"/>
                  </a:lnTo>
                  <a:lnTo>
                    <a:pt x="4604892" y="129"/>
                  </a:lnTo>
                  <a:lnTo>
                    <a:pt x="4616730" y="100"/>
                  </a:lnTo>
                  <a:lnTo>
                    <a:pt x="4628568" y="76"/>
                  </a:lnTo>
                  <a:lnTo>
                    <a:pt x="4640406" y="56"/>
                  </a:lnTo>
                  <a:lnTo>
                    <a:pt x="4652244" y="38"/>
                  </a:lnTo>
                  <a:lnTo>
                    <a:pt x="4664081" y="23"/>
                  </a:lnTo>
                  <a:lnTo>
                    <a:pt x="4675919" y="10"/>
                  </a:lnTo>
                  <a:lnTo>
                    <a:pt x="4687757" y="0"/>
                  </a:lnTo>
                </a:path>
              </a:pathLst>
            </a:custGeom>
            <a:ln w="40651" cap="flat">
              <a:solidFill>
                <a:srgbClr val="00C083">
                  <a:alpha val="100000"/>
                </a:srgbClr>
              </a:solidFill>
              <a:prstDash val="solid"/>
              <a:round/>
            </a:ln>
          </p:spPr>
          <p:txBody>
            <a:bodyPr/>
            <a:lstStyle/>
            <a:p>
              <a:endParaRPr/>
            </a:p>
          </p:txBody>
        </p:sp>
        <p:sp>
          <p:nvSpPr>
            <p:cNvPr id="43" name="pl43"/>
            <p:cNvSpPr/>
            <p:nvPr/>
          </p:nvSpPr>
          <p:spPr>
            <a:xfrm>
              <a:off x="2482252" y="3109162"/>
              <a:ext cx="4687757" cy="184064"/>
            </a:xfrm>
            <a:custGeom>
              <a:avLst/>
              <a:gdLst/>
              <a:ahLst/>
              <a:cxnLst/>
              <a:rect l="0" t="0" r="0" b="0"/>
              <a:pathLst>
                <a:path w="4687757" h="184064">
                  <a:moveTo>
                    <a:pt x="0" y="184003"/>
                  </a:moveTo>
                  <a:lnTo>
                    <a:pt x="11837" y="183992"/>
                  </a:lnTo>
                  <a:lnTo>
                    <a:pt x="23675" y="183979"/>
                  </a:lnTo>
                  <a:lnTo>
                    <a:pt x="35513" y="183964"/>
                  </a:lnTo>
                  <a:lnTo>
                    <a:pt x="47351" y="183946"/>
                  </a:lnTo>
                  <a:lnTo>
                    <a:pt x="59188" y="183926"/>
                  </a:lnTo>
                  <a:lnTo>
                    <a:pt x="71026" y="183902"/>
                  </a:lnTo>
                  <a:lnTo>
                    <a:pt x="82864" y="183873"/>
                  </a:lnTo>
                  <a:lnTo>
                    <a:pt x="94702" y="183839"/>
                  </a:lnTo>
                  <a:lnTo>
                    <a:pt x="106539" y="183800"/>
                  </a:lnTo>
                  <a:lnTo>
                    <a:pt x="118377" y="183754"/>
                  </a:lnTo>
                  <a:lnTo>
                    <a:pt x="130215" y="183700"/>
                  </a:lnTo>
                  <a:lnTo>
                    <a:pt x="142053" y="183636"/>
                  </a:lnTo>
                  <a:lnTo>
                    <a:pt x="153891" y="183561"/>
                  </a:lnTo>
                  <a:lnTo>
                    <a:pt x="165728" y="183473"/>
                  </a:lnTo>
                  <a:lnTo>
                    <a:pt x="177566" y="183369"/>
                  </a:lnTo>
                  <a:lnTo>
                    <a:pt x="189404" y="183248"/>
                  </a:lnTo>
                  <a:lnTo>
                    <a:pt x="201242" y="183106"/>
                  </a:lnTo>
                  <a:lnTo>
                    <a:pt x="213079" y="182938"/>
                  </a:lnTo>
                  <a:lnTo>
                    <a:pt x="224917" y="182742"/>
                  </a:lnTo>
                  <a:lnTo>
                    <a:pt x="236755" y="182512"/>
                  </a:lnTo>
                  <a:lnTo>
                    <a:pt x="248593" y="182243"/>
                  </a:lnTo>
                  <a:lnTo>
                    <a:pt x="260430" y="181927"/>
                  </a:lnTo>
                  <a:lnTo>
                    <a:pt x="272268" y="181557"/>
                  </a:lnTo>
                  <a:lnTo>
                    <a:pt x="284106" y="181125"/>
                  </a:lnTo>
                  <a:lnTo>
                    <a:pt x="295944" y="180619"/>
                  </a:lnTo>
                  <a:lnTo>
                    <a:pt x="307782" y="180027"/>
                  </a:lnTo>
                  <a:lnTo>
                    <a:pt x="319619" y="179337"/>
                  </a:lnTo>
                  <a:lnTo>
                    <a:pt x="331457" y="178533"/>
                  </a:lnTo>
                  <a:lnTo>
                    <a:pt x="343295" y="177597"/>
                  </a:lnTo>
                  <a:lnTo>
                    <a:pt x="355133" y="176509"/>
                  </a:lnTo>
                  <a:lnTo>
                    <a:pt x="366970" y="175247"/>
                  </a:lnTo>
                  <a:lnTo>
                    <a:pt x="378808" y="173787"/>
                  </a:lnTo>
                  <a:lnTo>
                    <a:pt x="390646" y="172102"/>
                  </a:lnTo>
                  <a:lnTo>
                    <a:pt x="402484" y="170162"/>
                  </a:lnTo>
                  <a:lnTo>
                    <a:pt x="414321" y="167937"/>
                  </a:lnTo>
                  <a:lnTo>
                    <a:pt x="426159" y="165395"/>
                  </a:lnTo>
                  <a:lnTo>
                    <a:pt x="437997" y="162503"/>
                  </a:lnTo>
                  <a:lnTo>
                    <a:pt x="449835" y="159231"/>
                  </a:lnTo>
                  <a:lnTo>
                    <a:pt x="461673" y="155550"/>
                  </a:lnTo>
                  <a:lnTo>
                    <a:pt x="473510" y="151435"/>
                  </a:lnTo>
                  <a:lnTo>
                    <a:pt x="485348" y="146868"/>
                  </a:lnTo>
                  <a:lnTo>
                    <a:pt x="497186" y="141839"/>
                  </a:lnTo>
                  <a:lnTo>
                    <a:pt x="509024" y="136352"/>
                  </a:lnTo>
                  <a:lnTo>
                    <a:pt x="520861" y="130421"/>
                  </a:lnTo>
                  <a:lnTo>
                    <a:pt x="532699" y="124077"/>
                  </a:lnTo>
                  <a:lnTo>
                    <a:pt x="544537" y="117366"/>
                  </a:lnTo>
                  <a:lnTo>
                    <a:pt x="556375" y="110351"/>
                  </a:lnTo>
                  <a:lnTo>
                    <a:pt x="568213" y="103106"/>
                  </a:lnTo>
                  <a:lnTo>
                    <a:pt x="580050" y="95719"/>
                  </a:lnTo>
                  <a:lnTo>
                    <a:pt x="591888" y="88283"/>
                  </a:lnTo>
                  <a:lnTo>
                    <a:pt x="603726" y="80896"/>
                  </a:lnTo>
                  <a:lnTo>
                    <a:pt x="615564" y="73651"/>
                  </a:lnTo>
                  <a:lnTo>
                    <a:pt x="627401" y="66636"/>
                  </a:lnTo>
                  <a:lnTo>
                    <a:pt x="639239" y="59925"/>
                  </a:lnTo>
                  <a:lnTo>
                    <a:pt x="651077" y="53581"/>
                  </a:lnTo>
                  <a:lnTo>
                    <a:pt x="662915" y="47650"/>
                  </a:lnTo>
                  <a:lnTo>
                    <a:pt x="674752" y="42163"/>
                  </a:lnTo>
                  <a:lnTo>
                    <a:pt x="686590" y="37134"/>
                  </a:lnTo>
                  <a:lnTo>
                    <a:pt x="698428" y="32567"/>
                  </a:lnTo>
                  <a:lnTo>
                    <a:pt x="710266" y="28452"/>
                  </a:lnTo>
                  <a:lnTo>
                    <a:pt x="722104" y="24771"/>
                  </a:lnTo>
                  <a:lnTo>
                    <a:pt x="733941" y="21499"/>
                  </a:lnTo>
                  <a:lnTo>
                    <a:pt x="745779" y="18607"/>
                  </a:lnTo>
                  <a:lnTo>
                    <a:pt x="757617" y="16065"/>
                  </a:lnTo>
                  <a:lnTo>
                    <a:pt x="769455" y="13840"/>
                  </a:lnTo>
                  <a:lnTo>
                    <a:pt x="781292" y="11900"/>
                  </a:lnTo>
                  <a:lnTo>
                    <a:pt x="793130" y="10215"/>
                  </a:lnTo>
                  <a:lnTo>
                    <a:pt x="804968" y="8755"/>
                  </a:lnTo>
                  <a:lnTo>
                    <a:pt x="816806" y="7493"/>
                  </a:lnTo>
                  <a:lnTo>
                    <a:pt x="828643" y="6405"/>
                  </a:lnTo>
                  <a:lnTo>
                    <a:pt x="840481" y="5469"/>
                  </a:lnTo>
                  <a:lnTo>
                    <a:pt x="852319" y="4665"/>
                  </a:lnTo>
                  <a:lnTo>
                    <a:pt x="864157" y="3975"/>
                  </a:lnTo>
                  <a:lnTo>
                    <a:pt x="875995" y="3383"/>
                  </a:lnTo>
                  <a:lnTo>
                    <a:pt x="887832" y="2877"/>
                  </a:lnTo>
                  <a:lnTo>
                    <a:pt x="899670" y="2445"/>
                  </a:lnTo>
                  <a:lnTo>
                    <a:pt x="911508" y="2075"/>
                  </a:lnTo>
                  <a:lnTo>
                    <a:pt x="923346" y="1759"/>
                  </a:lnTo>
                  <a:lnTo>
                    <a:pt x="935183" y="1490"/>
                  </a:lnTo>
                  <a:lnTo>
                    <a:pt x="947021" y="1260"/>
                  </a:lnTo>
                  <a:lnTo>
                    <a:pt x="958859" y="1064"/>
                  </a:lnTo>
                  <a:lnTo>
                    <a:pt x="970697" y="897"/>
                  </a:lnTo>
                  <a:lnTo>
                    <a:pt x="982534" y="754"/>
                  </a:lnTo>
                  <a:lnTo>
                    <a:pt x="994372" y="633"/>
                  </a:lnTo>
                  <a:lnTo>
                    <a:pt x="1006210" y="529"/>
                  </a:lnTo>
                  <a:lnTo>
                    <a:pt x="1018048" y="441"/>
                  </a:lnTo>
                  <a:lnTo>
                    <a:pt x="1029886" y="366"/>
                  </a:lnTo>
                  <a:lnTo>
                    <a:pt x="1041723" y="302"/>
                  </a:lnTo>
                  <a:lnTo>
                    <a:pt x="1053561" y="248"/>
                  </a:lnTo>
                  <a:lnTo>
                    <a:pt x="1065399" y="202"/>
                  </a:lnTo>
                  <a:lnTo>
                    <a:pt x="1077237" y="163"/>
                  </a:lnTo>
                  <a:lnTo>
                    <a:pt x="1089074" y="129"/>
                  </a:lnTo>
                  <a:lnTo>
                    <a:pt x="1100912" y="100"/>
                  </a:lnTo>
                  <a:lnTo>
                    <a:pt x="1112750" y="76"/>
                  </a:lnTo>
                  <a:lnTo>
                    <a:pt x="1124588" y="56"/>
                  </a:lnTo>
                  <a:lnTo>
                    <a:pt x="1136426" y="38"/>
                  </a:lnTo>
                  <a:lnTo>
                    <a:pt x="1148263" y="23"/>
                  </a:lnTo>
                  <a:lnTo>
                    <a:pt x="1160101" y="10"/>
                  </a:lnTo>
                  <a:lnTo>
                    <a:pt x="1171939" y="0"/>
                  </a:lnTo>
                  <a:lnTo>
                    <a:pt x="1171939" y="0"/>
                  </a:lnTo>
                  <a:lnTo>
                    <a:pt x="1183777" y="10"/>
                  </a:lnTo>
                  <a:lnTo>
                    <a:pt x="1195614" y="23"/>
                  </a:lnTo>
                  <a:lnTo>
                    <a:pt x="1207452" y="38"/>
                  </a:lnTo>
                  <a:lnTo>
                    <a:pt x="1219290" y="56"/>
                  </a:lnTo>
                  <a:lnTo>
                    <a:pt x="1231128" y="76"/>
                  </a:lnTo>
                  <a:lnTo>
                    <a:pt x="1242965" y="100"/>
                  </a:lnTo>
                  <a:lnTo>
                    <a:pt x="1254803" y="129"/>
                  </a:lnTo>
                  <a:lnTo>
                    <a:pt x="1266641" y="163"/>
                  </a:lnTo>
                  <a:lnTo>
                    <a:pt x="1278479" y="202"/>
                  </a:lnTo>
                  <a:lnTo>
                    <a:pt x="1290317" y="248"/>
                  </a:lnTo>
                  <a:lnTo>
                    <a:pt x="1302154" y="302"/>
                  </a:lnTo>
                  <a:lnTo>
                    <a:pt x="1313992" y="366"/>
                  </a:lnTo>
                  <a:lnTo>
                    <a:pt x="1325830" y="441"/>
                  </a:lnTo>
                  <a:lnTo>
                    <a:pt x="1337668" y="529"/>
                  </a:lnTo>
                  <a:lnTo>
                    <a:pt x="1349505" y="633"/>
                  </a:lnTo>
                  <a:lnTo>
                    <a:pt x="1361343" y="754"/>
                  </a:lnTo>
                  <a:lnTo>
                    <a:pt x="1373181" y="897"/>
                  </a:lnTo>
                  <a:lnTo>
                    <a:pt x="1385019" y="1064"/>
                  </a:lnTo>
                  <a:lnTo>
                    <a:pt x="1396856" y="1260"/>
                  </a:lnTo>
                  <a:lnTo>
                    <a:pt x="1408694" y="1490"/>
                  </a:lnTo>
                  <a:lnTo>
                    <a:pt x="1420532" y="1759"/>
                  </a:lnTo>
                  <a:lnTo>
                    <a:pt x="1432370" y="2075"/>
                  </a:lnTo>
                  <a:lnTo>
                    <a:pt x="1444208" y="2445"/>
                  </a:lnTo>
                  <a:lnTo>
                    <a:pt x="1456045" y="2877"/>
                  </a:lnTo>
                  <a:lnTo>
                    <a:pt x="1467883" y="3383"/>
                  </a:lnTo>
                  <a:lnTo>
                    <a:pt x="1479721" y="3975"/>
                  </a:lnTo>
                  <a:lnTo>
                    <a:pt x="1491559" y="4665"/>
                  </a:lnTo>
                  <a:lnTo>
                    <a:pt x="1503396" y="5469"/>
                  </a:lnTo>
                  <a:lnTo>
                    <a:pt x="1515234" y="6405"/>
                  </a:lnTo>
                  <a:lnTo>
                    <a:pt x="1527072" y="7493"/>
                  </a:lnTo>
                  <a:lnTo>
                    <a:pt x="1538910" y="8755"/>
                  </a:lnTo>
                  <a:lnTo>
                    <a:pt x="1550748" y="10215"/>
                  </a:lnTo>
                  <a:lnTo>
                    <a:pt x="1562585" y="11900"/>
                  </a:lnTo>
                  <a:lnTo>
                    <a:pt x="1574423" y="13840"/>
                  </a:lnTo>
                  <a:lnTo>
                    <a:pt x="1586261" y="16065"/>
                  </a:lnTo>
                  <a:lnTo>
                    <a:pt x="1598099" y="18607"/>
                  </a:lnTo>
                  <a:lnTo>
                    <a:pt x="1609936" y="21499"/>
                  </a:lnTo>
                  <a:lnTo>
                    <a:pt x="1621774" y="24771"/>
                  </a:lnTo>
                  <a:lnTo>
                    <a:pt x="1633612" y="28452"/>
                  </a:lnTo>
                  <a:lnTo>
                    <a:pt x="1645450" y="32567"/>
                  </a:lnTo>
                  <a:lnTo>
                    <a:pt x="1657287" y="37134"/>
                  </a:lnTo>
                  <a:lnTo>
                    <a:pt x="1669125" y="42163"/>
                  </a:lnTo>
                  <a:lnTo>
                    <a:pt x="1680963" y="47650"/>
                  </a:lnTo>
                  <a:lnTo>
                    <a:pt x="1692801" y="53581"/>
                  </a:lnTo>
                  <a:lnTo>
                    <a:pt x="1704639" y="59925"/>
                  </a:lnTo>
                  <a:lnTo>
                    <a:pt x="1716476" y="66636"/>
                  </a:lnTo>
                  <a:lnTo>
                    <a:pt x="1728314" y="73651"/>
                  </a:lnTo>
                  <a:lnTo>
                    <a:pt x="1740152" y="80896"/>
                  </a:lnTo>
                  <a:lnTo>
                    <a:pt x="1751990" y="88283"/>
                  </a:lnTo>
                  <a:lnTo>
                    <a:pt x="1763827" y="95719"/>
                  </a:lnTo>
                  <a:lnTo>
                    <a:pt x="1775665" y="103106"/>
                  </a:lnTo>
                  <a:lnTo>
                    <a:pt x="1787503" y="110351"/>
                  </a:lnTo>
                  <a:lnTo>
                    <a:pt x="1799341" y="117366"/>
                  </a:lnTo>
                  <a:lnTo>
                    <a:pt x="1811178" y="124077"/>
                  </a:lnTo>
                  <a:lnTo>
                    <a:pt x="1823016" y="130421"/>
                  </a:lnTo>
                  <a:lnTo>
                    <a:pt x="1834854" y="136352"/>
                  </a:lnTo>
                  <a:lnTo>
                    <a:pt x="1846692" y="141839"/>
                  </a:lnTo>
                  <a:lnTo>
                    <a:pt x="1858530" y="146868"/>
                  </a:lnTo>
                  <a:lnTo>
                    <a:pt x="1870367" y="151435"/>
                  </a:lnTo>
                  <a:lnTo>
                    <a:pt x="1882205" y="155550"/>
                  </a:lnTo>
                  <a:lnTo>
                    <a:pt x="1894043" y="159231"/>
                  </a:lnTo>
                  <a:lnTo>
                    <a:pt x="1905881" y="162503"/>
                  </a:lnTo>
                  <a:lnTo>
                    <a:pt x="1917718" y="165395"/>
                  </a:lnTo>
                  <a:lnTo>
                    <a:pt x="1929556" y="167937"/>
                  </a:lnTo>
                  <a:lnTo>
                    <a:pt x="1941394" y="170162"/>
                  </a:lnTo>
                  <a:lnTo>
                    <a:pt x="1953232" y="172102"/>
                  </a:lnTo>
                  <a:lnTo>
                    <a:pt x="1965069" y="173787"/>
                  </a:lnTo>
                  <a:lnTo>
                    <a:pt x="1976907" y="175247"/>
                  </a:lnTo>
                  <a:lnTo>
                    <a:pt x="1988745" y="176509"/>
                  </a:lnTo>
                  <a:lnTo>
                    <a:pt x="2000583" y="177597"/>
                  </a:lnTo>
                  <a:lnTo>
                    <a:pt x="2012421" y="178533"/>
                  </a:lnTo>
                  <a:lnTo>
                    <a:pt x="2024258" y="179337"/>
                  </a:lnTo>
                  <a:lnTo>
                    <a:pt x="2036096" y="180027"/>
                  </a:lnTo>
                  <a:lnTo>
                    <a:pt x="2047934" y="180619"/>
                  </a:lnTo>
                  <a:lnTo>
                    <a:pt x="2059772" y="181125"/>
                  </a:lnTo>
                  <a:lnTo>
                    <a:pt x="2071609" y="181557"/>
                  </a:lnTo>
                  <a:lnTo>
                    <a:pt x="2083447" y="181927"/>
                  </a:lnTo>
                  <a:lnTo>
                    <a:pt x="2095285" y="182243"/>
                  </a:lnTo>
                  <a:lnTo>
                    <a:pt x="2107123" y="182512"/>
                  </a:lnTo>
                  <a:lnTo>
                    <a:pt x="2118961" y="182742"/>
                  </a:lnTo>
                  <a:lnTo>
                    <a:pt x="2130798" y="182938"/>
                  </a:lnTo>
                  <a:lnTo>
                    <a:pt x="2142636" y="183106"/>
                  </a:lnTo>
                  <a:lnTo>
                    <a:pt x="2154474" y="183248"/>
                  </a:lnTo>
                  <a:lnTo>
                    <a:pt x="2166312" y="183369"/>
                  </a:lnTo>
                  <a:lnTo>
                    <a:pt x="2178149" y="183473"/>
                  </a:lnTo>
                  <a:lnTo>
                    <a:pt x="2189987" y="183561"/>
                  </a:lnTo>
                  <a:lnTo>
                    <a:pt x="2201825" y="183636"/>
                  </a:lnTo>
                  <a:lnTo>
                    <a:pt x="2213663" y="183700"/>
                  </a:lnTo>
                  <a:lnTo>
                    <a:pt x="2225500" y="183754"/>
                  </a:lnTo>
                  <a:lnTo>
                    <a:pt x="2237338" y="183800"/>
                  </a:lnTo>
                  <a:lnTo>
                    <a:pt x="2249176" y="183839"/>
                  </a:lnTo>
                  <a:lnTo>
                    <a:pt x="2261014" y="183873"/>
                  </a:lnTo>
                  <a:lnTo>
                    <a:pt x="2272852" y="183902"/>
                  </a:lnTo>
                  <a:lnTo>
                    <a:pt x="2284689" y="183926"/>
                  </a:lnTo>
                  <a:lnTo>
                    <a:pt x="2296527" y="183946"/>
                  </a:lnTo>
                  <a:lnTo>
                    <a:pt x="2308365" y="183964"/>
                  </a:lnTo>
                  <a:lnTo>
                    <a:pt x="2320203" y="183979"/>
                  </a:lnTo>
                  <a:lnTo>
                    <a:pt x="2332040" y="183992"/>
                  </a:lnTo>
                  <a:lnTo>
                    <a:pt x="2343878" y="184003"/>
                  </a:lnTo>
                  <a:lnTo>
                    <a:pt x="2343878" y="184064"/>
                  </a:lnTo>
                  <a:lnTo>
                    <a:pt x="2355716" y="184064"/>
                  </a:lnTo>
                  <a:lnTo>
                    <a:pt x="2367554" y="184064"/>
                  </a:lnTo>
                  <a:lnTo>
                    <a:pt x="2379391" y="184064"/>
                  </a:lnTo>
                  <a:lnTo>
                    <a:pt x="2391229" y="184064"/>
                  </a:lnTo>
                  <a:lnTo>
                    <a:pt x="2403067" y="184064"/>
                  </a:lnTo>
                  <a:lnTo>
                    <a:pt x="2414905" y="184064"/>
                  </a:lnTo>
                  <a:lnTo>
                    <a:pt x="2426743" y="184064"/>
                  </a:lnTo>
                  <a:lnTo>
                    <a:pt x="2438580" y="184064"/>
                  </a:lnTo>
                  <a:lnTo>
                    <a:pt x="2450418" y="184064"/>
                  </a:lnTo>
                  <a:lnTo>
                    <a:pt x="2462256" y="184064"/>
                  </a:lnTo>
                  <a:lnTo>
                    <a:pt x="2474094" y="184064"/>
                  </a:lnTo>
                  <a:lnTo>
                    <a:pt x="2485931" y="184064"/>
                  </a:lnTo>
                  <a:lnTo>
                    <a:pt x="2497769" y="184064"/>
                  </a:lnTo>
                  <a:lnTo>
                    <a:pt x="2509607" y="184064"/>
                  </a:lnTo>
                  <a:lnTo>
                    <a:pt x="2521445" y="184064"/>
                  </a:lnTo>
                  <a:lnTo>
                    <a:pt x="2533283" y="184064"/>
                  </a:lnTo>
                  <a:lnTo>
                    <a:pt x="2545120" y="184064"/>
                  </a:lnTo>
                  <a:lnTo>
                    <a:pt x="2556958" y="184064"/>
                  </a:lnTo>
                  <a:lnTo>
                    <a:pt x="2568796" y="184064"/>
                  </a:lnTo>
                  <a:lnTo>
                    <a:pt x="2580634" y="184064"/>
                  </a:lnTo>
                  <a:lnTo>
                    <a:pt x="2592471" y="184064"/>
                  </a:lnTo>
                  <a:lnTo>
                    <a:pt x="2604309" y="184064"/>
                  </a:lnTo>
                  <a:lnTo>
                    <a:pt x="2616147" y="184064"/>
                  </a:lnTo>
                  <a:lnTo>
                    <a:pt x="2627985" y="184064"/>
                  </a:lnTo>
                  <a:lnTo>
                    <a:pt x="2639822" y="184064"/>
                  </a:lnTo>
                  <a:lnTo>
                    <a:pt x="2651660" y="184064"/>
                  </a:lnTo>
                  <a:lnTo>
                    <a:pt x="2663498" y="184064"/>
                  </a:lnTo>
                  <a:lnTo>
                    <a:pt x="2675336" y="184064"/>
                  </a:lnTo>
                  <a:lnTo>
                    <a:pt x="2687174" y="184064"/>
                  </a:lnTo>
                  <a:lnTo>
                    <a:pt x="2699011" y="184064"/>
                  </a:lnTo>
                  <a:lnTo>
                    <a:pt x="2710849" y="184064"/>
                  </a:lnTo>
                  <a:lnTo>
                    <a:pt x="2722687" y="184064"/>
                  </a:lnTo>
                  <a:lnTo>
                    <a:pt x="2734525" y="184064"/>
                  </a:lnTo>
                  <a:lnTo>
                    <a:pt x="2746362" y="184064"/>
                  </a:lnTo>
                  <a:lnTo>
                    <a:pt x="2758200" y="184064"/>
                  </a:lnTo>
                  <a:lnTo>
                    <a:pt x="2770038" y="184064"/>
                  </a:lnTo>
                  <a:lnTo>
                    <a:pt x="2781876" y="184064"/>
                  </a:lnTo>
                  <a:lnTo>
                    <a:pt x="2793713" y="184064"/>
                  </a:lnTo>
                  <a:lnTo>
                    <a:pt x="2805551" y="184064"/>
                  </a:lnTo>
                  <a:lnTo>
                    <a:pt x="2817389" y="184064"/>
                  </a:lnTo>
                  <a:lnTo>
                    <a:pt x="2829227" y="184064"/>
                  </a:lnTo>
                  <a:lnTo>
                    <a:pt x="2841065" y="184064"/>
                  </a:lnTo>
                  <a:lnTo>
                    <a:pt x="2852902" y="184064"/>
                  </a:lnTo>
                  <a:lnTo>
                    <a:pt x="2864740" y="184064"/>
                  </a:lnTo>
                  <a:lnTo>
                    <a:pt x="2876578" y="184064"/>
                  </a:lnTo>
                  <a:lnTo>
                    <a:pt x="2888416" y="184064"/>
                  </a:lnTo>
                  <a:lnTo>
                    <a:pt x="2900253" y="184064"/>
                  </a:lnTo>
                  <a:lnTo>
                    <a:pt x="2912091" y="184064"/>
                  </a:lnTo>
                  <a:lnTo>
                    <a:pt x="2923929" y="184064"/>
                  </a:lnTo>
                  <a:lnTo>
                    <a:pt x="2935767" y="184064"/>
                  </a:lnTo>
                  <a:lnTo>
                    <a:pt x="2947604" y="184064"/>
                  </a:lnTo>
                  <a:lnTo>
                    <a:pt x="2959442" y="184064"/>
                  </a:lnTo>
                  <a:lnTo>
                    <a:pt x="2971280" y="184064"/>
                  </a:lnTo>
                  <a:lnTo>
                    <a:pt x="2983118" y="184064"/>
                  </a:lnTo>
                  <a:lnTo>
                    <a:pt x="2994956" y="184064"/>
                  </a:lnTo>
                  <a:lnTo>
                    <a:pt x="3006793" y="184064"/>
                  </a:lnTo>
                  <a:lnTo>
                    <a:pt x="3018631" y="184064"/>
                  </a:lnTo>
                  <a:lnTo>
                    <a:pt x="3030469" y="184064"/>
                  </a:lnTo>
                  <a:lnTo>
                    <a:pt x="3042307" y="184064"/>
                  </a:lnTo>
                  <a:lnTo>
                    <a:pt x="3054144" y="184064"/>
                  </a:lnTo>
                  <a:lnTo>
                    <a:pt x="3065982" y="184064"/>
                  </a:lnTo>
                  <a:lnTo>
                    <a:pt x="3077820" y="184064"/>
                  </a:lnTo>
                  <a:lnTo>
                    <a:pt x="3089658" y="184064"/>
                  </a:lnTo>
                  <a:lnTo>
                    <a:pt x="3101496" y="184064"/>
                  </a:lnTo>
                  <a:lnTo>
                    <a:pt x="3113333" y="184064"/>
                  </a:lnTo>
                  <a:lnTo>
                    <a:pt x="3125171" y="184064"/>
                  </a:lnTo>
                  <a:lnTo>
                    <a:pt x="3137009" y="184064"/>
                  </a:lnTo>
                  <a:lnTo>
                    <a:pt x="3148847" y="184064"/>
                  </a:lnTo>
                  <a:lnTo>
                    <a:pt x="3160684" y="184064"/>
                  </a:lnTo>
                  <a:lnTo>
                    <a:pt x="3172522" y="184064"/>
                  </a:lnTo>
                  <a:lnTo>
                    <a:pt x="3184360" y="184064"/>
                  </a:lnTo>
                  <a:lnTo>
                    <a:pt x="3196198" y="184064"/>
                  </a:lnTo>
                  <a:lnTo>
                    <a:pt x="3208035" y="184064"/>
                  </a:lnTo>
                  <a:lnTo>
                    <a:pt x="3219873" y="184064"/>
                  </a:lnTo>
                  <a:lnTo>
                    <a:pt x="3231711" y="184064"/>
                  </a:lnTo>
                  <a:lnTo>
                    <a:pt x="3243549" y="184064"/>
                  </a:lnTo>
                  <a:lnTo>
                    <a:pt x="3255387" y="184064"/>
                  </a:lnTo>
                  <a:lnTo>
                    <a:pt x="3267224" y="184064"/>
                  </a:lnTo>
                  <a:lnTo>
                    <a:pt x="3279062" y="184064"/>
                  </a:lnTo>
                  <a:lnTo>
                    <a:pt x="3290900" y="184064"/>
                  </a:lnTo>
                  <a:lnTo>
                    <a:pt x="3302738" y="184064"/>
                  </a:lnTo>
                  <a:lnTo>
                    <a:pt x="3314575" y="184064"/>
                  </a:lnTo>
                  <a:lnTo>
                    <a:pt x="3326413" y="184064"/>
                  </a:lnTo>
                  <a:lnTo>
                    <a:pt x="3338251" y="184064"/>
                  </a:lnTo>
                  <a:lnTo>
                    <a:pt x="3350089" y="184064"/>
                  </a:lnTo>
                  <a:lnTo>
                    <a:pt x="3361926" y="184064"/>
                  </a:lnTo>
                  <a:lnTo>
                    <a:pt x="3373764" y="184064"/>
                  </a:lnTo>
                  <a:lnTo>
                    <a:pt x="3385602" y="184064"/>
                  </a:lnTo>
                  <a:lnTo>
                    <a:pt x="3397440" y="184064"/>
                  </a:lnTo>
                  <a:lnTo>
                    <a:pt x="3409278" y="184064"/>
                  </a:lnTo>
                  <a:lnTo>
                    <a:pt x="3421115" y="184064"/>
                  </a:lnTo>
                  <a:lnTo>
                    <a:pt x="3432953" y="184064"/>
                  </a:lnTo>
                  <a:lnTo>
                    <a:pt x="3444791" y="184064"/>
                  </a:lnTo>
                  <a:lnTo>
                    <a:pt x="3456629" y="184064"/>
                  </a:lnTo>
                  <a:lnTo>
                    <a:pt x="3468466" y="184064"/>
                  </a:lnTo>
                  <a:lnTo>
                    <a:pt x="3480304" y="184064"/>
                  </a:lnTo>
                  <a:lnTo>
                    <a:pt x="3492142" y="184064"/>
                  </a:lnTo>
                  <a:lnTo>
                    <a:pt x="3503980" y="184064"/>
                  </a:lnTo>
                  <a:lnTo>
                    <a:pt x="3515818" y="184064"/>
                  </a:lnTo>
                  <a:lnTo>
                    <a:pt x="3515818" y="184064"/>
                  </a:lnTo>
                  <a:lnTo>
                    <a:pt x="3527655" y="184064"/>
                  </a:lnTo>
                  <a:lnTo>
                    <a:pt x="3539493" y="184064"/>
                  </a:lnTo>
                  <a:lnTo>
                    <a:pt x="3551331" y="184064"/>
                  </a:lnTo>
                  <a:lnTo>
                    <a:pt x="3563169" y="184064"/>
                  </a:lnTo>
                  <a:lnTo>
                    <a:pt x="3575006" y="184064"/>
                  </a:lnTo>
                  <a:lnTo>
                    <a:pt x="3586844" y="184064"/>
                  </a:lnTo>
                  <a:lnTo>
                    <a:pt x="3598682" y="184064"/>
                  </a:lnTo>
                  <a:lnTo>
                    <a:pt x="3610520" y="184064"/>
                  </a:lnTo>
                  <a:lnTo>
                    <a:pt x="3622357" y="184064"/>
                  </a:lnTo>
                  <a:lnTo>
                    <a:pt x="3634195" y="184064"/>
                  </a:lnTo>
                  <a:lnTo>
                    <a:pt x="3646033" y="184064"/>
                  </a:lnTo>
                  <a:lnTo>
                    <a:pt x="3657871" y="184064"/>
                  </a:lnTo>
                  <a:lnTo>
                    <a:pt x="3669709" y="184064"/>
                  </a:lnTo>
                  <a:lnTo>
                    <a:pt x="3681546" y="184064"/>
                  </a:lnTo>
                  <a:lnTo>
                    <a:pt x="3693384" y="184064"/>
                  </a:lnTo>
                  <a:lnTo>
                    <a:pt x="3705222" y="184064"/>
                  </a:lnTo>
                  <a:lnTo>
                    <a:pt x="3717060" y="184064"/>
                  </a:lnTo>
                  <a:lnTo>
                    <a:pt x="3728897" y="184064"/>
                  </a:lnTo>
                  <a:lnTo>
                    <a:pt x="3740735" y="184064"/>
                  </a:lnTo>
                  <a:lnTo>
                    <a:pt x="3752573" y="184064"/>
                  </a:lnTo>
                  <a:lnTo>
                    <a:pt x="3764411" y="184064"/>
                  </a:lnTo>
                  <a:lnTo>
                    <a:pt x="3776248" y="184064"/>
                  </a:lnTo>
                  <a:lnTo>
                    <a:pt x="3788086" y="184064"/>
                  </a:lnTo>
                  <a:lnTo>
                    <a:pt x="3799924" y="184064"/>
                  </a:lnTo>
                  <a:lnTo>
                    <a:pt x="3811762" y="184064"/>
                  </a:lnTo>
                  <a:lnTo>
                    <a:pt x="3823600" y="184064"/>
                  </a:lnTo>
                  <a:lnTo>
                    <a:pt x="3835437" y="184064"/>
                  </a:lnTo>
                  <a:lnTo>
                    <a:pt x="3847275" y="184064"/>
                  </a:lnTo>
                  <a:lnTo>
                    <a:pt x="3859113" y="184064"/>
                  </a:lnTo>
                  <a:lnTo>
                    <a:pt x="3870951" y="184064"/>
                  </a:lnTo>
                  <a:lnTo>
                    <a:pt x="3882788" y="184064"/>
                  </a:lnTo>
                  <a:lnTo>
                    <a:pt x="3894626" y="184064"/>
                  </a:lnTo>
                  <a:lnTo>
                    <a:pt x="3906464" y="184064"/>
                  </a:lnTo>
                  <a:lnTo>
                    <a:pt x="3918302" y="184064"/>
                  </a:lnTo>
                  <a:lnTo>
                    <a:pt x="3930139" y="184064"/>
                  </a:lnTo>
                  <a:lnTo>
                    <a:pt x="3941977" y="184064"/>
                  </a:lnTo>
                  <a:lnTo>
                    <a:pt x="3953815" y="184064"/>
                  </a:lnTo>
                  <a:lnTo>
                    <a:pt x="3965653" y="184064"/>
                  </a:lnTo>
                  <a:lnTo>
                    <a:pt x="3977491" y="184064"/>
                  </a:lnTo>
                  <a:lnTo>
                    <a:pt x="3989328" y="184064"/>
                  </a:lnTo>
                  <a:lnTo>
                    <a:pt x="4001166" y="184064"/>
                  </a:lnTo>
                  <a:lnTo>
                    <a:pt x="4013004" y="184064"/>
                  </a:lnTo>
                  <a:lnTo>
                    <a:pt x="4024842" y="184064"/>
                  </a:lnTo>
                  <a:lnTo>
                    <a:pt x="4036679" y="184064"/>
                  </a:lnTo>
                  <a:lnTo>
                    <a:pt x="4048517" y="184064"/>
                  </a:lnTo>
                  <a:lnTo>
                    <a:pt x="4060355" y="184064"/>
                  </a:lnTo>
                  <a:lnTo>
                    <a:pt x="4072193" y="184064"/>
                  </a:lnTo>
                  <a:lnTo>
                    <a:pt x="4084031" y="184064"/>
                  </a:lnTo>
                  <a:lnTo>
                    <a:pt x="4095868" y="184064"/>
                  </a:lnTo>
                  <a:lnTo>
                    <a:pt x="4107706" y="184064"/>
                  </a:lnTo>
                  <a:lnTo>
                    <a:pt x="4119544" y="184064"/>
                  </a:lnTo>
                  <a:lnTo>
                    <a:pt x="4131382" y="184064"/>
                  </a:lnTo>
                  <a:lnTo>
                    <a:pt x="4143219" y="184064"/>
                  </a:lnTo>
                  <a:lnTo>
                    <a:pt x="4155057" y="184064"/>
                  </a:lnTo>
                  <a:lnTo>
                    <a:pt x="4166895" y="184064"/>
                  </a:lnTo>
                  <a:lnTo>
                    <a:pt x="4178733" y="184064"/>
                  </a:lnTo>
                  <a:lnTo>
                    <a:pt x="4190570" y="184064"/>
                  </a:lnTo>
                  <a:lnTo>
                    <a:pt x="4202408" y="184064"/>
                  </a:lnTo>
                  <a:lnTo>
                    <a:pt x="4214246" y="184064"/>
                  </a:lnTo>
                  <a:lnTo>
                    <a:pt x="4226084" y="184064"/>
                  </a:lnTo>
                  <a:lnTo>
                    <a:pt x="4237922" y="184064"/>
                  </a:lnTo>
                  <a:lnTo>
                    <a:pt x="4249759" y="184064"/>
                  </a:lnTo>
                  <a:lnTo>
                    <a:pt x="4261597" y="184064"/>
                  </a:lnTo>
                  <a:lnTo>
                    <a:pt x="4273435" y="184064"/>
                  </a:lnTo>
                  <a:lnTo>
                    <a:pt x="4285273" y="184064"/>
                  </a:lnTo>
                  <a:lnTo>
                    <a:pt x="4297110" y="184064"/>
                  </a:lnTo>
                  <a:lnTo>
                    <a:pt x="4308948" y="184064"/>
                  </a:lnTo>
                  <a:lnTo>
                    <a:pt x="4320786" y="184064"/>
                  </a:lnTo>
                  <a:lnTo>
                    <a:pt x="4332624" y="184064"/>
                  </a:lnTo>
                  <a:lnTo>
                    <a:pt x="4344461" y="184064"/>
                  </a:lnTo>
                  <a:lnTo>
                    <a:pt x="4356299" y="184064"/>
                  </a:lnTo>
                  <a:lnTo>
                    <a:pt x="4368137" y="184064"/>
                  </a:lnTo>
                  <a:lnTo>
                    <a:pt x="4379975" y="184064"/>
                  </a:lnTo>
                  <a:lnTo>
                    <a:pt x="4391813" y="184064"/>
                  </a:lnTo>
                  <a:lnTo>
                    <a:pt x="4403650" y="184064"/>
                  </a:lnTo>
                  <a:lnTo>
                    <a:pt x="4415488" y="184064"/>
                  </a:lnTo>
                  <a:lnTo>
                    <a:pt x="4427326" y="184064"/>
                  </a:lnTo>
                  <a:lnTo>
                    <a:pt x="4439164" y="184064"/>
                  </a:lnTo>
                  <a:lnTo>
                    <a:pt x="4451001" y="184064"/>
                  </a:lnTo>
                  <a:lnTo>
                    <a:pt x="4462839" y="184064"/>
                  </a:lnTo>
                  <a:lnTo>
                    <a:pt x="4474677" y="184064"/>
                  </a:lnTo>
                  <a:lnTo>
                    <a:pt x="4486515" y="184064"/>
                  </a:lnTo>
                  <a:lnTo>
                    <a:pt x="4498352" y="184064"/>
                  </a:lnTo>
                  <a:lnTo>
                    <a:pt x="4510190" y="184064"/>
                  </a:lnTo>
                  <a:lnTo>
                    <a:pt x="4522028" y="184064"/>
                  </a:lnTo>
                  <a:lnTo>
                    <a:pt x="4533866" y="184064"/>
                  </a:lnTo>
                  <a:lnTo>
                    <a:pt x="4545704" y="184064"/>
                  </a:lnTo>
                  <a:lnTo>
                    <a:pt x="4557541" y="184064"/>
                  </a:lnTo>
                  <a:lnTo>
                    <a:pt x="4569379" y="184064"/>
                  </a:lnTo>
                  <a:lnTo>
                    <a:pt x="4581217" y="184064"/>
                  </a:lnTo>
                  <a:lnTo>
                    <a:pt x="4593055" y="184064"/>
                  </a:lnTo>
                  <a:lnTo>
                    <a:pt x="4604892" y="184064"/>
                  </a:lnTo>
                  <a:lnTo>
                    <a:pt x="4616730" y="184064"/>
                  </a:lnTo>
                  <a:lnTo>
                    <a:pt x="4628568" y="184064"/>
                  </a:lnTo>
                  <a:lnTo>
                    <a:pt x="4640406" y="184064"/>
                  </a:lnTo>
                  <a:lnTo>
                    <a:pt x="4652244" y="184064"/>
                  </a:lnTo>
                  <a:lnTo>
                    <a:pt x="4664081" y="184064"/>
                  </a:lnTo>
                  <a:lnTo>
                    <a:pt x="4675919" y="184064"/>
                  </a:lnTo>
                  <a:lnTo>
                    <a:pt x="4687757" y="184064"/>
                  </a:lnTo>
                </a:path>
              </a:pathLst>
            </a:custGeom>
            <a:ln w="40651" cap="flat">
              <a:solidFill>
                <a:srgbClr val="00C19F">
                  <a:alpha val="100000"/>
                </a:srgbClr>
              </a:solidFill>
              <a:prstDash val="solid"/>
              <a:round/>
            </a:ln>
          </p:spPr>
          <p:txBody>
            <a:bodyPr/>
            <a:lstStyle/>
            <a:p>
              <a:endParaRPr/>
            </a:p>
          </p:txBody>
        </p:sp>
        <p:sp>
          <p:nvSpPr>
            <p:cNvPr id="44" name="pl44"/>
            <p:cNvSpPr/>
            <p:nvPr/>
          </p:nvSpPr>
          <p:spPr>
            <a:xfrm>
              <a:off x="2482252" y="1267835"/>
              <a:ext cx="4687757" cy="184126"/>
            </a:xfrm>
            <a:custGeom>
              <a:avLst/>
              <a:gdLst/>
              <a:ahLst/>
              <a:cxnLst/>
              <a:rect l="0" t="0" r="0" b="0"/>
              <a:pathLst>
                <a:path w="4687757" h="18412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1"/>
                  </a:lnTo>
                  <a:lnTo>
                    <a:pt x="1183777" y="72"/>
                  </a:lnTo>
                  <a:lnTo>
                    <a:pt x="1195614" y="85"/>
                  </a:lnTo>
                  <a:lnTo>
                    <a:pt x="1207452" y="100"/>
                  </a:lnTo>
                  <a:lnTo>
                    <a:pt x="1219290" y="117"/>
                  </a:lnTo>
                  <a:lnTo>
                    <a:pt x="1231128" y="138"/>
                  </a:lnTo>
                  <a:lnTo>
                    <a:pt x="1242965" y="162"/>
                  </a:lnTo>
                  <a:lnTo>
                    <a:pt x="1254803" y="191"/>
                  </a:lnTo>
                  <a:lnTo>
                    <a:pt x="1266641" y="224"/>
                  </a:lnTo>
                  <a:lnTo>
                    <a:pt x="1278479" y="264"/>
                  </a:lnTo>
                  <a:lnTo>
                    <a:pt x="1290317" y="310"/>
                  </a:lnTo>
                  <a:lnTo>
                    <a:pt x="1302154" y="364"/>
                  </a:lnTo>
                  <a:lnTo>
                    <a:pt x="1313992" y="428"/>
                  </a:lnTo>
                  <a:lnTo>
                    <a:pt x="1325830" y="503"/>
                  </a:lnTo>
                  <a:lnTo>
                    <a:pt x="1337668" y="591"/>
                  </a:lnTo>
                  <a:lnTo>
                    <a:pt x="1349505" y="694"/>
                  </a:lnTo>
                  <a:lnTo>
                    <a:pt x="1361343" y="816"/>
                  </a:lnTo>
                  <a:lnTo>
                    <a:pt x="1373181" y="958"/>
                  </a:lnTo>
                  <a:lnTo>
                    <a:pt x="1385019" y="1125"/>
                  </a:lnTo>
                  <a:lnTo>
                    <a:pt x="1396856" y="1321"/>
                  </a:lnTo>
                  <a:lnTo>
                    <a:pt x="1408694" y="1551"/>
                  </a:lnTo>
                  <a:lnTo>
                    <a:pt x="1420532" y="1821"/>
                  </a:lnTo>
                  <a:lnTo>
                    <a:pt x="1432370" y="2137"/>
                  </a:lnTo>
                  <a:lnTo>
                    <a:pt x="1444208" y="2506"/>
                  </a:lnTo>
                  <a:lnTo>
                    <a:pt x="1456045" y="2939"/>
                  </a:lnTo>
                  <a:lnTo>
                    <a:pt x="1467883" y="3445"/>
                  </a:lnTo>
                  <a:lnTo>
                    <a:pt x="1479721" y="4036"/>
                  </a:lnTo>
                  <a:lnTo>
                    <a:pt x="1491559" y="4726"/>
                  </a:lnTo>
                  <a:lnTo>
                    <a:pt x="1503396" y="5531"/>
                  </a:lnTo>
                  <a:lnTo>
                    <a:pt x="1515234" y="6467"/>
                  </a:lnTo>
                  <a:lnTo>
                    <a:pt x="1527072" y="7555"/>
                  </a:lnTo>
                  <a:lnTo>
                    <a:pt x="1538910" y="8816"/>
                  </a:lnTo>
                  <a:lnTo>
                    <a:pt x="1550748" y="10276"/>
                  </a:lnTo>
                  <a:lnTo>
                    <a:pt x="1562585" y="11962"/>
                  </a:lnTo>
                  <a:lnTo>
                    <a:pt x="1574423" y="13902"/>
                  </a:lnTo>
                  <a:lnTo>
                    <a:pt x="1586261" y="16127"/>
                  </a:lnTo>
                  <a:lnTo>
                    <a:pt x="1598099" y="18669"/>
                  </a:lnTo>
                  <a:lnTo>
                    <a:pt x="1609936" y="21560"/>
                  </a:lnTo>
                  <a:lnTo>
                    <a:pt x="1621774" y="24832"/>
                  </a:lnTo>
                  <a:lnTo>
                    <a:pt x="1633612" y="28514"/>
                  </a:lnTo>
                  <a:lnTo>
                    <a:pt x="1645450" y="32629"/>
                  </a:lnTo>
                  <a:lnTo>
                    <a:pt x="1657287" y="37196"/>
                  </a:lnTo>
                  <a:lnTo>
                    <a:pt x="1669125" y="42224"/>
                  </a:lnTo>
                  <a:lnTo>
                    <a:pt x="1680963" y="47712"/>
                  </a:lnTo>
                  <a:lnTo>
                    <a:pt x="1692801" y="53643"/>
                  </a:lnTo>
                  <a:lnTo>
                    <a:pt x="1704639" y="59987"/>
                  </a:lnTo>
                  <a:lnTo>
                    <a:pt x="1716476" y="66697"/>
                  </a:lnTo>
                  <a:lnTo>
                    <a:pt x="1728314" y="73713"/>
                  </a:lnTo>
                  <a:lnTo>
                    <a:pt x="1740152" y="80958"/>
                  </a:lnTo>
                  <a:lnTo>
                    <a:pt x="1751990" y="88345"/>
                  </a:lnTo>
                  <a:lnTo>
                    <a:pt x="1763827" y="95780"/>
                  </a:lnTo>
                  <a:lnTo>
                    <a:pt x="1775665" y="103168"/>
                  </a:lnTo>
                  <a:lnTo>
                    <a:pt x="1787503" y="110412"/>
                  </a:lnTo>
                  <a:lnTo>
                    <a:pt x="1799341" y="117428"/>
                  </a:lnTo>
                  <a:lnTo>
                    <a:pt x="1811178" y="124139"/>
                  </a:lnTo>
                  <a:lnTo>
                    <a:pt x="1823016" y="130483"/>
                  </a:lnTo>
                  <a:lnTo>
                    <a:pt x="1834854" y="136414"/>
                  </a:lnTo>
                  <a:lnTo>
                    <a:pt x="1846692" y="141901"/>
                  </a:lnTo>
                  <a:lnTo>
                    <a:pt x="1858530" y="146929"/>
                  </a:lnTo>
                  <a:lnTo>
                    <a:pt x="1870367" y="151497"/>
                  </a:lnTo>
                  <a:lnTo>
                    <a:pt x="1882205" y="155612"/>
                  </a:lnTo>
                  <a:lnTo>
                    <a:pt x="1894043" y="159293"/>
                  </a:lnTo>
                  <a:lnTo>
                    <a:pt x="1905881" y="162565"/>
                  </a:lnTo>
                  <a:lnTo>
                    <a:pt x="1917718" y="165456"/>
                  </a:lnTo>
                  <a:lnTo>
                    <a:pt x="1929556" y="167999"/>
                  </a:lnTo>
                  <a:lnTo>
                    <a:pt x="1941394" y="170224"/>
                  </a:lnTo>
                  <a:lnTo>
                    <a:pt x="1953232" y="172163"/>
                  </a:lnTo>
                  <a:lnTo>
                    <a:pt x="1965069" y="173849"/>
                  </a:lnTo>
                  <a:lnTo>
                    <a:pt x="1976907" y="175309"/>
                  </a:lnTo>
                  <a:lnTo>
                    <a:pt x="1988745" y="176571"/>
                  </a:lnTo>
                  <a:lnTo>
                    <a:pt x="2000583" y="177659"/>
                  </a:lnTo>
                  <a:lnTo>
                    <a:pt x="2012421" y="178595"/>
                  </a:lnTo>
                  <a:lnTo>
                    <a:pt x="2024258" y="179399"/>
                  </a:lnTo>
                  <a:lnTo>
                    <a:pt x="2036096" y="180089"/>
                  </a:lnTo>
                  <a:lnTo>
                    <a:pt x="2047934" y="180680"/>
                  </a:lnTo>
                  <a:lnTo>
                    <a:pt x="2059772" y="181186"/>
                  </a:lnTo>
                  <a:lnTo>
                    <a:pt x="2071609" y="181619"/>
                  </a:lnTo>
                  <a:lnTo>
                    <a:pt x="2083447" y="181989"/>
                  </a:lnTo>
                  <a:lnTo>
                    <a:pt x="2095285" y="182305"/>
                  </a:lnTo>
                  <a:lnTo>
                    <a:pt x="2107123" y="182574"/>
                  </a:lnTo>
                  <a:lnTo>
                    <a:pt x="2118961" y="182804"/>
                  </a:lnTo>
                  <a:lnTo>
                    <a:pt x="2130798" y="183000"/>
                  </a:lnTo>
                  <a:lnTo>
                    <a:pt x="2142636" y="183167"/>
                  </a:lnTo>
                  <a:lnTo>
                    <a:pt x="2154474" y="183310"/>
                  </a:lnTo>
                  <a:lnTo>
                    <a:pt x="2166312" y="183431"/>
                  </a:lnTo>
                  <a:lnTo>
                    <a:pt x="2178149" y="183534"/>
                  </a:lnTo>
                  <a:lnTo>
                    <a:pt x="2189987" y="183622"/>
                  </a:lnTo>
                  <a:lnTo>
                    <a:pt x="2201825" y="183697"/>
                  </a:lnTo>
                  <a:lnTo>
                    <a:pt x="2213663" y="183761"/>
                  </a:lnTo>
                  <a:lnTo>
                    <a:pt x="2225500" y="183816"/>
                  </a:lnTo>
                  <a:lnTo>
                    <a:pt x="2237338" y="183862"/>
                  </a:lnTo>
                  <a:lnTo>
                    <a:pt x="2249176" y="183901"/>
                  </a:lnTo>
                  <a:lnTo>
                    <a:pt x="2261014" y="183935"/>
                  </a:lnTo>
                  <a:lnTo>
                    <a:pt x="2272852" y="183963"/>
                  </a:lnTo>
                  <a:lnTo>
                    <a:pt x="2284689" y="183988"/>
                  </a:lnTo>
                  <a:lnTo>
                    <a:pt x="2296527" y="184008"/>
                  </a:lnTo>
                  <a:lnTo>
                    <a:pt x="2308365" y="184026"/>
                  </a:lnTo>
                  <a:lnTo>
                    <a:pt x="2320203" y="184041"/>
                  </a:lnTo>
                  <a:lnTo>
                    <a:pt x="2332040" y="184053"/>
                  </a:lnTo>
                  <a:lnTo>
                    <a:pt x="2343878" y="184064"/>
                  </a:lnTo>
                  <a:lnTo>
                    <a:pt x="2343878" y="184126"/>
                  </a:lnTo>
                  <a:lnTo>
                    <a:pt x="2355716" y="184126"/>
                  </a:lnTo>
                  <a:lnTo>
                    <a:pt x="2367554" y="184126"/>
                  </a:lnTo>
                  <a:lnTo>
                    <a:pt x="2379391" y="184126"/>
                  </a:lnTo>
                  <a:lnTo>
                    <a:pt x="2391229" y="184126"/>
                  </a:lnTo>
                  <a:lnTo>
                    <a:pt x="2403067" y="184126"/>
                  </a:lnTo>
                  <a:lnTo>
                    <a:pt x="2414905" y="184126"/>
                  </a:lnTo>
                  <a:lnTo>
                    <a:pt x="2426743" y="184126"/>
                  </a:lnTo>
                  <a:lnTo>
                    <a:pt x="2438580" y="184126"/>
                  </a:lnTo>
                  <a:lnTo>
                    <a:pt x="2450418" y="184126"/>
                  </a:lnTo>
                  <a:lnTo>
                    <a:pt x="2462256" y="184126"/>
                  </a:lnTo>
                  <a:lnTo>
                    <a:pt x="2474094" y="184126"/>
                  </a:lnTo>
                  <a:lnTo>
                    <a:pt x="2485931" y="184126"/>
                  </a:lnTo>
                  <a:lnTo>
                    <a:pt x="2497769" y="184126"/>
                  </a:lnTo>
                  <a:lnTo>
                    <a:pt x="2509607" y="184126"/>
                  </a:lnTo>
                  <a:lnTo>
                    <a:pt x="2521445" y="184126"/>
                  </a:lnTo>
                  <a:lnTo>
                    <a:pt x="2533283" y="184126"/>
                  </a:lnTo>
                  <a:lnTo>
                    <a:pt x="2545120" y="184126"/>
                  </a:lnTo>
                  <a:lnTo>
                    <a:pt x="2556958" y="184126"/>
                  </a:lnTo>
                  <a:lnTo>
                    <a:pt x="2568796" y="184126"/>
                  </a:lnTo>
                  <a:lnTo>
                    <a:pt x="2580634" y="184126"/>
                  </a:lnTo>
                  <a:lnTo>
                    <a:pt x="2592471" y="184126"/>
                  </a:lnTo>
                  <a:lnTo>
                    <a:pt x="2604309" y="184126"/>
                  </a:lnTo>
                  <a:lnTo>
                    <a:pt x="2616147" y="184126"/>
                  </a:lnTo>
                  <a:lnTo>
                    <a:pt x="2627985" y="184126"/>
                  </a:lnTo>
                  <a:lnTo>
                    <a:pt x="2639822" y="184126"/>
                  </a:lnTo>
                  <a:lnTo>
                    <a:pt x="2651660" y="184126"/>
                  </a:lnTo>
                  <a:lnTo>
                    <a:pt x="2663498" y="184126"/>
                  </a:lnTo>
                  <a:lnTo>
                    <a:pt x="2675336" y="184126"/>
                  </a:lnTo>
                  <a:lnTo>
                    <a:pt x="2687174" y="184126"/>
                  </a:lnTo>
                  <a:lnTo>
                    <a:pt x="2699011" y="184126"/>
                  </a:lnTo>
                  <a:lnTo>
                    <a:pt x="2710849" y="184126"/>
                  </a:lnTo>
                  <a:lnTo>
                    <a:pt x="2722687" y="184126"/>
                  </a:lnTo>
                  <a:lnTo>
                    <a:pt x="2734525" y="184126"/>
                  </a:lnTo>
                  <a:lnTo>
                    <a:pt x="2746362" y="184126"/>
                  </a:lnTo>
                  <a:lnTo>
                    <a:pt x="2758200" y="184126"/>
                  </a:lnTo>
                  <a:lnTo>
                    <a:pt x="2770038" y="184126"/>
                  </a:lnTo>
                  <a:lnTo>
                    <a:pt x="2781876" y="184126"/>
                  </a:lnTo>
                  <a:lnTo>
                    <a:pt x="2793713" y="184126"/>
                  </a:lnTo>
                  <a:lnTo>
                    <a:pt x="2805551" y="184126"/>
                  </a:lnTo>
                  <a:lnTo>
                    <a:pt x="2817389" y="184126"/>
                  </a:lnTo>
                  <a:lnTo>
                    <a:pt x="2829227" y="184126"/>
                  </a:lnTo>
                  <a:lnTo>
                    <a:pt x="2841065" y="184126"/>
                  </a:lnTo>
                  <a:lnTo>
                    <a:pt x="2852902" y="184126"/>
                  </a:lnTo>
                  <a:lnTo>
                    <a:pt x="2864740" y="184126"/>
                  </a:lnTo>
                  <a:lnTo>
                    <a:pt x="2876578" y="184126"/>
                  </a:lnTo>
                  <a:lnTo>
                    <a:pt x="2888416" y="184126"/>
                  </a:lnTo>
                  <a:lnTo>
                    <a:pt x="2900253" y="184126"/>
                  </a:lnTo>
                  <a:lnTo>
                    <a:pt x="2912091" y="184126"/>
                  </a:lnTo>
                  <a:lnTo>
                    <a:pt x="2923929" y="184126"/>
                  </a:lnTo>
                  <a:lnTo>
                    <a:pt x="2935767" y="184126"/>
                  </a:lnTo>
                  <a:lnTo>
                    <a:pt x="2947604" y="184126"/>
                  </a:lnTo>
                  <a:lnTo>
                    <a:pt x="2959442" y="184126"/>
                  </a:lnTo>
                  <a:lnTo>
                    <a:pt x="2971280" y="184126"/>
                  </a:lnTo>
                  <a:lnTo>
                    <a:pt x="2983118" y="184126"/>
                  </a:lnTo>
                  <a:lnTo>
                    <a:pt x="2994956" y="184126"/>
                  </a:lnTo>
                  <a:lnTo>
                    <a:pt x="3006793" y="184126"/>
                  </a:lnTo>
                  <a:lnTo>
                    <a:pt x="3018631" y="184126"/>
                  </a:lnTo>
                  <a:lnTo>
                    <a:pt x="3030469" y="184126"/>
                  </a:lnTo>
                  <a:lnTo>
                    <a:pt x="3042307" y="184126"/>
                  </a:lnTo>
                  <a:lnTo>
                    <a:pt x="3054144" y="184126"/>
                  </a:lnTo>
                  <a:lnTo>
                    <a:pt x="3065982" y="184126"/>
                  </a:lnTo>
                  <a:lnTo>
                    <a:pt x="3077820" y="184126"/>
                  </a:lnTo>
                  <a:lnTo>
                    <a:pt x="3089658" y="184126"/>
                  </a:lnTo>
                  <a:lnTo>
                    <a:pt x="3101496" y="184126"/>
                  </a:lnTo>
                  <a:lnTo>
                    <a:pt x="3113333" y="184126"/>
                  </a:lnTo>
                  <a:lnTo>
                    <a:pt x="3125171" y="184126"/>
                  </a:lnTo>
                  <a:lnTo>
                    <a:pt x="3137009" y="184126"/>
                  </a:lnTo>
                  <a:lnTo>
                    <a:pt x="3148847" y="184126"/>
                  </a:lnTo>
                  <a:lnTo>
                    <a:pt x="3160684" y="184126"/>
                  </a:lnTo>
                  <a:lnTo>
                    <a:pt x="3172522" y="184126"/>
                  </a:lnTo>
                  <a:lnTo>
                    <a:pt x="3184360" y="184126"/>
                  </a:lnTo>
                  <a:lnTo>
                    <a:pt x="3196198" y="184126"/>
                  </a:lnTo>
                  <a:lnTo>
                    <a:pt x="3208035" y="184126"/>
                  </a:lnTo>
                  <a:lnTo>
                    <a:pt x="3219873" y="184126"/>
                  </a:lnTo>
                  <a:lnTo>
                    <a:pt x="3231711" y="184126"/>
                  </a:lnTo>
                  <a:lnTo>
                    <a:pt x="3243549" y="184126"/>
                  </a:lnTo>
                  <a:lnTo>
                    <a:pt x="3255387" y="184126"/>
                  </a:lnTo>
                  <a:lnTo>
                    <a:pt x="3267224" y="184126"/>
                  </a:lnTo>
                  <a:lnTo>
                    <a:pt x="3279062" y="184126"/>
                  </a:lnTo>
                  <a:lnTo>
                    <a:pt x="3290900" y="184126"/>
                  </a:lnTo>
                  <a:lnTo>
                    <a:pt x="3302738" y="184126"/>
                  </a:lnTo>
                  <a:lnTo>
                    <a:pt x="3314575" y="184126"/>
                  </a:lnTo>
                  <a:lnTo>
                    <a:pt x="3326413" y="184126"/>
                  </a:lnTo>
                  <a:lnTo>
                    <a:pt x="3338251" y="184126"/>
                  </a:lnTo>
                  <a:lnTo>
                    <a:pt x="3350089" y="184126"/>
                  </a:lnTo>
                  <a:lnTo>
                    <a:pt x="3361926" y="184126"/>
                  </a:lnTo>
                  <a:lnTo>
                    <a:pt x="3373764" y="184126"/>
                  </a:lnTo>
                  <a:lnTo>
                    <a:pt x="3385602" y="184126"/>
                  </a:lnTo>
                  <a:lnTo>
                    <a:pt x="3397440" y="184126"/>
                  </a:lnTo>
                  <a:lnTo>
                    <a:pt x="3409278" y="184126"/>
                  </a:lnTo>
                  <a:lnTo>
                    <a:pt x="3421115" y="184126"/>
                  </a:lnTo>
                  <a:lnTo>
                    <a:pt x="3432953" y="184126"/>
                  </a:lnTo>
                  <a:lnTo>
                    <a:pt x="3444791" y="184126"/>
                  </a:lnTo>
                  <a:lnTo>
                    <a:pt x="3456629" y="184126"/>
                  </a:lnTo>
                  <a:lnTo>
                    <a:pt x="3468466" y="184126"/>
                  </a:lnTo>
                  <a:lnTo>
                    <a:pt x="3480304" y="184126"/>
                  </a:lnTo>
                  <a:lnTo>
                    <a:pt x="3492142" y="184126"/>
                  </a:lnTo>
                  <a:lnTo>
                    <a:pt x="3503980" y="184126"/>
                  </a:lnTo>
                  <a:lnTo>
                    <a:pt x="3515818" y="184126"/>
                  </a:lnTo>
                  <a:lnTo>
                    <a:pt x="3515818" y="184126"/>
                  </a:lnTo>
                  <a:lnTo>
                    <a:pt x="3527655" y="184126"/>
                  </a:lnTo>
                  <a:lnTo>
                    <a:pt x="3539493" y="184126"/>
                  </a:lnTo>
                  <a:lnTo>
                    <a:pt x="3551331" y="184126"/>
                  </a:lnTo>
                  <a:lnTo>
                    <a:pt x="3563169" y="184126"/>
                  </a:lnTo>
                  <a:lnTo>
                    <a:pt x="3575006" y="184126"/>
                  </a:lnTo>
                  <a:lnTo>
                    <a:pt x="3586844" y="184126"/>
                  </a:lnTo>
                  <a:lnTo>
                    <a:pt x="3598682" y="184126"/>
                  </a:lnTo>
                  <a:lnTo>
                    <a:pt x="3610520" y="184126"/>
                  </a:lnTo>
                  <a:lnTo>
                    <a:pt x="3622357" y="184126"/>
                  </a:lnTo>
                  <a:lnTo>
                    <a:pt x="3634195" y="184126"/>
                  </a:lnTo>
                  <a:lnTo>
                    <a:pt x="3646033" y="184126"/>
                  </a:lnTo>
                  <a:lnTo>
                    <a:pt x="3657871" y="184126"/>
                  </a:lnTo>
                  <a:lnTo>
                    <a:pt x="3669709" y="184126"/>
                  </a:lnTo>
                  <a:lnTo>
                    <a:pt x="3681546" y="184126"/>
                  </a:lnTo>
                  <a:lnTo>
                    <a:pt x="3693384" y="184126"/>
                  </a:lnTo>
                  <a:lnTo>
                    <a:pt x="3705222" y="184126"/>
                  </a:lnTo>
                  <a:lnTo>
                    <a:pt x="3717060" y="184126"/>
                  </a:lnTo>
                  <a:lnTo>
                    <a:pt x="3728897" y="184126"/>
                  </a:lnTo>
                  <a:lnTo>
                    <a:pt x="3740735" y="184126"/>
                  </a:lnTo>
                  <a:lnTo>
                    <a:pt x="3752573" y="184126"/>
                  </a:lnTo>
                  <a:lnTo>
                    <a:pt x="3764411" y="184126"/>
                  </a:lnTo>
                  <a:lnTo>
                    <a:pt x="3776248" y="184126"/>
                  </a:lnTo>
                  <a:lnTo>
                    <a:pt x="3788086" y="184126"/>
                  </a:lnTo>
                  <a:lnTo>
                    <a:pt x="3799924" y="184126"/>
                  </a:lnTo>
                  <a:lnTo>
                    <a:pt x="3811762" y="184126"/>
                  </a:lnTo>
                  <a:lnTo>
                    <a:pt x="3823600" y="184126"/>
                  </a:lnTo>
                  <a:lnTo>
                    <a:pt x="3835437" y="184126"/>
                  </a:lnTo>
                  <a:lnTo>
                    <a:pt x="3847275" y="184126"/>
                  </a:lnTo>
                  <a:lnTo>
                    <a:pt x="3859113" y="184126"/>
                  </a:lnTo>
                  <a:lnTo>
                    <a:pt x="3870951" y="184126"/>
                  </a:lnTo>
                  <a:lnTo>
                    <a:pt x="3882788" y="184126"/>
                  </a:lnTo>
                  <a:lnTo>
                    <a:pt x="3894626" y="184126"/>
                  </a:lnTo>
                  <a:lnTo>
                    <a:pt x="3906464" y="184126"/>
                  </a:lnTo>
                  <a:lnTo>
                    <a:pt x="3918302" y="184126"/>
                  </a:lnTo>
                  <a:lnTo>
                    <a:pt x="3930139" y="184126"/>
                  </a:lnTo>
                  <a:lnTo>
                    <a:pt x="3941977" y="184126"/>
                  </a:lnTo>
                  <a:lnTo>
                    <a:pt x="3953815" y="184126"/>
                  </a:lnTo>
                  <a:lnTo>
                    <a:pt x="3965653" y="184126"/>
                  </a:lnTo>
                  <a:lnTo>
                    <a:pt x="3977491" y="184126"/>
                  </a:lnTo>
                  <a:lnTo>
                    <a:pt x="3989328" y="184126"/>
                  </a:lnTo>
                  <a:lnTo>
                    <a:pt x="4001166" y="184126"/>
                  </a:lnTo>
                  <a:lnTo>
                    <a:pt x="4013004" y="184126"/>
                  </a:lnTo>
                  <a:lnTo>
                    <a:pt x="4024842" y="184126"/>
                  </a:lnTo>
                  <a:lnTo>
                    <a:pt x="4036679" y="184126"/>
                  </a:lnTo>
                  <a:lnTo>
                    <a:pt x="4048517" y="184126"/>
                  </a:lnTo>
                  <a:lnTo>
                    <a:pt x="4060355" y="184126"/>
                  </a:lnTo>
                  <a:lnTo>
                    <a:pt x="4072193" y="184126"/>
                  </a:lnTo>
                  <a:lnTo>
                    <a:pt x="4084031" y="184126"/>
                  </a:lnTo>
                  <a:lnTo>
                    <a:pt x="4095868" y="184126"/>
                  </a:lnTo>
                  <a:lnTo>
                    <a:pt x="4107706" y="184126"/>
                  </a:lnTo>
                  <a:lnTo>
                    <a:pt x="4119544" y="184126"/>
                  </a:lnTo>
                  <a:lnTo>
                    <a:pt x="4131382" y="184126"/>
                  </a:lnTo>
                  <a:lnTo>
                    <a:pt x="4143219" y="184126"/>
                  </a:lnTo>
                  <a:lnTo>
                    <a:pt x="4155057" y="184126"/>
                  </a:lnTo>
                  <a:lnTo>
                    <a:pt x="4166895" y="184126"/>
                  </a:lnTo>
                  <a:lnTo>
                    <a:pt x="4178733" y="184126"/>
                  </a:lnTo>
                  <a:lnTo>
                    <a:pt x="4190570" y="184126"/>
                  </a:lnTo>
                  <a:lnTo>
                    <a:pt x="4202408" y="184126"/>
                  </a:lnTo>
                  <a:lnTo>
                    <a:pt x="4214246" y="184126"/>
                  </a:lnTo>
                  <a:lnTo>
                    <a:pt x="4226084" y="184126"/>
                  </a:lnTo>
                  <a:lnTo>
                    <a:pt x="4237922" y="184126"/>
                  </a:lnTo>
                  <a:lnTo>
                    <a:pt x="4249759" y="184126"/>
                  </a:lnTo>
                  <a:lnTo>
                    <a:pt x="4261597" y="184126"/>
                  </a:lnTo>
                  <a:lnTo>
                    <a:pt x="4273435" y="184126"/>
                  </a:lnTo>
                  <a:lnTo>
                    <a:pt x="4285273" y="184126"/>
                  </a:lnTo>
                  <a:lnTo>
                    <a:pt x="4297110" y="184126"/>
                  </a:lnTo>
                  <a:lnTo>
                    <a:pt x="4308948" y="184126"/>
                  </a:lnTo>
                  <a:lnTo>
                    <a:pt x="4320786" y="184126"/>
                  </a:lnTo>
                  <a:lnTo>
                    <a:pt x="4332624" y="184126"/>
                  </a:lnTo>
                  <a:lnTo>
                    <a:pt x="4344461" y="184126"/>
                  </a:lnTo>
                  <a:lnTo>
                    <a:pt x="4356299" y="184126"/>
                  </a:lnTo>
                  <a:lnTo>
                    <a:pt x="4368137" y="184126"/>
                  </a:lnTo>
                  <a:lnTo>
                    <a:pt x="4379975" y="184126"/>
                  </a:lnTo>
                  <a:lnTo>
                    <a:pt x="4391813" y="184126"/>
                  </a:lnTo>
                  <a:lnTo>
                    <a:pt x="4403650" y="184126"/>
                  </a:lnTo>
                  <a:lnTo>
                    <a:pt x="4415488" y="184126"/>
                  </a:lnTo>
                  <a:lnTo>
                    <a:pt x="4427326" y="184126"/>
                  </a:lnTo>
                  <a:lnTo>
                    <a:pt x="4439164" y="184126"/>
                  </a:lnTo>
                  <a:lnTo>
                    <a:pt x="4451001" y="184126"/>
                  </a:lnTo>
                  <a:lnTo>
                    <a:pt x="4462839" y="184126"/>
                  </a:lnTo>
                  <a:lnTo>
                    <a:pt x="4474677" y="184126"/>
                  </a:lnTo>
                  <a:lnTo>
                    <a:pt x="4486515" y="184126"/>
                  </a:lnTo>
                  <a:lnTo>
                    <a:pt x="4498352" y="184126"/>
                  </a:lnTo>
                  <a:lnTo>
                    <a:pt x="4510190" y="184126"/>
                  </a:lnTo>
                  <a:lnTo>
                    <a:pt x="4522028" y="184126"/>
                  </a:lnTo>
                  <a:lnTo>
                    <a:pt x="4533866" y="184126"/>
                  </a:lnTo>
                  <a:lnTo>
                    <a:pt x="4545704" y="184126"/>
                  </a:lnTo>
                  <a:lnTo>
                    <a:pt x="4557541" y="184126"/>
                  </a:lnTo>
                  <a:lnTo>
                    <a:pt x="4569379" y="184126"/>
                  </a:lnTo>
                  <a:lnTo>
                    <a:pt x="4581217" y="184126"/>
                  </a:lnTo>
                  <a:lnTo>
                    <a:pt x="4593055" y="184126"/>
                  </a:lnTo>
                  <a:lnTo>
                    <a:pt x="4604892" y="184126"/>
                  </a:lnTo>
                  <a:lnTo>
                    <a:pt x="4616730" y="184126"/>
                  </a:lnTo>
                  <a:lnTo>
                    <a:pt x="4628568" y="184126"/>
                  </a:lnTo>
                  <a:lnTo>
                    <a:pt x="4640406" y="184126"/>
                  </a:lnTo>
                  <a:lnTo>
                    <a:pt x="4652244" y="184126"/>
                  </a:lnTo>
                  <a:lnTo>
                    <a:pt x="4664081" y="184126"/>
                  </a:lnTo>
                  <a:lnTo>
                    <a:pt x="4675919" y="184126"/>
                  </a:lnTo>
                  <a:lnTo>
                    <a:pt x="4687757" y="184126"/>
                  </a:lnTo>
                </a:path>
              </a:pathLst>
            </a:custGeom>
            <a:ln w="40651" cap="flat">
              <a:solidFill>
                <a:srgbClr val="00C0B9">
                  <a:alpha val="100000"/>
                </a:srgbClr>
              </a:solidFill>
              <a:prstDash val="solid"/>
              <a:round/>
            </a:ln>
          </p:spPr>
          <p:txBody>
            <a:bodyPr/>
            <a:lstStyle/>
            <a:p>
              <a:endParaRPr/>
            </a:p>
          </p:txBody>
        </p:sp>
        <p:sp>
          <p:nvSpPr>
            <p:cNvPr id="45" name="pl45"/>
            <p:cNvSpPr/>
            <p:nvPr/>
          </p:nvSpPr>
          <p:spPr>
            <a:xfrm>
              <a:off x="2482252" y="4950365"/>
              <a:ext cx="4687757" cy="184126"/>
            </a:xfrm>
            <a:custGeom>
              <a:avLst/>
              <a:gdLst/>
              <a:ahLst/>
              <a:cxnLst/>
              <a:rect l="0" t="0" r="0" b="0"/>
              <a:pathLst>
                <a:path w="4687757" h="184126">
                  <a:moveTo>
                    <a:pt x="0" y="184126"/>
                  </a:moveTo>
                  <a:lnTo>
                    <a:pt x="11837" y="184126"/>
                  </a:lnTo>
                  <a:lnTo>
                    <a:pt x="23675" y="184126"/>
                  </a:lnTo>
                  <a:lnTo>
                    <a:pt x="35513" y="184126"/>
                  </a:lnTo>
                  <a:lnTo>
                    <a:pt x="47351" y="184126"/>
                  </a:lnTo>
                  <a:lnTo>
                    <a:pt x="59188" y="184126"/>
                  </a:lnTo>
                  <a:lnTo>
                    <a:pt x="71026" y="184126"/>
                  </a:lnTo>
                  <a:lnTo>
                    <a:pt x="82864" y="184126"/>
                  </a:lnTo>
                  <a:lnTo>
                    <a:pt x="94702" y="184126"/>
                  </a:lnTo>
                  <a:lnTo>
                    <a:pt x="106539" y="184126"/>
                  </a:lnTo>
                  <a:lnTo>
                    <a:pt x="118377" y="184126"/>
                  </a:lnTo>
                  <a:lnTo>
                    <a:pt x="130215" y="184126"/>
                  </a:lnTo>
                  <a:lnTo>
                    <a:pt x="142053" y="184126"/>
                  </a:lnTo>
                  <a:lnTo>
                    <a:pt x="153891" y="184126"/>
                  </a:lnTo>
                  <a:lnTo>
                    <a:pt x="165728" y="184126"/>
                  </a:lnTo>
                  <a:lnTo>
                    <a:pt x="177566" y="184126"/>
                  </a:lnTo>
                  <a:lnTo>
                    <a:pt x="189404" y="184126"/>
                  </a:lnTo>
                  <a:lnTo>
                    <a:pt x="201242" y="184126"/>
                  </a:lnTo>
                  <a:lnTo>
                    <a:pt x="213079" y="184126"/>
                  </a:lnTo>
                  <a:lnTo>
                    <a:pt x="224917" y="184126"/>
                  </a:lnTo>
                  <a:lnTo>
                    <a:pt x="236755" y="184126"/>
                  </a:lnTo>
                  <a:lnTo>
                    <a:pt x="248593" y="184126"/>
                  </a:lnTo>
                  <a:lnTo>
                    <a:pt x="260430" y="184126"/>
                  </a:lnTo>
                  <a:lnTo>
                    <a:pt x="272268" y="184126"/>
                  </a:lnTo>
                  <a:lnTo>
                    <a:pt x="284106" y="184126"/>
                  </a:lnTo>
                  <a:lnTo>
                    <a:pt x="295944" y="184126"/>
                  </a:lnTo>
                  <a:lnTo>
                    <a:pt x="307782" y="184126"/>
                  </a:lnTo>
                  <a:lnTo>
                    <a:pt x="319619" y="184126"/>
                  </a:lnTo>
                  <a:lnTo>
                    <a:pt x="331457" y="184126"/>
                  </a:lnTo>
                  <a:lnTo>
                    <a:pt x="343295" y="184126"/>
                  </a:lnTo>
                  <a:lnTo>
                    <a:pt x="355133" y="184126"/>
                  </a:lnTo>
                  <a:lnTo>
                    <a:pt x="366970" y="184126"/>
                  </a:lnTo>
                  <a:lnTo>
                    <a:pt x="378808" y="184126"/>
                  </a:lnTo>
                  <a:lnTo>
                    <a:pt x="390646" y="184126"/>
                  </a:lnTo>
                  <a:lnTo>
                    <a:pt x="402484" y="184126"/>
                  </a:lnTo>
                  <a:lnTo>
                    <a:pt x="414321" y="184126"/>
                  </a:lnTo>
                  <a:lnTo>
                    <a:pt x="426159" y="184126"/>
                  </a:lnTo>
                  <a:lnTo>
                    <a:pt x="437997" y="184126"/>
                  </a:lnTo>
                  <a:lnTo>
                    <a:pt x="449835" y="184126"/>
                  </a:lnTo>
                  <a:lnTo>
                    <a:pt x="461673" y="184126"/>
                  </a:lnTo>
                  <a:lnTo>
                    <a:pt x="473510" y="184126"/>
                  </a:lnTo>
                  <a:lnTo>
                    <a:pt x="485348" y="184126"/>
                  </a:lnTo>
                  <a:lnTo>
                    <a:pt x="497186" y="184126"/>
                  </a:lnTo>
                  <a:lnTo>
                    <a:pt x="509024" y="184126"/>
                  </a:lnTo>
                  <a:lnTo>
                    <a:pt x="520861" y="184126"/>
                  </a:lnTo>
                  <a:lnTo>
                    <a:pt x="532699" y="184126"/>
                  </a:lnTo>
                  <a:lnTo>
                    <a:pt x="544537" y="184126"/>
                  </a:lnTo>
                  <a:lnTo>
                    <a:pt x="556375" y="184126"/>
                  </a:lnTo>
                  <a:lnTo>
                    <a:pt x="568213" y="184126"/>
                  </a:lnTo>
                  <a:lnTo>
                    <a:pt x="580050" y="184126"/>
                  </a:lnTo>
                  <a:lnTo>
                    <a:pt x="591888" y="184126"/>
                  </a:lnTo>
                  <a:lnTo>
                    <a:pt x="603726" y="184126"/>
                  </a:lnTo>
                  <a:lnTo>
                    <a:pt x="615564" y="184126"/>
                  </a:lnTo>
                  <a:lnTo>
                    <a:pt x="627401" y="184126"/>
                  </a:lnTo>
                  <a:lnTo>
                    <a:pt x="639239" y="184126"/>
                  </a:lnTo>
                  <a:lnTo>
                    <a:pt x="651077" y="184126"/>
                  </a:lnTo>
                  <a:lnTo>
                    <a:pt x="662915" y="184126"/>
                  </a:lnTo>
                  <a:lnTo>
                    <a:pt x="674752" y="184126"/>
                  </a:lnTo>
                  <a:lnTo>
                    <a:pt x="686590" y="184126"/>
                  </a:lnTo>
                  <a:lnTo>
                    <a:pt x="698428" y="184126"/>
                  </a:lnTo>
                  <a:lnTo>
                    <a:pt x="710266" y="184126"/>
                  </a:lnTo>
                  <a:lnTo>
                    <a:pt x="722104" y="184126"/>
                  </a:lnTo>
                  <a:lnTo>
                    <a:pt x="733941" y="184126"/>
                  </a:lnTo>
                  <a:lnTo>
                    <a:pt x="745779" y="184126"/>
                  </a:lnTo>
                  <a:lnTo>
                    <a:pt x="757617" y="184126"/>
                  </a:lnTo>
                  <a:lnTo>
                    <a:pt x="769455" y="184126"/>
                  </a:lnTo>
                  <a:lnTo>
                    <a:pt x="781292" y="184126"/>
                  </a:lnTo>
                  <a:lnTo>
                    <a:pt x="793130" y="184126"/>
                  </a:lnTo>
                  <a:lnTo>
                    <a:pt x="804968" y="184126"/>
                  </a:lnTo>
                  <a:lnTo>
                    <a:pt x="816806" y="184126"/>
                  </a:lnTo>
                  <a:lnTo>
                    <a:pt x="828643" y="184126"/>
                  </a:lnTo>
                  <a:lnTo>
                    <a:pt x="840481" y="184126"/>
                  </a:lnTo>
                  <a:lnTo>
                    <a:pt x="852319" y="184126"/>
                  </a:lnTo>
                  <a:lnTo>
                    <a:pt x="864157" y="184126"/>
                  </a:lnTo>
                  <a:lnTo>
                    <a:pt x="875995" y="184126"/>
                  </a:lnTo>
                  <a:lnTo>
                    <a:pt x="887832" y="184126"/>
                  </a:lnTo>
                  <a:lnTo>
                    <a:pt x="899670" y="184126"/>
                  </a:lnTo>
                  <a:lnTo>
                    <a:pt x="911508" y="184126"/>
                  </a:lnTo>
                  <a:lnTo>
                    <a:pt x="923346" y="184126"/>
                  </a:lnTo>
                  <a:lnTo>
                    <a:pt x="935183" y="184126"/>
                  </a:lnTo>
                  <a:lnTo>
                    <a:pt x="947021" y="184126"/>
                  </a:lnTo>
                  <a:lnTo>
                    <a:pt x="958859" y="184126"/>
                  </a:lnTo>
                  <a:lnTo>
                    <a:pt x="970697" y="184126"/>
                  </a:lnTo>
                  <a:lnTo>
                    <a:pt x="982534" y="184126"/>
                  </a:lnTo>
                  <a:lnTo>
                    <a:pt x="994372" y="184126"/>
                  </a:lnTo>
                  <a:lnTo>
                    <a:pt x="1006210" y="184126"/>
                  </a:lnTo>
                  <a:lnTo>
                    <a:pt x="1018048" y="184126"/>
                  </a:lnTo>
                  <a:lnTo>
                    <a:pt x="1029886" y="184126"/>
                  </a:lnTo>
                  <a:lnTo>
                    <a:pt x="1041723" y="184126"/>
                  </a:lnTo>
                  <a:lnTo>
                    <a:pt x="1053561" y="184126"/>
                  </a:lnTo>
                  <a:lnTo>
                    <a:pt x="1065399" y="184126"/>
                  </a:lnTo>
                  <a:lnTo>
                    <a:pt x="1077237" y="184126"/>
                  </a:lnTo>
                  <a:lnTo>
                    <a:pt x="1089074" y="184126"/>
                  </a:lnTo>
                  <a:lnTo>
                    <a:pt x="1100912" y="184126"/>
                  </a:lnTo>
                  <a:lnTo>
                    <a:pt x="1112750" y="184126"/>
                  </a:lnTo>
                  <a:lnTo>
                    <a:pt x="1124588" y="184126"/>
                  </a:lnTo>
                  <a:lnTo>
                    <a:pt x="1136426" y="184126"/>
                  </a:lnTo>
                  <a:lnTo>
                    <a:pt x="1148263" y="184126"/>
                  </a:lnTo>
                  <a:lnTo>
                    <a:pt x="1160101" y="184126"/>
                  </a:lnTo>
                  <a:lnTo>
                    <a:pt x="1171939" y="184126"/>
                  </a:lnTo>
                  <a:lnTo>
                    <a:pt x="1171939" y="184126"/>
                  </a:lnTo>
                  <a:lnTo>
                    <a:pt x="1183777" y="184126"/>
                  </a:lnTo>
                  <a:lnTo>
                    <a:pt x="1195614" y="184126"/>
                  </a:lnTo>
                  <a:lnTo>
                    <a:pt x="1207452" y="184126"/>
                  </a:lnTo>
                  <a:lnTo>
                    <a:pt x="1219290" y="184126"/>
                  </a:lnTo>
                  <a:lnTo>
                    <a:pt x="1231128" y="184126"/>
                  </a:lnTo>
                  <a:lnTo>
                    <a:pt x="1242965" y="184126"/>
                  </a:lnTo>
                  <a:lnTo>
                    <a:pt x="1254803" y="184126"/>
                  </a:lnTo>
                  <a:lnTo>
                    <a:pt x="1266641" y="184126"/>
                  </a:lnTo>
                  <a:lnTo>
                    <a:pt x="1278479" y="184126"/>
                  </a:lnTo>
                  <a:lnTo>
                    <a:pt x="1290317" y="184126"/>
                  </a:lnTo>
                  <a:lnTo>
                    <a:pt x="1302154" y="184126"/>
                  </a:lnTo>
                  <a:lnTo>
                    <a:pt x="1313992" y="184126"/>
                  </a:lnTo>
                  <a:lnTo>
                    <a:pt x="1325830" y="184126"/>
                  </a:lnTo>
                  <a:lnTo>
                    <a:pt x="1337668" y="184126"/>
                  </a:lnTo>
                  <a:lnTo>
                    <a:pt x="1349505" y="184126"/>
                  </a:lnTo>
                  <a:lnTo>
                    <a:pt x="1361343" y="184126"/>
                  </a:lnTo>
                  <a:lnTo>
                    <a:pt x="1373181" y="184126"/>
                  </a:lnTo>
                  <a:lnTo>
                    <a:pt x="1385019" y="184126"/>
                  </a:lnTo>
                  <a:lnTo>
                    <a:pt x="1396856" y="184126"/>
                  </a:lnTo>
                  <a:lnTo>
                    <a:pt x="1408694" y="184126"/>
                  </a:lnTo>
                  <a:lnTo>
                    <a:pt x="1420532" y="184126"/>
                  </a:lnTo>
                  <a:lnTo>
                    <a:pt x="1432370" y="184126"/>
                  </a:lnTo>
                  <a:lnTo>
                    <a:pt x="1444208" y="184126"/>
                  </a:lnTo>
                  <a:lnTo>
                    <a:pt x="1456045" y="184126"/>
                  </a:lnTo>
                  <a:lnTo>
                    <a:pt x="1467883" y="184126"/>
                  </a:lnTo>
                  <a:lnTo>
                    <a:pt x="1479721" y="184126"/>
                  </a:lnTo>
                  <a:lnTo>
                    <a:pt x="1491559" y="184126"/>
                  </a:lnTo>
                  <a:lnTo>
                    <a:pt x="1503396" y="184126"/>
                  </a:lnTo>
                  <a:lnTo>
                    <a:pt x="1515234" y="184126"/>
                  </a:lnTo>
                  <a:lnTo>
                    <a:pt x="1527072" y="184126"/>
                  </a:lnTo>
                  <a:lnTo>
                    <a:pt x="1538910" y="184126"/>
                  </a:lnTo>
                  <a:lnTo>
                    <a:pt x="1550748" y="184126"/>
                  </a:lnTo>
                  <a:lnTo>
                    <a:pt x="1562585" y="184126"/>
                  </a:lnTo>
                  <a:lnTo>
                    <a:pt x="1574423" y="184126"/>
                  </a:lnTo>
                  <a:lnTo>
                    <a:pt x="1586261" y="184126"/>
                  </a:lnTo>
                  <a:lnTo>
                    <a:pt x="1598099" y="184126"/>
                  </a:lnTo>
                  <a:lnTo>
                    <a:pt x="1609936" y="184126"/>
                  </a:lnTo>
                  <a:lnTo>
                    <a:pt x="1621774" y="184126"/>
                  </a:lnTo>
                  <a:lnTo>
                    <a:pt x="1633612" y="184126"/>
                  </a:lnTo>
                  <a:lnTo>
                    <a:pt x="1645450" y="184126"/>
                  </a:lnTo>
                  <a:lnTo>
                    <a:pt x="1657287" y="184126"/>
                  </a:lnTo>
                  <a:lnTo>
                    <a:pt x="1669125" y="184126"/>
                  </a:lnTo>
                  <a:lnTo>
                    <a:pt x="1680963" y="184126"/>
                  </a:lnTo>
                  <a:lnTo>
                    <a:pt x="1692801" y="184126"/>
                  </a:lnTo>
                  <a:lnTo>
                    <a:pt x="1704639" y="184126"/>
                  </a:lnTo>
                  <a:lnTo>
                    <a:pt x="1716476" y="184126"/>
                  </a:lnTo>
                  <a:lnTo>
                    <a:pt x="1728314" y="184126"/>
                  </a:lnTo>
                  <a:lnTo>
                    <a:pt x="1740152" y="184126"/>
                  </a:lnTo>
                  <a:lnTo>
                    <a:pt x="1751990" y="184126"/>
                  </a:lnTo>
                  <a:lnTo>
                    <a:pt x="1763827" y="184126"/>
                  </a:lnTo>
                  <a:lnTo>
                    <a:pt x="1775665" y="184126"/>
                  </a:lnTo>
                  <a:lnTo>
                    <a:pt x="1787503" y="184126"/>
                  </a:lnTo>
                  <a:lnTo>
                    <a:pt x="1799341" y="184126"/>
                  </a:lnTo>
                  <a:lnTo>
                    <a:pt x="1811178" y="184126"/>
                  </a:lnTo>
                  <a:lnTo>
                    <a:pt x="1823016" y="184126"/>
                  </a:lnTo>
                  <a:lnTo>
                    <a:pt x="1834854" y="184126"/>
                  </a:lnTo>
                  <a:lnTo>
                    <a:pt x="1846692" y="184126"/>
                  </a:lnTo>
                  <a:lnTo>
                    <a:pt x="1858530" y="184126"/>
                  </a:lnTo>
                  <a:lnTo>
                    <a:pt x="1870367" y="184126"/>
                  </a:lnTo>
                  <a:lnTo>
                    <a:pt x="1882205" y="184126"/>
                  </a:lnTo>
                  <a:lnTo>
                    <a:pt x="1894043" y="184126"/>
                  </a:lnTo>
                  <a:lnTo>
                    <a:pt x="1905881" y="184126"/>
                  </a:lnTo>
                  <a:lnTo>
                    <a:pt x="1917718" y="184126"/>
                  </a:lnTo>
                  <a:lnTo>
                    <a:pt x="1929556" y="184126"/>
                  </a:lnTo>
                  <a:lnTo>
                    <a:pt x="1941394" y="184126"/>
                  </a:lnTo>
                  <a:lnTo>
                    <a:pt x="1953232" y="184126"/>
                  </a:lnTo>
                  <a:lnTo>
                    <a:pt x="1965069" y="184126"/>
                  </a:lnTo>
                  <a:lnTo>
                    <a:pt x="1976907" y="184126"/>
                  </a:lnTo>
                  <a:lnTo>
                    <a:pt x="1988745" y="184126"/>
                  </a:lnTo>
                  <a:lnTo>
                    <a:pt x="2000583" y="184126"/>
                  </a:lnTo>
                  <a:lnTo>
                    <a:pt x="2012421" y="184126"/>
                  </a:lnTo>
                  <a:lnTo>
                    <a:pt x="2024258" y="184126"/>
                  </a:lnTo>
                  <a:lnTo>
                    <a:pt x="2036096" y="184126"/>
                  </a:lnTo>
                  <a:lnTo>
                    <a:pt x="2047934" y="184126"/>
                  </a:lnTo>
                  <a:lnTo>
                    <a:pt x="2059772" y="184126"/>
                  </a:lnTo>
                  <a:lnTo>
                    <a:pt x="2071609" y="184126"/>
                  </a:lnTo>
                  <a:lnTo>
                    <a:pt x="2083447" y="184126"/>
                  </a:lnTo>
                  <a:lnTo>
                    <a:pt x="2095285" y="184126"/>
                  </a:lnTo>
                  <a:lnTo>
                    <a:pt x="2107123" y="184126"/>
                  </a:lnTo>
                  <a:lnTo>
                    <a:pt x="2118961" y="184126"/>
                  </a:lnTo>
                  <a:lnTo>
                    <a:pt x="2130798" y="184126"/>
                  </a:lnTo>
                  <a:lnTo>
                    <a:pt x="2142636" y="184126"/>
                  </a:lnTo>
                  <a:lnTo>
                    <a:pt x="2154474" y="184126"/>
                  </a:lnTo>
                  <a:lnTo>
                    <a:pt x="2166312" y="184126"/>
                  </a:lnTo>
                  <a:lnTo>
                    <a:pt x="2178149" y="184126"/>
                  </a:lnTo>
                  <a:lnTo>
                    <a:pt x="2189987" y="184126"/>
                  </a:lnTo>
                  <a:lnTo>
                    <a:pt x="2201825" y="184126"/>
                  </a:lnTo>
                  <a:lnTo>
                    <a:pt x="2213663" y="184126"/>
                  </a:lnTo>
                  <a:lnTo>
                    <a:pt x="2225500" y="184126"/>
                  </a:lnTo>
                  <a:lnTo>
                    <a:pt x="2237338" y="184126"/>
                  </a:lnTo>
                  <a:lnTo>
                    <a:pt x="2249176" y="184126"/>
                  </a:lnTo>
                  <a:lnTo>
                    <a:pt x="2261014" y="184126"/>
                  </a:lnTo>
                  <a:lnTo>
                    <a:pt x="2272852" y="184126"/>
                  </a:lnTo>
                  <a:lnTo>
                    <a:pt x="2284689" y="184126"/>
                  </a:lnTo>
                  <a:lnTo>
                    <a:pt x="2296527" y="184126"/>
                  </a:lnTo>
                  <a:lnTo>
                    <a:pt x="2308365" y="184126"/>
                  </a:lnTo>
                  <a:lnTo>
                    <a:pt x="2320203" y="184126"/>
                  </a:lnTo>
                  <a:lnTo>
                    <a:pt x="2332040" y="184126"/>
                  </a:lnTo>
                  <a:lnTo>
                    <a:pt x="2343878" y="184126"/>
                  </a:lnTo>
                  <a:lnTo>
                    <a:pt x="2343878" y="184064"/>
                  </a:lnTo>
                  <a:lnTo>
                    <a:pt x="2355716" y="184053"/>
                  </a:lnTo>
                  <a:lnTo>
                    <a:pt x="2367554" y="184041"/>
                  </a:lnTo>
                  <a:lnTo>
                    <a:pt x="2379391" y="184026"/>
                  </a:lnTo>
                  <a:lnTo>
                    <a:pt x="2391229" y="184008"/>
                  </a:lnTo>
                  <a:lnTo>
                    <a:pt x="2403067" y="183988"/>
                  </a:lnTo>
                  <a:lnTo>
                    <a:pt x="2414905" y="183963"/>
                  </a:lnTo>
                  <a:lnTo>
                    <a:pt x="2426743" y="183935"/>
                  </a:lnTo>
                  <a:lnTo>
                    <a:pt x="2438580" y="183901"/>
                  </a:lnTo>
                  <a:lnTo>
                    <a:pt x="2450418" y="183862"/>
                  </a:lnTo>
                  <a:lnTo>
                    <a:pt x="2462256" y="183816"/>
                  </a:lnTo>
                  <a:lnTo>
                    <a:pt x="2474094" y="183761"/>
                  </a:lnTo>
                  <a:lnTo>
                    <a:pt x="2485931" y="183697"/>
                  </a:lnTo>
                  <a:lnTo>
                    <a:pt x="2497769" y="183622"/>
                  </a:lnTo>
                  <a:lnTo>
                    <a:pt x="2509607" y="183534"/>
                  </a:lnTo>
                  <a:lnTo>
                    <a:pt x="2521445" y="183431"/>
                  </a:lnTo>
                  <a:lnTo>
                    <a:pt x="2533283" y="183310"/>
                  </a:lnTo>
                  <a:lnTo>
                    <a:pt x="2545120" y="183167"/>
                  </a:lnTo>
                  <a:lnTo>
                    <a:pt x="2556958" y="183000"/>
                  </a:lnTo>
                  <a:lnTo>
                    <a:pt x="2568796" y="182804"/>
                  </a:lnTo>
                  <a:lnTo>
                    <a:pt x="2580634" y="182574"/>
                  </a:lnTo>
                  <a:lnTo>
                    <a:pt x="2592471" y="182305"/>
                  </a:lnTo>
                  <a:lnTo>
                    <a:pt x="2604309" y="181989"/>
                  </a:lnTo>
                  <a:lnTo>
                    <a:pt x="2616147" y="181619"/>
                  </a:lnTo>
                  <a:lnTo>
                    <a:pt x="2627985" y="181186"/>
                  </a:lnTo>
                  <a:lnTo>
                    <a:pt x="2639822" y="180680"/>
                  </a:lnTo>
                  <a:lnTo>
                    <a:pt x="2651660" y="180089"/>
                  </a:lnTo>
                  <a:lnTo>
                    <a:pt x="2663498" y="179399"/>
                  </a:lnTo>
                  <a:lnTo>
                    <a:pt x="2675336" y="178595"/>
                  </a:lnTo>
                  <a:lnTo>
                    <a:pt x="2687174" y="177659"/>
                  </a:lnTo>
                  <a:lnTo>
                    <a:pt x="2699011" y="176571"/>
                  </a:lnTo>
                  <a:lnTo>
                    <a:pt x="2710849" y="175309"/>
                  </a:lnTo>
                  <a:lnTo>
                    <a:pt x="2722687" y="173849"/>
                  </a:lnTo>
                  <a:lnTo>
                    <a:pt x="2734525" y="172163"/>
                  </a:lnTo>
                  <a:lnTo>
                    <a:pt x="2746362" y="170224"/>
                  </a:lnTo>
                  <a:lnTo>
                    <a:pt x="2758200" y="167999"/>
                  </a:lnTo>
                  <a:lnTo>
                    <a:pt x="2770038" y="165456"/>
                  </a:lnTo>
                  <a:lnTo>
                    <a:pt x="2781876" y="162565"/>
                  </a:lnTo>
                  <a:lnTo>
                    <a:pt x="2793713" y="159293"/>
                  </a:lnTo>
                  <a:lnTo>
                    <a:pt x="2805551" y="155612"/>
                  </a:lnTo>
                  <a:lnTo>
                    <a:pt x="2817389" y="151497"/>
                  </a:lnTo>
                  <a:lnTo>
                    <a:pt x="2829227" y="146929"/>
                  </a:lnTo>
                  <a:lnTo>
                    <a:pt x="2841065" y="141901"/>
                  </a:lnTo>
                  <a:lnTo>
                    <a:pt x="2852902" y="136414"/>
                  </a:lnTo>
                  <a:lnTo>
                    <a:pt x="2864740" y="130483"/>
                  </a:lnTo>
                  <a:lnTo>
                    <a:pt x="2876578" y="124139"/>
                  </a:lnTo>
                  <a:lnTo>
                    <a:pt x="2888416" y="117428"/>
                  </a:lnTo>
                  <a:lnTo>
                    <a:pt x="2900253" y="110412"/>
                  </a:lnTo>
                  <a:lnTo>
                    <a:pt x="2912091" y="103168"/>
                  </a:lnTo>
                  <a:lnTo>
                    <a:pt x="2923929" y="95780"/>
                  </a:lnTo>
                  <a:lnTo>
                    <a:pt x="2935767" y="88345"/>
                  </a:lnTo>
                  <a:lnTo>
                    <a:pt x="2947604" y="80958"/>
                  </a:lnTo>
                  <a:lnTo>
                    <a:pt x="2959442" y="73713"/>
                  </a:lnTo>
                  <a:lnTo>
                    <a:pt x="2971280" y="66697"/>
                  </a:lnTo>
                  <a:lnTo>
                    <a:pt x="2983118" y="59987"/>
                  </a:lnTo>
                  <a:lnTo>
                    <a:pt x="2994956" y="53643"/>
                  </a:lnTo>
                  <a:lnTo>
                    <a:pt x="3006793" y="47712"/>
                  </a:lnTo>
                  <a:lnTo>
                    <a:pt x="3018631" y="42224"/>
                  </a:lnTo>
                  <a:lnTo>
                    <a:pt x="3030469" y="37196"/>
                  </a:lnTo>
                  <a:lnTo>
                    <a:pt x="3042307" y="32629"/>
                  </a:lnTo>
                  <a:lnTo>
                    <a:pt x="3054144" y="28514"/>
                  </a:lnTo>
                  <a:lnTo>
                    <a:pt x="3065982" y="24832"/>
                  </a:lnTo>
                  <a:lnTo>
                    <a:pt x="3077820" y="21560"/>
                  </a:lnTo>
                  <a:lnTo>
                    <a:pt x="3089658" y="18669"/>
                  </a:lnTo>
                  <a:lnTo>
                    <a:pt x="3101496" y="16127"/>
                  </a:lnTo>
                  <a:lnTo>
                    <a:pt x="3113333" y="13902"/>
                  </a:lnTo>
                  <a:lnTo>
                    <a:pt x="3125171" y="11962"/>
                  </a:lnTo>
                  <a:lnTo>
                    <a:pt x="3137009" y="10276"/>
                  </a:lnTo>
                  <a:lnTo>
                    <a:pt x="3148847" y="8816"/>
                  </a:lnTo>
                  <a:lnTo>
                    <a:pt x="3160684" y="7555"/>
                  </a:lnTo>
                  <a:lnTo>
                    <a:pt x="3172522" y="6467"/>
                  </a:lnTo>
                  <a:lnTo>
                    <a:pt x="3184360" y="5531"/>
                  </a:lnTo>
                  <a:lnTo>
                    <a:pt x="3196198" y="4726"/>
                  </a:lnTo>
                  <a:lnTo>
                    <a:pt x="3208035" y="4036"/>
                  </a:lnTo>
                  <a:lnTo>
                    <a:pt x="3219873" y="3445"/>
                  </a:lnTo>
                  <a:lnTo>
                    <a:pt x="3231711" y="2939"/>
                  </a:lnTo>
                  <a:lnTo>
                    <a:pt x="3243549" y="2506"/>
                  </a:lnTo>
                  <a:lnTo>
                    <a:pt x="3255387" y="2137"/>
                  </a:lnTo>
                  <a:lnTo>
                    <a:pt x="3267224" y="1821"/>
                  </a:lnTo>
                  <a:lnTo>
                    <a:pt x="3279062" y="1551"/>
                  </a:lnTo>
                  <a:lnTo>
                    <a:pt x="3290900" y="1321"/>
                  </a:lnTo>
                  <a:lnTo>
                    <a:pt x="3302738" y="1125"/>
                  </a:lnTo>
                  <a:lnTo>
                    <a:pt x="3314575" y="958"/>
                  </a:lnTo>
                  <a:lnTo>
                    <a:pt x="3326413" y="816"/>
                  </a:lnTo>
                  <a:lnTo>
                    <a:pt x="3338251" y="694"/>
                  </a:lnTo>
                  <a:lnTo>
                    <a:pt x="3350089" y="591"/>
                  </a:lnTo>
                  <a:lnTo>
                    <a:pt x="3361926" y="503"/>
                  </a:lnTo>
                  <a:lnTo>
                    <a:pt x="3373764" y="428"/>
                  </a:lnTo>
                  <a:lnTo>
                    <a:pt x="3385602" y="364"/>
                  </a:lnTo>
                  <a:lnTo>
                    <a:pt x="3397440" y="310"/>
                  </a:lnTo>
                  <a:lnTo>
                    <a:pt x="3409278" y="264"/>
                  </a:lnTo>
                  <a:lnTo>
                    <a:pt x="3421115" y="224"/>
                  </a:lnTo>
                  <a:lnTo>
                    <a:pt x="3432953" y="191"/>
                  </a:lnTo>
                  <a:lnTo>
                    <a:pt x="3444791" y="162"/>
                  </a:lnTo>
                  <a:lnTo>
                    <a:pt x="3456629" y="138"/>
                  </a:lnTo>
                  <a:lnTo>
                    <a:pt x="3468466" y="117"/>
                  </a:lnTo>
                  <a:lnTo>
                    <a:pt x="3480304" y="100"/>
                  </a:lnTo>
                  <a:lnTo>
                    <a:pt x="3492142" y="85"/>
                  </a:lnTo>
                  <a:lnTo>
                    <a:pt x="3503980" y="72"/>
                  </a:lnTo>
                  <a:lnTo>
                    <a:pt x="3515818" y="6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00BECF">
                  <a:alpha val="100000"/>
                </a:srgbClr>
              </a:solidFill>
              <a:prstDash val="solid"/>
              <a:round/>
            </a:ln>
          </p:spPr>
          <p:txBody>
            <a:bodyPr/>
            <a:lstStyle/>
            <a:p>
              <a:endParaRPr/>
            </a:p>
          </p:txBody>
        </p:sp>
        <p:sp>
          <p:nvSpPr>
            <p:cNvPr id="46" name="pl46"/>
            <p:cNvSpPr/>
            <p:nvPr/>
          </p:nvSpPr>
          <p:spPr>
            <a:xfrm>
              <a:off x="2482252" y="5686871"/>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00B9E3">
                  <a:alpha val="100000"/>
                </a:srgbClr>
              </a:solidFill>
              <a:prstDash val="solid"/>
              <a:round/>
            </a:ln>
          </p:spPr>
          <p:txBody>
            <a:bodyPr/>
            <a:lstStyle/>
            <a:p>
              <a:endParaRPr/>
            </a:p>
          </p:txBody>
        </p:sp>
        <p:sp>
          <p:nvSpPr>
            <p:cNvPr id="47" name="pl47"/>
            <p:cNvSpPr/>
            <p:nvPr/>
          </p:nvSpPr>
          <p:spPr>
            <a:xfrm>
              <a:off x="2482252" y="5134553"/>
              <a:ext cx="4687757" cy="184064"/>
            </a:xfrm>
            <a:custGeom>
              <a:avLst/>
              <a:gdLst/>
              <a:ahLst/>
              <a:cxnLst/>
              <a:rect l="0" t="0" r="0" b="0"/>
              <a:pathLst>
                <a:path w="4687757" h="184064">
                  <a:moveTo>
                    <a:pt x="0" y="184064"/>
                  </a:moveTo>
                  <a:lnTo>
                    <a:pt x="11837" y="184064"/>
                  </a:lnTo>
                  <a:lnTo>
                    <a:pt x="23675" y="184064"/>
                  </a:lnTo>
                  <a:lnTo>
                    <a:pt x="35513" y="184064"/>
                  </a:lnTo>
                  <a:lnTo>
                    <a:pt x="47351" y="184064"/>
                  </a:lnTo>
                  <a:lnTo>
                    <a:pt x="59188" y="184064"/>
                  </a:lnTo>
                  <a:lnTo>
                    <a:pt x="71026" y="184064"/>
                  </a:lnTo>
                  <a:lnTo>
                    <a:pt x="82864" y="184064"/>
                  </a:lnTo>
                  <a:lnTo>
                    <a:pt x="94702" y="184064"/>
                  </a:lnTo>
                  <a:lnTo>
                    <a:pt x="106539" y="184064"/>
                  </a:lnTo>
                  <a:lnTo>
                    <a:pt x="118377" y="184064"/>
                  </a:lnTo>
                  <a:lnTo>
                    <a:pt x="130215" y="184064"/>
                  </a:lnTo>
                  <a:lnTo>
                    <a:pt x="142053" y="184064"/>
                  </a:lnTo>
                  <a:lnTo>
                    <a:pt x="153891" y="184064"/>
                  </a:lnTo>
                  <a:lnTo>
                    <a:pt x="165728" y="184064"/>
                  </a:lnTo>
                  <a:lnTo>
                    <a:pt x="177566" y="184064"/>
                  </a:lnTo>
                  <a:lnTo>
                    <a:pt x="189404" y="184064"/>
                  </a:lnTo>
                  <a:lnTo>
                    <a:pt x="201242" y="184064"/>
                  </a:lnTo>
                  <a:lnTo>
                    <a:pt x="213079" y="184064"/>
                  </a:lnTo>
                  <a:lnTo>
                    <a:pt x="224917" y="184064"/>
                  </a:lnTo>
                  <a:lnTo>
                    <a:pt x="236755" y="184064"/>
                  </a:lnTo>
                  <a:lnTo>
                    <a:pt x="248593" y="184064"/>
                  </a:lnTo>
                  <a:lnTo>
                    <a:pt x="260430" y="184064"/>
                  </a:lnTo>
                  <a:lnTo>
                    <a:pt x="272268" y="184064"/>
                  </a:lnTo>
                  <a:lnTo>
                    <a:pt x="284106" y="184064"/>
                  </a:lnTo>
                  <a:lnTo>
                    <a:pt x="295944" y="184064"/>
                  </a:lnTo>
                  <a:lnTo>
                    <a:pt x="307782" y="184064"/>
                  </a:lnTo>
                  <a:lnTo>
                    <a:pt x="319619" y="184064"/>
                  </a:lnTo>
                  <a:lnTo>
                    <a:pt x="331457" y="184064"/>
                  </a:lnTo>
                  <a:lnTo>
                    <a:pt x="343295" y="184064"/>
                  </a:lnTo>
                  <a:lnTo>
                    <a:pt x="355133" y="184064"/>
                  </a:lnTo>
                  <a:lnTo>
                    <a:pt x="366970" y="184064"/>
                  </a:lnTo>
                  <a:lnTo>
                    <a:pt x="378808" y="184064"/>
                  </a:lnTo>
                  <a:lnTo>
                    <a:pt x="390646" y="184064"/>
                  </a:lnTo>
                  <a:lnTo>
                    <a:pt x="402484" y="184064"/>
                  </a:lnTo>
                  <a:lnTo>
                    <a:pt x="414321" y="184064"/>
                  </a:lnTo>
                  <a:lnTo>
                    <a:pt x="426159" y="184064"/>
                  </a:lnTo>
                  <a:lnTo>
                    <a:pt x="437997" y="184064"/>
                  </a:lnTo>
                  <a:lnTo>
                    <a:pt x="449835" y="184064"/>
                  </a:lnTo>
                  <a:lnTo>
                    <a:pt x="461673" y="184064"/>
                  </a:lnTo>
                  <a:lnTo>
                    <a:pt x="473510" y="184064"/>
                  </a:lnTo>
                  <a:lnTo>
                    <a:pt x="485348" y="184064"/>
                  </a:lnTo>
                  <a:lnTo>
                    <a:pt x="497186" y="184064"/>
                  </a:lnTo>
                  <a:lnTo>
                    <a:pt x="509024" y="184064"/>
                  </a:lnTo>
                  <a:lnTo>
                    <a:pt x="520861" y="184064"/>
                  </a:lnTo>
                  <a:lnTo>
                    <a:pt x="532699" y="184064"/>
                  </a:lnTo>
                  <a:lnTo>
                    <a:pt x="544537" y="184064"/>
                  </a:lnTo>
                  <a:lnTo>
                    <a:pt x="556375" y="184064"/>
                  </a:lnTo>
                  <a:lnTo>
                    <a:pt x="568213" y="184064"/>
                  </a:lnTo>
                  <a:lnTo>
                    <a:pt x="580050" y="184064"/>
                  </a:lnTo>
                  <a:lnTo>
                    <a:pt x="591888" y="184064"/>
                  </a:lnTo>
                  <a:lnTo>
                    <a:pt x="603726" y="184064"/>
                  </a:lnTo>
                  <a:lnTo>
                    <a:pt x="615564" y="184064"/>
                  </a:lnTo>
                  <a:lnTo>
                    <a:pt x="627401" y="184064"/>
                  </a:lnTo>
                  <a:lnTo>
                    <a:pt x="639239" y="184064"/>
                  </a:lnTo>
                  <a:lnTo>
                    <a:pt x="651077" y="184064"/>
                  </a:lnTo>
                  <a:lnTo>
                    <a:pt x="662915" y="184064"/>
                  </a:lnTo>
                  <a:lnTo>
                    <a:pt x="674752" y="184064"/>
                  </a:lnTo>
                  <a:lnTo>
                    <a:pt x="686590" y="184064"/>
                  </a:lnTo>
                  <a:lnTo>
                    <a:pt x="698428" y="184064"/>
                  </a:lnTo>
                  <a:lnTo>
                    <a:pt x="710266" y="184064"/>
                  </a:lnTo>
                  <a:lnTo>
                    <a:pt x="722104" y="184064"/>
                  </a:lnTo>
                  <a:lnTo>
                    <a:pt x="733941" y="184064"/>
                  </a:lnTo>
                  <a:lnTo>
                    <a:pt x="745779" y="184064"/>
                  </a:lnTo>
                  <a:lnTo>
                    <a:pt x="757617" y="184064"/>
                  </a:lnTo>
                  <a:lnTo>
                    <a:pt x="769455" y="184064"/>
                  </a:lnTo>
                  <a:lnTo>
                    <a:pt x="781292" y="184064"/>
                  </a:lnTo>
                  <a:lnTo>
                    <a:pt x="793130" y="184064"/>
                  </a:lnTo>
                  <a:lnTo>
                    <a:pt x="804968" y="184064"/>
                  </a:lnTo>
                  <a:lnTo>
                    <a:pt x="816806" y="184064"/>
                  </a:lnTo>
                  <a:lnTo>
                    <a:pt x="828643" y="184064"/>
                  </a:lnTo>
                  <a:lnTo>
                    <a:pt x="840481" y="184064"/>
                  </a:lnTo>
                  <a:lnTo>
                    <a:pt x="852319" y="184064"/>
                  </a:lnTo>
                  <a:lnTo>
                    <a:pt x="864157" y="184064"/>
                  </a:lnTo>
                  <a:lnTo>
                    <a:pt x="875995" y="184064"/>
                  </a:lnTo>
                  <a:lnTo>
                    <a:pt x="887832" y="184064"/>
                  </a:lnTo>
                  <a:lnTo>
                    <a:pt x="899670" y="184064"/>
                  </a:lnTo>
                  <a:lnTo>
                    <a:pt x="911508" y="184064"/>
                  </a:lnTo>
                  <a:lnTo>
                    <a:pt x="923346" y="184064"/>
                  </a:lnTo>
                  <a:lnTo>
                    <a:pt x="935183" y="184064"/>
                  </a:lnTo>
                  <a:lnTo>
                    <a:pt x="947021" y="184064"/>
                  </a:lnTo>
                  <a:lnTo>
                    <a:pt x="958859" y="184064"/>
                  </a:lnTo>
                  <a:lnTo>
                    <a:pt x="970697" y="184064"/>
                  </a:lnTo>
                  <a:lnTo>
                    <a:pt x="982534" y="184064"/>
                  </a:lnTo>
                  <a:lnTo>
                    <a:pt x="994372" y="184064"/>
                  </a:lnTo>
                  <a:lnTo>
                    <a:pt x="1006210" y="184064"/>
                  </a:lnTo>
                  <a:lnTo>
                    <a:pt x="1018048" y="184064"/>
                  </a:lnTo>
                  <a:lnTo>
                    <a:pt x="1029886" y="184064"/>
                  </a:lnTo>
                  <a:lnTo>
                    <a:pt x="1041723" y="184064"/>
                  </a:lnTo>
                  <a:lnTo>
                    <a:pt x="1053561" y="184064"/>
                  </a:lnTo>
                  <a:lnTo>
                    <a:pt x="1065399" y="184064"/>
                  </a:lnTo>
                  <a:lnTo>
                    <a:pt x="1077237" y="184064"/>
                  </a:lnTo>
                  <a:lnTo>
                    <a:pt x="1089074" y="184064"/>
                  </a:lnTo>
                  <a:lnTo>
                    <a:pt x="1100912" y="184064"/>
                  </a:lnTo>
                  <a:lnTo>
                    <a:pt x="1112750" y="184064"/>
                  </a:lnTo>
                  <a:lnTo>
                    <a:pt x="1124588" y="184064"/>
                  </a:lnTo>
                  <a:lnTo>
                    <a:pt x="1136426" y="184064"/>
                  </a:lnTo>
                  <a:lnTo>
                    <a:pt x="1148263" y="184064"/>
                  </a:lnTo>
                  <a:lnTo>
                    <a:pt x="1160101" y="184064"/>
                  </a:lnTo>
                  <a:lnTo>
                    <a:pt x="1171939" y="184064"/>
                  </a:lnTo>
                  <a:lnTo>
                    <a:pt x="1171939" y="184064"/>
                  </a:lnTo>
                  <a:lnTo>
                    <a:pt x="1183777" y="184064"/>
                  </a:lnTo>
                  <a:lnTo>
                    <a:pt x="1195614" y="184064"/>
                  </a:lnTo>
                  <a:lnTo>
                    <a:pt x="1207452" y="184064"/>
                  </a:lnTo>
                  <a:lnTo>
                    <a:pt x="1219290" y="184064"/>
                  </a:lnTo>
                  <a:lnTo>
                    <a:pt x="1231128" y="184064"/>
                  </a:lnTo>
                  <a:lnTo>
                    <a:pt x="1242965" y="184064"/>
                  </a:lnTo>
                  <a:lnTo>
                    <a:pt x="1254803" y="184064"/>
                  </a:lnTo>
                  <a:lnTo>
                    <a:pt x="1266641" y="184064"/>
                  </a:lnTo>
                  <a:lnTo>
                    <a:pt x="1278479" y="184064"/>
                  </a:lnTo>
                  <a:lnTo>
                    <a:pt x="1290317" y="184064"/>
                  </a:lnTo>
                  <a:lnTo>
                    <a:pt x="1302154" y="184064"/>
                  </a:lnTo>
                  <a:lnTo>
                    <a:pt x="1313992" y="184064"/>
                  </a:lnTo>
                  <a:lnTo>
                    <a:pt x="1325830" y="184064"/>
                  </a:lnTo>
                  <a:lnTo>
                    <a:pt x="1337668" y="184064"/>
                  </a:lnTo>
                  <a:lnTo>
                    <a:pt x="1349505" y="184064"/>
                  </a:lnTo>
                  <a:lnTo>
                    <a:pt x="1361343" y="184064"/>
                  </a:lnTo>
                  <a:lnTo>
                    <a:pt x="1373181" y="184064"/>
                  </a:lnTo>
                  <a:lnTo>
                    <a:pt x="1385019" y="184064"/>
                  </a:lnTo>
                  <a:lnTo>
                    <a:pt x="1396856" y="184064"/>
                  </a:lnTo>
                  <a:lnTo>
                    <a:pt x="1408694" y="184064"/>
                  </a:lnTo>
                  <a:lnTo>
                    <a:pt x="1420532" y="184064"/>
                  </a:lnTo>
                  <a:lnTo>
                    <a:pt x="1432370" y="184064"/>
                  </a:lnTo>
                  <a:lnTo>
                    <a:pt x="1444208" y="184064"/>
                  </a:lnTo>
                  <a:lnTo>
                    <a:pt x="1456045" y="184064"/>
                  </a:lnTo>
                  <a:lnTo>
                    <a:pt x="1467883" y="184064"/>
                  </a:lnTo>
                  <a:lnTo>
                    <a:pt x="1479721" y="184064"/>
                  </a:lnTo>
                  <a:lnTo>
                    <a:pt x="1491559" y="184064"/>
                  </a:lnTo>
                  <a:lnTo>
                    <a:pt x="1503396" y="184064"/>
                  </a:lnTo>
                  <a:lnTo>
                    <a:pt x="1515234" y="184064"/>
                  </a:lnTo>
                  <a:lnTo>
                    <a:pt x="1527072" y="184064"/>
                  </a:lnTo>
                  <a:lnTo>
                    <a:pt x="1538910" y="184064"/>
                  </a:lnTo>
                  <a:lnTo>
                    <a:pt x="1550748" y="184064"/>
                  </a:lnTo>
                  <a:lnTo>
                    <a:pt x="1562585" y="184064"/>
                  </a:lnTo>
                  <a:lnTo>
                    <a:pt x="1574423" y="184064"/>
                  </a:lnTo>
                  <a:lnTo>
                    <a:pt x="1586261" y="184064"/>
                  </a:lnTo>
                  <a:lnTo>
                    <a:pt x="1598099" y="184064"/>
                  </a:lnTo>
                  <a:lnTo>
                    <a:pt x="1609936" y="184064"/>
                  </a:lnTo>
                  <a:lnTo>
                    <a:pt x="1621774" y="184064"/>
                  </a:lnTo>
                  <a:lnTo>
                    <a:pt x="1633612" y="184064"/>
                  </a:lnTo>
                  <a:lnTo>
                    <a:pt x="1645450" y="184064"/>
                  </a:lnTo>
                  <a:lnTo>
                    <a:pt x="1657287" y="184064"/>
                  </a:lnTo>
                  <a:lnTo>
                    <a:pt x="1669125" y="184064"/>
                  </a:lnTo>
                  <a:lnTo>
                    <a:pt x="1680963" y="184064"/>
                  </a:lnTo>
                  <a:lnTo>
                    <a:pt x="1692801" y="184064"/>
                  </a:lnTo>
                  <a:lnTo>
                    <a:pt x="1704639" y="184064"/>
                  </a:lnTo>
                  <a:lnTo>
                    <a:pt x="1716476" y="184064"/>
                  </a:lnTo>
                  <a:lnTo>
                    <a:pt x="1728314" y="184064"/>
                  </a:lnTo>
                  <a:lnTo>
                    <a:pt x="1740152" y="184064"/>
                  </a:lnTo>
                  <a:lnTo>
                    <a:pt x="1751990" y="184064"/>
                  </a:lnTo>
                  <a:lnTo>
                    <a:pt x="1763827" y="184064"/>
                  </a:lnTo>
                  <a:lnTo>
                    <a:pt x="1775665" y="184064"/>
                  </a:lnTo>
                  <a:lnTo>
                    <a:pt x="1787503" y="184064"/>
                  </a:lnTo>
                  <a:lnTo>
                    <a:pt x="1799341" y="184064"/>
                  </a:lnTo>
                  <a:lnTo>
                    <a:pt x="1811178" y="184064"/>
                  </a:lnTo>
                  <a:lnTo>
                    <a:pt x="1823016" y="184064"/>
                  </a:lnTo>
                  <a:lnTo>
                    <a:pt x="1834854" y="184064"/>
                  </a:lnTo>
                  <a:lnTo>
                    <a:pt x="1846692" y="184064"/>
                  </a:lnTo>
                  <a:lnTo>
                    <a:pt x="1858530" y="184064"/>
                  </a:lnTo>
                  <a:lnTo>
                    <a:pt x="1870367" y="184064"/>
                  </a:lnTo>
                  <a:lnTo>
                    <a:pt x="1882205" y="184064"/>
                  </a:lnTo>
                  <a:lnTo>
                    <a:pt x="1894043" y="184064"/>
                  </a:lnTo>
                  <a:lnTo>
                    <a:pt x="1905881" y="184064"/>
                  </a:lnTo>
                  <a:lnTo>
                    <a:pt x="1917718" y="184064"/>
                  </a:lnTo>
                  <a:lnTo>
                    <a:pt x="1929556" y="184064"/>
                  </a:lnTo>
                  <a:lnTo>
                    <a:pt x="1941394" y="184064"/>
                  </a:lnTo>
                  <a:lnTo>
                    <a:pt x="1953232" y="184064"/>
                  </a:lnTo>
                  <a:lnTo>
                    <a:pt x="1965069" y="184064"/>
                  </a:lnTo>
                  <a:lnTo>
                    <a:pt x="1976907" y="184064"/>
                  </a:lnTo>
                  <a:lnTo>
                    <a:pt x="1988745" y="184064"/>
                  </a:lnTo>
                  <a:lnTo>
                    <a:pt x="2000583" y="184064"/>
                  </a:lnTo>
                  <a:lnTo>
                    <a:pt x="2012421" y="184064"/>
                  </a:lnTo>
                  <a:lnTo>
                    <a:pt x="2024258" y="184064"/>
                  </a:lnTo>
                  <a:lnTo>
                    <a:pt x="2036096" y="184064"/>
                  </a:lnTo>
                  <a:lnTo>
                    <a:pt x="2047934" y="184064"/>
                  </a:lnTo>
                  <a:lnTo>
                    <a:pt x="2059772" y="184064"/>
                  </a:lnTo>
                  <a:lnTo>
                    <a:pt x="2071609" y="184064"/>
                  </a:lnTo>
                  <a:lnTo>
                    <a:pt x="2083447" y="184064"/>
                  </a:lnTo>
                  <a:lnTo>
                    <a:pt x="2095285" y="184064"/>
                  </a:lnTo>
                  <a:lnTo>
                    <a:pt x="2107123" y="184064"/>
                  </a:lnTo>
                  <a:lnTo>
                    <a:pt x="2118961" y="184064"/>
                  </a:lnTo>
                  <a:lnTo>
                    <a:pt x="2130798" y="184064"/>
                  </a:lnTo>
                  <a:lnTo>
                    <a:pt x="2142636" y="184064"/>
                  </a:lnTo>
                  <a:lnTo>
                    <a:pt x="2154474" y="184064"/>
                  </a:lnTo>
                  <a:lnTo>
                    <a:pt x="2166312" y="184064"/>
                  </a:lnTo>
                  <a:lnTo>
                    <a:pt x="2178149" y="184064"/>
                  </a:lnTo>
                  <a:lnTo>
                    <a:pt x="2189987" y="184064"/>
                  </a:lnTo>
                  <a:lnTo>
                    <a:pt x="2201825" y="184064"/>
                  </a:lnTo>
                  <a:lnTo>
                    <a:pt x="2213663" y="184064"/>
                  </a:lnTo>
                  <a:lnTo>
                    <a:pt x="2225500" y="184064"/>
                  </a:lnTo>
                  <a:lnTo>
                    <a:pt x="2237338" y="184064"/>
                  </a:lnTo>
                  <a:lnTo>
                    <a:pt x="2249176" y="184064"/>
                  </a:lnTo>
                  <a:lnTo>
                    <a:pt x="2261014" y="184064"/>
                  </a:lnTo>
                  <a:lnTo>
                    <a:pt x="2272852" y="184064"/>
                  </a:lnTo>
                  <a:lnTo>
                    <a:pt x="2284689" y="184064"/>
                  </a:lnTo>
                  <a:lnTo>
                    <a:pt x="2296527" y="184064"/>
                  </a:lnTo>
                  <a:lnTo>
                    <a:pt x="2308365" y="184064"/>
                  </a:lnTo>
                  <a:lnTo>
                    <a:pt x="2320203" y="184064"/>
                  </a:lnTo>
                  <a:lnTo>
                    <a:pt x="2332040" y="184064"/>
                  </a:lnTo>
                  <a:lnTo>
                    <a:pt x="2343878" y="184064"/>
                  </a:lnTo>
                  <a:lnTo>
                    <a:pt x="2343878" y="184064"/>
                  </a:lnTo>
                  <a:lnTo>
                    <a:pt x="2355716" y="184064"/>
                  </a:lnTo>
                  <a:lnTo>
                    <a:pt x="2367554" y="184064"/>
                  </a:lnTo>
                  <a:lnTo>
                    <a:pt x="2379391" y="184064"/>
                  </a:lnTo>
                  <a:lnTo>
                    <a:pt x="2391229" y="184064"/>
                  </a:lnTo>
                  <a:lnTo>
                    <a:pt x="2403067" y="184064"/>
                  </a:lnTo>
                  <a:lnTo>
                    <a:pt x="2414905" y="184064"/>
                  </a:lnTo>
                  <a:lnTo>
                    <a:pt x="2426743" y="184064"/>
                  </a:lnTo>
                  <a:lnTo>
                    <a:pt x="2438580" y="184064"/>
                  </a:lnTo>
                  <a:lnTo>
                    <a:pt x="2450418" y="184064"/>
                  </a:lnTo>
                  <a:lnTo>
                    <a:pt x="2462256" y="184064"/>
                  </a:lnTo>
                  <a:lnTo>
                    <a:pt x="2474094" y="184064"/>
                  </a:lnTo>
                  <a:lnTo>
                    <a:pt x="2485931" y="184064"/>
                  </a:lnTo>
                  <a:lnTo>
                    <a:pt x="2497769" y="184064"/>
                  </a:lnTo>
                  <a:lnTo>
                    <a:pt x="2509607" y="184064"/>
                  </a:lnTo>
                  <a:lnTo>
                    <a:pt x="2521445" y="184064"/>
                  </a:lnTo>
                  <a:lnTo>
                    <a:pt x="2533283" y="184064"/>
                  </a:lnTo>
                  <a:lnTo>
                    <a:pt x="2545120" y="184064"/>
                  </a:lnTo>
                  <a:lnTo>
                    <a:pt x="2556958" y="184064"/>
                  </a:lnTo>
                  <a:lnTo>
                    <a:pt x="2568796" y="184064"/>
                  </a:lnTo>
                  <a:lnTo>
                    <a:pt x="2580634" y="184064"/>
                  </a:lnTo>
                  <a:lnTo>
                    <a:pt x="2592471" y="184064"/>
                  </a:lnTo>
                  <a:lnTo>
                    <a:pt x="2604309" y="184064"/>
                  </a:lnTo>
                  <a:lnTo>
                    <a:pt x="2616147" y="184064"/>
                  </a:lnTo>
                  <a:lnTo>
                    <a:pt x="2627985" y="184064"/>
                  </a:lnTo>
                  <a:lnTo>
                    <a:pt x="2639822" y="184064"/>
                  </a:lnTo>
                  <a:lnTo>
                    <a:pt x="2651660" y="184064"/>
                  </a:lnTo>
                  <a:lnTo>
                    <a:pt x="2663498" y="184064"/>
                  </a:lnTo>
                  <a:lnTo>
                    <a:pt x="2675336" y="184064"/>
                  </a:lnTo>
                  <a:lnTo>
                    <a:pt x="2687174" y="184064"/>
                  </a:lnTo>
                  <a:lnTo>
                    <a:pt x="2699011" y="184064"/>
                  </a:lnTo>
                  <a:lnTo>
                    <a:pt x="2710849" y="184064"/>
                  </a:lnTo>
                  <a:lnTo>
                    <a:pt x="2722687" y="184064"/>
                  </a:lnTo>
                  <a:lnTo>
                    <a:pt x="2734525" y="184064"/>
                  </a:lnTo>
                  <a:lnTo>
                    <a:pt x="2746362" y="184064"/>
                  </a:lnTo>
                  <a:lnTo>
                    <a:pt x="2758200" y="184064"/>
                  </a:lnTo>
                  <a:lnTo>
                    <a:pt x="2770038" y="184064"/>
                  </a:lnTo>
                  <a:lnTo>
                    <a:pt x="2781876" y="184064"/>
                  </a:lnTo>
                  <a:lnTo>
                    <a:pt x="2793713" y="184064"/>
                  </a:lnTo>
                  <a:lnTo>
                    <a:pt x="2805551" y="184064"/>
                  </a:lnTo>
                  <a:lnTo>
                    <a:pt x="2817389" y="184064"/>
                  </a:lnTo>
                  <a:lnTo>
                    <a:pt x="2829227" y="184064"/>
                  </a:lnTo>
                  <a:lnTo>
                    <a:pt x="2841065" y="184064"/>
                  </a:lnTo>
                  <a:lnTo>
                    <a:pt x="2852902" y="184064"/>
                  </a:lnTo>
                  <a:lnTo>
                    <a:pt x="2864740" y="184064"/>
                  </a:lnTo>
                  <a:lnTo>
                    <a:pt x="2876578" y="184064"/>
                  </a:lnTo>
                  <a:lnTo>
                    <a:pt x="2888416" y="184064"/>
                  </a:lnTo>
                  <a:lnTo>
                    <a:pt x="2900253" y="184064"/>
                  </a:lnTo>
                  <a:lnTo>
                    <a:pt x="2912091" y="184064"/>
                  </a:lnTo>
                  <a:lnTo>
                    <a:pt x="2923929" y="184064"/>
                  </a:lnTo>
                  <a:lnTo>
                    <a:pt x="2935767" y="184064"/>
                  </a:lnTo>
                  <a:lnTo>
                    <a:pt x="2947604" y="184064"/>
                  </a:lnTo>
                  <a:lnTo>
                    <a:pt x="2959442" y="184064"/>
                  </a:lnTo>
                  <a:lnTo>
                    <a:pt x="2971280" y="184064"/>
                  </a:lnTo>
                  <a:lnTo>
                    <a:pt x="2983118" y="184064"/>
                  </a:lnTo>
                  <a:lnTo>
                    <a:pt x="2994956" y="184064"/>
                  </a:lnTo>
                  <a:lnTo>
                    <a:pt x="3006793" y="184064"/>
                  </a:lnTo>
                  <a:lnTo>
                    <a:pt x="3018631" y="184064"/>
                  </a:lnTo>
                  <a:lnTo>
                    <a:pt x="3030469" y="184064"/>
                  </a:lnTo>
                  <a:lnTo>
                    <a:pt x="3042307" y="184064"/>
                  </a:lnTo>
                  <a:lnTo>
                    <a:pt x="3054144" y="184064"/>
                  </a:lnTo>
                  <a:lnTo>
                    <a:pt x="3065982" y="184064"/>
                  </a:lnTo>
                  <a:lnTo>
                    <a:pt x="3077820" y="184064"/>
                  </a:lnTo>
                  <a:lnTo>
                    <a:pt x="3089658" y="184064"/>
                  </a:lnTo>
                  <a:lnTo>
                    <a:pt x="3101496" y="184064"/>
                  </a:lnTo>
                  <a:lnTo>
                    <a:pt x="3113333" y="184064"/>
                  </a:lnTo>
                  <a:lnTo>
                    <a:pt x="3125171" y="184064"/>
                  </a:lnTo>
                  <a:lnTo>
                    <a:pt x="3137009" y="184064"/>
                  </a:lnTo>
                  <a:lnTo>
                    <a:pt x="3148847" y="184064"/>
                  </a:lnTo>
                  <a:lnTo>
                    <a:pt x="3160684" y="184064"/>
                  </a:lnTo>
                  <a:lnTo>
                    <a:pt x="3172522" y="184064"/>
                  </a:lnTo>
                  <a:lnTo>
                    <a:pt x="3184360" y="184064"/>
                  </a:lnTo>
                  <a:lnTo>
                    <a:pt x="3196198" y="184064"/>
                  </a:lnTo>
                  <a:lnTo>
                    <a:pt x="3208035" y="184064"/>
                  </a:lnTo>
                  <a:lnTo>
                    <a:pt x="3219873" y="184064"/>
                  </a:lnTo>
                  <a:lnTo>
                    <a:pt x="3231711" y="184064"/>
                  </a:lnTo>
                  <a:lnTo>
                    <a:pt x="3243549" y="184064"/>
                  </a:lnTo>
                  <a:lnTo>
                    <a:pt x="3255387" y="184064"/>
                  </a:lnTo>
                  <a:lnTo>
                    <a:pt x="3267224" y="184064"/>
                  </a:lnTo>
                  <a:lnTo>
                    <a:pt x="3279062" y="184064"/>
                  </a:lnTo>
                  <a:lnTo>
                    <a:pt x="3290900" y="184064"/>
                  </a:lnTo>
                  <a:lnTo>
                    <a:pt x="3302738" y="184064"/>
                  </a:lnTo>
                  <a:lnTo>
                    <a:pt x="3314575" y="184064"/>
                  </a:lnTo>
                  <a:lnTo>
                    <a:pt x="3326413" y="184064"/>
                  </a:lnTo>
                  <a:lnTo>
                    <a:pt x="3338251" y="184064"/>
                  </a:lnTo>
                  <a:lnTo>
                    <a:pt x="3350089" y="184064"/>
                  </a:lnTo>
                  <a:lnTo>
                    <a:pt x="3361926" y="184064"/>
                  </a:lnTo>
                  <a:lnTo>
                    <a:pt x="3373764" y="184064"/>
                  </a:lnTo>
                  <a:lnTo>
                    <a:pt x="3385602" y="184064"/>
                  </a:lnTo>
                  <a:lnTo>
                    <a:pt x="3397440" y="184064"/>
                  </a:lnTo>
                  <a:lnTo>
                    <a:pt x="3409278" y="184064"/>
                  </a:lnTo>
                  <a:lnTo>
                    <a:pt x="3421115" y="184064"/>
                  </a:lnTo>
                  <a:lnTo>
                    <a:pt x="3432953" y="184064"/>
                  </a:lnTo>
                  <a:lnTo>
                    <a:pt x="3444791" y="184064"/>
                  </a:lnTo>
                  <a:lnTo>
                    <a:pt x="3456629" y="184064"/>
                  </a:lnTo>
                  <a:lnTo>
                    <a:pt x="3468466" y="184064"/>
                  </a:lnTo>
                  <a:lnTo>
                    <a:pt x="3480304" y="184064"/>
                  </a:lnTo>
                  <a:lnTo>
                    <a:pt x="3492142" y="184064"/>
                  </a:lnTo>
                  <a:lnTo>
                    <a:pt x="3503980" y="184064"/>
                  </a:lnTo>
                  <a:lnTo>
                    <a:pt x="3515818" y="184064"/>
                  </a:lnTo>
                  <a:lnTo>
                    <a:pt x="3515818" y="184003"/>
                  </a:lnTo>
                  <a:lnTo>
                    <a:pt x="3527655" y="183992"/>
                  </a:lnTo>
                  <a:lnTo>
                    <a:pt x="3539493" y="183979"/>
                  </a:lnTo>
                  <a:lnTo>
                    <a:pt x="3551331" y="183964"/>
                  </a:lnTo>
                  <a:lnTo>
                    <a:pt x="3563169" y="183946"/>
                  </a:lnTo>
                  <a:lnTo>
                    <a:pt x="3575006" y="183926"/>
                  </a:lnTo>
                  <a:lnTo>
                    <a:pt x="3586844" y="183902"/>
                  </a:lnTo>
                  <a:lnTo>
                    <a:pt x="3598682" y="183873"/>
                  </a:lnTo>
                  <a:lnTo>
                    <a:pt x="3610520" y="183839"/>
                  </a:lnTo>
                  <a:lnTo>
                    <a:pt x="3622357" y="183800"/>
                  </a:lnTo>
                  <a:lnTo>
                    <a:pt x="3634195" y="183754"/>
                  </a:lnTo>
                  <a:lnTo>
                    <a:pt x="3646033" y="183700"/>
                  </a:lnTo>
                  <a:lnTo>
                    <a:pt x="3657871" y="183636"/>
                  </a:lnTo>
                  <a:lnTo>
                    <a:pt x="3669709" y="183561"/>
                  </a:lnTo>
                  <a:lnTo>
                    <a:pt x="3681546" y="183473"/>
                  </a:lnTo>
                  <a:lnTo>
                    <a:pt x="3693384" y="183369"/>
                  </a:lnTo>
                  <a:lnTo>
                    <a:pt x="3705222" y="183248"/>
                  </a:lnTo>
                  <a:lnTo>
                    <a:pt x="3717060" y="183106"/>
                  </a:lnTo>
                  <a:lnTo>
                    <a:pt x="3728897" y="182938"/>
                  </a:lnTo>
                  <a:lnTo>
                    <a:pt x="3740735" y="182742"/>
                  </a:lnTo>
                  <a:lnTo>
                    <a:pt x="3752573" y="182512"/>
                  </a:lnTo>
                  <a:lnTo>
                    <a:pt x="3764411" y="182243"/>
                  </a:lnTo>
                  <a:lnTo>
                    <a:pt x="3776248" y="181927"/>
                  </a:lnTo>
                  <a:lnTo>
                    <a:pt x="3788086" y="181557"/>
                  </a:lnTo>
                  <a:lnTo>
                    <a:pt x="3799924" y="181125"/>
                  </a:lnTo>
                  <a:lnTo>
                    <a:pt x="3811762" y="180619"/>
                  </a:lnTo>
                  <a:lnTo>
                    <a:pt x="3823600" y="180027"/>
                  </a:lnTo>
                  <a:lnTo>
                    <a:pt x="3835437" y="179337"/>
                  </a:lnTo>
                  <a:lnTo>
                    <a:pt x="3847275" y="178533"/>
                  </a:lnTo>
                  <a:lnTo>
                    <a:pt x="3859113" y="177597"/>
                  </a:lnTo>
                  <a:lnTo>
                    <a:pt x="3870951" y="176509"/>
                  </a:lnTo>
                  <a:lnTo>
                    <a:pt x="3882788" y="175247"/>
                  </a:lnTo>
                  <a:lnTo>
                    <a:pt x="3894626" y="173787"/>
                  </a:lnTo>
                  <a:lnTo>
                    <a:pt x="3906464" y="172102"/>
                  </a:lnTo>
                  <a:lnTo>
                    <a:pt x="3918302" y="170162"/>
                  </a:lnTo>
                  <a:lnTo>
                    <a:pt x="3930139" y="167937"/>
                  </a:lnTo>
                  <a:lnTo>
                    <a:pt x="3941977" y="165395"/>
                  </a:lnTo>
                  <a:lnTo>
                    <a:pt x="3953815" y="162503"/>
                  </a:lnTo>
                  <a:lnTo>
                    <a:pt x="3965653" y="159231"/>
                  </a:lnTo>
                  <a:lnTo>
                    <a:pt x="3977491" y="155550"/>
                  </a:lnTo>
                  <a:lnTo>
                    <a:pt x="3989328" y="151435"/>
                  </a:lnTo>
                  <a:lnTo>
                    <a:pt x="4001166" y="146868"/>
                  </a:lnTo>
                  <a:lnTo>
                    <a:pt x="4013004" y="141839"/>
                  </a:lnTo>
                  <a:lnTo>
                    <a:pt x="4024842" y="136352"/>
                  </a:lnTo>
                  <a:lnTo>
                    <a:pt x="4036679" y="130421"/>
                  </a:lnTo>
                  <a:lnTo>
                    <a:pt x="4048517" y="124077"/>
                  </a:lnTo>
                  <a:lnTo>
                    <a:pt x="4060355" y="117366"/>
                  </a:lnTo>
                  <a:lnTo>
                    <a:pt x="4072193" y="110351"/>
                  </a:lnTo>
                  <a:lnTo>
                    <a:pt x="4084031" y="103106"/>
                  </a:lnTo>
                  <a:lnTo>
                    <a:pt x="4095868" y="95719"/>
                  </a:lnTo>
                  <a:lnTo>
                    <a:pt x="4107706" y="88283"/>
                  </a:lnTo>
                  <a:lnTo>
                    <a:pt x="4119544" y="80896"/>
                  </a:lnTo>
                  <a:lnTo>
                    <a:pt x="4131382" y="73651"/>
                  </a:lnTo>
                  <a:lnTo>
                    <a:pt x="4143219" y="66636"/>
                  </a:lnTo>
                  <a:lnTo>
                    <a:pt x="4155057" y="59925"/>
                  </a:lnTo>
                  <a:lnTo>
                    <a:pt x="4166895" y="53581"/>
                  </a:lnTo>
                  <a:lnTo>
                    <a:pt x="4178733" y="47650"/>
                  </a:lnTo>
                  <a:lnTo>
                    <a:pt x="4190570" y="42163"/>
                  </a:lnTo>
                  <a:lnTo>
                    <a:pt x="4202408" y="37134"/>
                  </a:lnTo>
                  <a:lnTo>
                    <a:pt x="4214246" y="32567"/>
                  </a:lnTo>
                  <a:lnTo>
                    <a:pt x="4226084" y="28452"/>
                  </a:lnTo>
                  <a:lnTo>
                    <a:pt x="4237922" y="24771"/>
                  </a:lnTo>
                  <a:lnTo>
                    <a:pt x="4249759" y="21499"/>
                  </a:lnTo>
                  <a:lnTo>
                    <a:pt x="4261597" y="18607"/>
                  </a:lnTo>
                  <a:lnTo>
                    <a:pt x="4273435" y="16065"/>
                  </a:lnTo>
                  <a:lnTo>
                    <a:pt x="4285273" y="13840"/>
                  </a:lnTo>
                  <a:lnTo>
                    <a:pt x="4297110" y="11900"/>
                  </a:lnTo>
                  <a:lnTo>
                    <a:pt x="4308948" y="10215"/>
                  </a:lnTo>
                  <a:lnTo>
                    <a:pt x="4320786" y="8755"/>
                  </a:lnTo>
                  <a:lnTo>
                    <a:pt x="4332624" y="7493"/>
                  </a:lnTo>
                  <a:lnTo>
                    <a:pt x="4344461" y="6405"/>
                  </a:lnTo>
                  <a:lnTo>
                    <a:pt x="4356299" y="5469"/>
                  </a:lnTo>
                  <a:lnTo>
                    <a:pt x="4368137" y="4665"/>
                  </a:lnTo>
                  <a:lnTo>
                    <a:pt x="4379975" y="3975"/>
                  </a:lnTo>
                  <a:lnTo>
                    <a:pt x="4391813" y="3383"/>
                  </a:lnTo>
                  <a:lnTo>
                    <a:pt x="4403650" y="2877"/>
                  </a:lnTo>
                  <a:lnTo>
                    <a:pt x="4415488" y="2445"/>
                  </a:lnTo>
                  <a:lnTo>
                    <a:pt x="4427326" y="2075"/>
                  </a:lnTo>
                  <a:lnTo>
                    <a:pt x="4439164" y="1759"/>
                  </a:lnTo>
                  <a:lnTo>
                    <a:pt x="4451001" y="1490"/>
                  </a:lnTo>
                  <a:lnTo>
                    <a:pt x="4462839" y="1260"/>
                  </a:lnTo>
                  <a:lnTo>
                    <a:pt x="4474677" y="1064"/>
                  </a:lnTo>
                  <a:lnTo>
                    <a:pt x="4486515" y="897"/>
                  </a:lnTo>
                  <a:lnTo>
                    <a:pt x="4498352" y="754"/>
                  </a:lnTo>
                  <a:lnTo>
                    <a:pt x="4510190" y="633"/>
                  </a:lnTo>
                  <a:lnTo>
                    <a:pt x="4522028" y="529"/>
                  </a:lnTo>
                  <a:lnTo>
                    <a:pt x="4533866" y="441"/>
                  </a:lnTo>
                  <a:lnTo>
                    <a:pt x="4545704" y="366"/>
                  </a:lnTo>
                  <a:lnTo>
                    <a:pt x="4557541" y="302"/>
                  </a:lnTo>
                  <a:lnTo>
                    <a:pt x="4569379" y="248"/>
                  </a:lnTo>
                  <a:lnTo>
                    <a:pt x="4581217" y="202"/>
                  </a:lnTo>
                  <a:lnTo>
                    <a:pt x="4593055" y="163"/>
                  </a:lnTo>
                  <a:lnTo>
                    <a:pt x="4604892" y="129"/>
                  </a:lnTo>
                  <a:lnTo>
                    <a:pt x="4616730" y="100"/>
                  </a:lnTo>
                  <a:lnTo>
                    <a:pt x="4628568" y="76"/>
                  </a:lnTo>
                  <a:lnTo>
                    <a:pt x="4640406" y="56"/>
                  </a:lnTo>
                  <a:lnTo>
                    <a:pt x="4652244" y="38"/>
                  </a:lnTo>
                  <a:lnTo>
                    <a:pt x="4664081" y="23"/>
                  </a:lnTo>
                  <a:lnTo>
                    <a:pt x="4675919" y="10"/>
                  </a:lnTo>
                  <a:lnTo>
                    <a:pt x="4687757" y="0"/>
                  </a:lnTo>
                </a:path>
              </a:pathLst>
            </a:custGeom>
            <a:ln w="40651" cap="flat">
              <a:solidFill>
                <a:srgbClr val="00B2F4">
                  <a:alpha val="100000"/>
                </a:srgbClr>
              </a:solidFill>
              <a:prstDash val="solid"/>
              <a:round/>
            </a:ln>
          </p:spPr>
          <p:txBody>
            <a:bodyPr/>
            <a:lstStyle/>
            <a:p>
              <a:endParaRPr/>
            </a:p>
          </p:txBody>
        </p:sp>
        <p:sp>
          <p:nvSpPr>
            <p:cNvPr id="48" name="pl48"/>
            <p:cNvSpPr/>
            <p:nvPr/>
          </p:nvSpPr>
          <p:spPr>
            <a:xfrm>
              <a:off x="2482252" y="1452023"/>
              <a:ext cx="4687757" cy="368129"/>
            </a:xfrm>
            <a:custGeom>
              <a:avLst/>
              <a:gdLst/>
              <a:ahLst/>
              <a:cxnLst/>
              <a:rect l="0" t="0" r="0" b="0"/>
              <a:pathLst>
                <a:path w="4687757" h="368129">
                  <a:moveTo>
                    <a:pt x="0" y="184003"/>
                  </a:moveTo>
                  <a:lnTo>
                    <a:pt x="11837" y="183992"/>
                  </a:lnTo>
                  <a:lnTo>
                    <a:pt x="23675" y="183979"/>
                  </a:lnTo>
                  <a:lnTo>
                    <a:pt x="35513" y="183964"/>
                  </a:lnTo>
                  <a:lnTo>
                    <a:pt x="47351" y="183946"/>
                  </a:lnTo>
                  <a:lnTo>
                    <a:pt x="59188" y="183926"/>
                  </a:lnTo>
                  <a:lnTo>
                    <a:pt x="71026" y="183902"/>
                  </a:lnTo>
                  <a:lnTo>
                    <a:pt x="82864" y="183873"/>
                  </a:lnTo>
                  <a:lnTo>
                    <a:pt x="94702" y="183839"/>
                  </a:lnTo>
                  <a:lnTo>
                    <a:pt x="106539" y="183800"/>
                  </a:lnTo>
                  <a:lnTo>
                    <a:pt x="118377" y="183754"/>
                  </a:lnTo>
                  <a:lnTo>
                    <a:pt x="130215" y="183700"/>
                  </a:lnTo>
                  <a:lnTo>
                    <a:pt x="142053" y="183636"/>
                  </a:lnTo>
                  <a:lnTo>
                    <a:pt x="153891" y="183561"/>
                  </a:lnTo>
                  <a:lnTo>
                    <a:pt x="165728" y="183473"/>
                  </a:lnTo>
                  <a:lnTo>
                    <a:pt x="177566" y="183369"/>
                  </a:lnTo>
                  <a:lnTo>
                    <a:pt x="189404" y="183248"/>
                  </a:lnTo>
                  <a:lnTo>
                    <a:pt x="201242" y="183106"/>
                  </a:lnTo>
                  <a:lnTo>
                    <a:pt x="213079" y="182938"/>
                  </a:lnTo>
                  <a:lnTo>
                    <a:pt x="224917" y="182742"/>
                  </a:lnTo>
                  <a:lnTo>
                    <a:pt x="236755" y="182512"/>
                  </a:lnTo>
                  <a:lnTo>
                    <a:pt x="248593" y="182243"/>
                  </a:lnTo>
                  <a:lnTo>
                    <a:pt x="260430" y="181927"/>
                  </a:lnTo>
                  <a:lnTo>
                    <a:pt x="272268" y="181557"/>
                  </a:lnTo>
                  <a:lnTo>
                    <a:pt x="284106" y="181125"/>
                  </a:lnTo>
                  <a:lnTo>
                    <a:pt x="295944" y="180619"/>
                  </a:lnTo>
                  <a:lnTo>
                    <a:pt x="307782" y="180027"/>
                  </a:lnTo>
                  <a:lnTo>
                    <a:pt x="319619" y="179337"/>
                  </a:lnTo>
                  <a:lnTo>
                    <a:pt x="331457" y="178533"/>
                  </a:lnTo>
                  <a:lnTo>
                    <a:pt x="343295" y="177597"/>
                  </a:lnTo>
                  <a:lnTo>
                    <a:pt x="355133" y="176509"/>
                  </a:lnTo>
                  <a:lnTo>
                    <a:pt x="366970" y="175247"/>
                  </a:lnTo>
                  <a:lnTo>
                    <a:pt x="378808" y="173787"/>
                  </a:lnTo>
                  <a:lnTo>
                    <a:pt x="390646" y="172102"/>
                  </a:lnTo>
                  <a:lnTo>
                    <a:pt x="402484" y="170162"/>
                  </a:lnTo>
                  <a:lnTo>
                    <a:pt x="414321" y="167937"/>
                  </a:lnTo>
                  <a:lnTo>
                    <a:pt x="426159" y="165395"/>
                  </a:lnTo>
                  <a:lnTo>
                    <a:pt x="437997" y="162503"/>
                  </a:lnTo>
                  <a:lnTo>
                    <a:pt x="449835" y="159231"/>
                  </a:lnTo>
                  <a:lnTo>
                    <a:pt x="461673" y="155550"/>
                  </a:lnTo>
                  <a:lnTo>
                    <a:pt x="473510" y="151435"/>
                  </a:lnTo>
                  <a:lnTo>
                    <a:pt x="485348" y="146868"/>
                  </a:lnTo>
                  <a:lnTo>
                    <a:pt x="497186" y="141839"/>
                  </a:lnTo>
                  <a:lnTo>
                    <a:pt x="509024" y="136352"/>
                  </a:lnTo>
                  <a:lnTo>
                    <a:pt x="520861" y="130421"/>
                  </a:lnTo>
                  <a:lnTo>
                    <a:pt x="532699" y="124077"/>
                  </a:lnTo>
                  <a:lnTo>
                    <a:pt x="544537" y="117366"/>
                  </a:lnTo>
                  <a:lnTo>
                    <a:pt x="556375" y="110351"/>
                  </a:lnTo>
                  <a:lnTo>
                    <a:pt x="568213" y="103106"/>
                  </a:lnTo>
                  <a:lnTo>
                    <a:pt x="580050" y="95719"/>
                  </a:lnTo>
                  <a:lnTo>
                    <a:pt x="591888" y="88283"/>
                  </a:lnTo>
                  <a:lnTo>
                    <a:pt x="603726" y="80896"/>
                  </a:lnTo>
                  <a:lnTo>
                    <a:pt x="615564" y="73651"/>
                  </a:lnTo>
                  <a:lnTo>
                    <a:pt x="627401" y="66636"/>
                  </a:lnTo>
                  <a:lnTo>
                    <a:pt x="639239" y="59925"/>
                  </a:lnTo>
                  <a:lnTo>
                    <a:pt x="651077" y="53581"/>
                  </a:lnTo>
                  <a:lnTo>
                    <a:pt x="662915" y="47650"/>
                  </a:lnTo>
                  <a:lnTo>
                    <a:pt x="674752" y="42163"/>
                  </a:lnTo>
                  <a:lnTo>
                    <a:pt x="686590" y="37134"/>
                  </a:lnTo>
                  <a:lnTo>
                    <a:pt x="698428" y="32567"/>
                  </a:lnTo>
                  <a:lnTo>
                    <a:pt x="710266" y="28452"/>
                  </a:lnTo>
                  <a:lnTo>
                    <a:pt x="722104" y="24771"/>
                  </a:lnTo>
                  <a:lnTo>
                    <a:pt x="733941" y="21499"/>
                  </a:lnTo>
                  <a:lnTo>
                    <a:pt x="745779" y="18607"/>
                  </a:lnTo>
                  <a:lnTo>
                    <a:pt x="757617" y="16065"/>
                  </a:lnTo>
                  <a:lnTo>
                    <a:pt x="769455" y="13840"/>
                  </a:lnTo>
                  <a:lnTo>
                    <a:pt x="781292" y="11900"/>
                  </a:lnTo>
                  <a:lnTo>
                    <a:pt x="793130" y="10215"/>
                  </a:lnTo>
                  <a:lnTo>
                    <a:pt x="804968" y="8755"/>
                  </a:lnTo>
                  <a:lnTo>
                    <a:pt x="816806" y="7493"/>
                  </a:lnTo>
                  <a:lnTo>
                    <a:pt x="828643" y="6405"/>
                  </a:lnTo>
                  <a:lnTo>
                    <a:pt x="840481" y="5469"/>
                  </a:lnTo>
                  <a:lnTo>
                    <a:pt x="852319" y="4665"/>
                  </a:lnTo>
                  <a:lnTo>
                    <a:pt x="864157" y="3975"/>
                  </a:lnTo>
                  <a:lnTo>
                    <a:pt x="875995" y="3383"/>
                  </a:lnTo>
                  <a:lnTo>
                    <a:pt x="887832" y="2877"/>
                  </a:lnTo>
                  <a:lnTo>
                    <a:pt x="899670" y="2445"/>
                  </a:lnTo>
                  <a:lnTo>
                    <a:pt x="911508" y="2075"/>
                  </a:lnTo>
                  <a:lnTo>
                    <a:pt x="923346" y="1759"/>
                  </a:lnTo>
                  <a:lnTo>
                    <a:pt x="935183" y="1490"/>
                  </a:lnTo>
                  <a:lnTo>
                    <a:pt x="947021" y="1260"/>
                  </a:lnTo>
                  <a:lnTo>
                    <a:pt x="958859" y="1064"/>
                  </a:lnTo>
                  <a:lnTo>
                    <a:pt x="970697" y="897"/>
                  </a:lnTo>
                  <a:lnTo>
                    <a:pt x="982534" y="754"/>
                  </a:lnTo>
                  <a:lnTo>
                    <a:pt x="994372" y="633"/>
                  </a:lnTo>
                  <a:lnTo>
                    <a:pt x="1006210" y="529"/>
                  </a:lnTo>
                  <a:lnTo>
                    <a:pt x="1018048" y="441"/>
                  </a:lnTo>
                  <a:lnTo>
                    <a:pt x="1029886" y="366"/>
                  </a:lnTo>
                  <a:lnTo>
                    <a:pt x="1041723" y="302"/>
                  </a:lnTo>
                  <a:lnTo>
                    <a:pt x="1053561" y="248"/>
                  </a:lnTo>
                  <a:lnTo>
                    <a:pt x="1065399" y="202"/>
                  </a:lnTo>
                  <a:lnTo>
                    <a:pt x="1077237" y="163"/>
                  </a:lnTo>
                  <a:lnTo>
                    <a:pt x="1089074" y="129"/>
                  </a:lnTo>
                  <a:lnTo>
                    <a:pt x="1100912" y="100"/>
                  </a:lnTo>
                  <a:lnTo>
                    <a:pt x="1112750" y="76"/>
                  </a:lnTo>
                  <a:lnTo>
                    <a:pt x="1124588" y="56"/>
                  </a:lnTo>
                  <a:lnTo>
                    <a:pt x="1136426" y="38"/>
                  </a:lnTo>
                  <a:lnTo>
                    <a:pt x="1148263" y="23"/>
                  </a:lnTo>
                  <a:lnTo>
                    <a:pt x="1160101" y="10"/>
                  </a:lnTo>
                  <a:lnTo>
                    <a:pt x="1171939" y="0"/>
                  </a:lnTo>
                  <a:lnTo>
                    <a:pt x="1171939" y="61"/>
                  </a:lnTo>
                  <a:lnTo>
                    <a:pt x="1183777" y="83"/>
                  </a:lnTo>
                  <a:lnTo>
                    <a:pt x="1195614" y="108"/>
                  </a:lnTo>
                  <a:lnTo>
                    <a:pt x="1207452" y="138"/>
                  </a:lnTo>
                  <a:lnTo>
                    <a:pt x="1219290" y="173"/>
                  </a:lnTo>
                  <a:lnTo>
                    <a:pt x="1231128" y="215"/>
                  </a:lnTo>
                  <a:lnTo>
                    <a:pt x="1242965" y="263"/>
                  </a:lnTo>
                  <a:lnTo>
                    <a:pt x="1254803" y="320"/>
                  </a:lnTo>
                  <a:lnTo>
                    <a:pt x="1266641" y="387"/>
                  </a:lnTo>
                  <a:lnTo>
                    <a:pt x="1278479" y="466"/>
                  </a:lnTo>
                  <a:lnTo>
                    <a:pt x="1290317" y="559"/>
                  </a:lnTo>
                  <a:lnTo>
                    <a:pt x="1302154" y="667"/>
                  </a:lnTo>
                  <a:lnTo>
                    <a:pt x="1313992" y="795"/>
                  </a:lnTo>
                  <a:lnTo>
                    <a:pt x="1325830" y="945"/>
                  </a:lnTo>
                  <a:lnTo>
                    <a:pt x="1337668" y="1121"/>
                  </a:lnTo>
                  <a:lnTo>
                    <a:pt x="1349505" y="1328"/>
                  </a:lnTo>
                  <a:lnTo>
                    <a:pt x="1361343" y="1570"/>
                  </a:lnTo>
                  <a:lnTo>
                    <a:pt x="1373181" y="1855"/>
                  </a:lnTo>
                  <a:lnTo>
                    <a:pt x="1385019" y="2190"/>
                  </a:lnTo>
                  <a:lnTo>
                    <a:pt x="1396856" y="2582"/>
                  </a:lnTo>
                  <a:lnTo>
                    <a:pt x="1408694" y="3042"/>
                  </a:lnTo>
                  <a:lnTo>
                    <a:pt x="1420532" y="3581"/>
                  </a:lnTo>
                  <a:lnTo>
                    <a:pt x="1432370" y="4212"/>
                  </a:lnTo>
                  <a:lnTo>
                    <a:pt x="1444208" y="4952"/>
                  </a:lnTo>
                  <a:lnTo>
                    <a:pt x="1456045" y="5817"/>
                  </a:lnTo>
                  <a:lnTo>
                    <a:pt x="1467883" y="6829"/>
                  </a:lnTo>
                  <a:lnTo>
                    <a:pt x="1479721" y="8012"/>
                  </a:lnTo>
                  <a:lnTo>
                    <a:pt x="1491559" y="9391"/>
                  </a:lnTo>
                  <a:lnTo>
                    <a:pt x="1503396" y="11000"/>
                  </a:lnTo>
                  <a:lnTo>
                    <a:pt x="1515234" y="12872"/>
                  </a:lnTo>
                  <a:lnTo>
                    <a:pt x="1527072" y="15048"/>
                  </a:lnTo>
                  <a:lnTo>
                    <a:pt x="1538910" y="17571"/>
                  </a:lnTo>
                  <a:lnTo>
                    <a:pt x="1550748" y="20492"/>
                  </a:lnTo>
                  <a:lnTo>
                    <a:pt x="1562585" y="23863"/>
                  </a:lnTo>
                  <a:lnTo>
                    <a:pt x="1574423" y="27743"/>
                  </a:lnTo>
                  <a:lnTo>
                    <a:pt x="1586261" y="32193"/>
                  </a:lnTo>
                  <a:lnTo>
                    <a:pt x="1598099" y="37277"/>
                  </a:lnTo>
                  <a:lnTo>
                    <a:pt x="1609936" y="43059"/>
                  </a:lnTo>
                  <a:lnTo>
                    <a:pt x="1621774" y="49603"/>
                  </a:lnTo>
                  <a:lnTo>
                    <a:pt x="1633612" y="56966"/>
                  </a:lnTo>
                  <a:lnTo>
                    <a:pt x="1645450" y="65197"/>
                  </a:lnTo>
                  <a:lnTo>
                    <a:pt x="1657287" y="74331"/>
                  </a:lnTo>
                  <a:lnTo>
                    <a:pt x="1669125" y="84388"/>
                  </a:lnTo>
                  <a:lnTo>
                    <a:pt x="1680963" y="95362"/>
                  </a:lnTo>
                  <a:lnTo>
                    <a:pt x="1692801" y="107224"/>
                  </a:lnTo>
                  <a:lnTo>
                    <a:pt x="1704639" y="119912"/>
                  </a:lnTo>
                  <a:lnTo>
                    <a:pt x="1716476" y="133334"/>
                  </a:lnTo>
                  <a:lnTo>
                    <a:pt x="1728314" y="147365"/>
                  </a:lnTo>
                  <a:lnTo>
                    <a:pt x="1740152" y="161855"/>
                  </a:lnTo>
                  <a:lnTo>
                    <a:pt x="1751990" y="176629"/>
                  </a:lnTo>
                  <a:lnTo>
                    <a:pt x="1763827" y="191500"/>
                  </a:lnTo>
                  <a:lnTo>
                    <a:pt x="1775665" y="206274"/>
                  </a:lnTo>
                  <a:lnTo>
                    <a:pt x="1787503" y="220764"/>
                  </a:lnTo>
                  <a:lnTo>
                    <a:pt x="1799341" y="234795"/>
                  </a:lnTo>
                  <a:lnTo>
                    <a:pt x="1811178" y="248216"/>
                  </a:lnTo>
                  <a:lnTo>
                    <a:pt x="1823016" y="260904"/>
                  </a:lnTo>
                  <a:lnTo>
                    <a:pt x="1834854" y="272766"/>
                  </a:lnTo>
                  <a:lnTo>
                    <a:pt x="1846692" y="283741"/>
                  </a:lnTo>
                  <a:lnTo>
                    <a:pt x="1858530" y="293798"/>
                  </a:lnTo>
                  <a:lnTo>
                    <a:pt x="1870367" y="302932"/>
                  </a:lnTo>
                  <a:lnTo>
                    <a:pt x="1882205" y="311163"/>
                  </a:lnTo>
                  <a:lnTo>
                    <a:pt x="1894043" y="318525"/>
                  </a:lnTo>
                  <a:lnTo>
                    <a:pt x="1905881" y="325069"/>
                  </a:lnTo>
                  <a:lnTo>
                    <a:pt x="1917718" y="330852"/>
                  </a:lnTo>
                  <a:lnTo>
                    <a:pt x="1929556" y="335936"/>
                  </a:lnTo>
                  <a:lnTo>
                    <a:pt x="1941394" y="340386"/>
                  </a:lnTo>
                  <a:lnTo>
                    <a:pt x="1953232" y="344266"/>
                  </a:lnTo>
                  <a:lnTo>
                    <a:pt x="1965069" y="347637"/>
                  </a:lnTo>
                  <a:lnTo>
                    <a:pt x="1976907" y="350557"/>
                  </a:lnTo>
                  <a:lnTo>
                    <a:pt x="1988745" y="353081"/>
                  </a:lnTo>
                  <a:lnTo>
                    <a:pt x="2000583" y="355256"/>
                  </a:lnTo>
                  <a:lnTo>
                    <a:pt x="2012421" y="357129"/>
                  </a:lnTo>
                  <a:lnTo>
                    <a:pt x="2024258" y="358737"/>
                  </a:lnTo>
                  <a:lnTo>
                    <a:pt x="2036096" y="360117"/>
                  </a:lnTo>
                  <a:lnTo>
                    <a:pt x="2047934" y="361299"/>
                  </a:lnTo>
                  <a:lnTo>
                    <a:pt x="2059772" y="362311"/>
                  </a:lnTo>
                  <a:lnTo>
                    <a:pt x="2071609" y="363177"/>
                  </a:lnTo>
                  <a:lnTo>
                    <a:pt x="2083447" y="363916"/>
                  </a:lnTo>
                  <a:lnTo>
                    <a:pt x="2095285" y="364548"/>
                  </a:lnTo>
                  <a:lnTo>
                    <a:pt x="2107123" y="365087"/>
                  </a:lnTo>
                  <a:lnTo>
                    <a:pt x="2118961" y="365547"/>
                  </a:lnTo>
                  <a:lnTo>
                    <a:pt x="2130798" y="365939"/>
                  </a:lnTo>
                  <a:lnTo>
                    <a:pt x="2142636" y="366273"/>
                  </a:lnTo>
                  <a:lnTo>
                    <a:pt x="2154474" y="366558"/>
                  </a:lnTo>
                  <a:lnTo>
                    <a:pt x="2166312" y="366801"/>
                  </a:lnTo>
                  <a:lnTo>
                    <a:pt x="2178149" y="367008"/>
                  </a:lnTo>
                  <a:lnTo>
                    <a:pt x="2189987" y="367184"/>
                  </a:lnTo>
                  <a:lnTo>
                    <a:pt x="2201825" y="367334"/>
                  </a:lnTo>
                  <a:lnTo>
                    <a:pt x="2213663" y="367461"/>
                  </a:lnTo>
                  <a:lnTo>
                    <a:pt x="2225500" y="367570"/>
                  </a:lnTo>
                  <a:lnTo>
                    <a:pt x="2237338" y="367662"/>
                  </a:lnTo>
                  <a:lnTo>
                    <a:pt x="2249176" y="367741"/>
                  </a:lnTo>
                  <a:lnTo>
                    <a:pt x="2261014" y="367808"/>
                  </a:lnTo>
                  <a:lnTo>
                    <a:pt x="2272852" y="367865"/>
                  </a:lnTo>
                  <a:lnTo>
                    <a:pt x="2284689" y="367914"/>
                  </a:lnTo>
                  <a:lnTo>
                    <a:pt x="2296527" y="367955"/>
                  </a:lnTo>
                  <a:lnTo>
                    <a:pt x="2308365" y="367990"/>
                  </a:lnTo>
                  <a:lnTo>
                    <a:pt x="2320203" y="368020"/>
                  </a:lnTo>
                  <a:lnTo>
                    <a:pt x="2332040" y="368046"/>
                  </a:lnTo>
                  <a:lnTo>
                    <a:pt x="2343878" y="368067"/>
                  </a:lnTo>
                  <a:lnTo>
                    <a:pt x="2343878" y="368129"/>
                  </a:lnTo>
                  <a:lnTo>
                    <a:pt x="2355716" y="368118"/>
                  </a:lnTo>
                  <a:lnTo>
                    <a:pt x="2367554" y="368105"/>
                  </a:lnTo>
                  <a:lnTo>
                    <a:pt x="2379391" y="368091"/>
                  </a:lnTo>
                  <a:lnTo>
                    <a:pt x="2391229" y="368073"/>
                  </a:lnTo>
                  <a:lnTo>
                    <a:pt x="2403067" y="368052"/>
                  </a:lnTo>
                  <a:lnTo>
                    <a:pt x="2414905" y="368028"/>
                  </a:lnTo>
                  <a:lnTo>
                    <a:pt x="2426743" y="368000"/>
                  </a:lnTo>
                  <a:lnTo>
                    <a:pt x="2438580" y="367966"/>
                  </a:lnTo>
                  <a:lnTo>
                    <a:pt x="2450418" y="367927"/>
                  </a:lnTo>
                  <a:lnTo>
                    <a:pt x="2462256" y="367880"/>
                  </a:lnTo>
                  <a:lnTo>
                    <a:pt x="2474094" y="367826"/>
                  </a:lnTo>
                  <a:lnTo>
                    <a:pt x="2485931" y="367762"/>
                  </a:lnTo>
                  <a:lnTo>
                    <a:pt x="2497769" y="367687"/>
                  </a:lnTo>
                  <a:lnTo>
                    <a:pt x="2509607" y="367599"/>
                  </a:lnTo>
                  <a:lnTo>
                    <a:pt x="2521445" y="367496"/>
                  </a:lnTo>
                  <a:lnTo>
                    <a:pt x="2533283" y="367374"/>
                  </a:lnTo>
                  <a:lnTo>
                    <a:pt x="2545120" y="367232"/>
                  </a:lnTo>
                  <a:lnTo>
                    <a:pt x="2556958" y="367065"/>
                  </a:lnTo>
                  <a:lnTo>
                    <a:pt x="2568796" y="366869"/>
                  </a:lnTo>
                  <a:lnTo>
                    <a:pt x="2580634" y="366639"/>
                  </a:lnTo>
                  <a:lnTo>
                    <a:pt x="2592471" y="366369"/>
                  </a:lnTo>
                  <a:lnTo>
                    <a:pt x="2604309" y="366054"/>
                  </a:lnTo>
                  <a:lnTo>
                    <a:pt x="2616147" y="365684"/>
                  </a:lnTo>
                  <a:lnTo>
                    <a:pt x="2627985" y="365251"/>
                  </a:lnTo>
                  <a:lnTo>
                    <a:pt x="2639822" y="364745"/>
                  </a:lnTo>
                  <a:lnTo>
                    <a:pt x="2651660" y="364154"/>
                  </a:lnTo>
                  <a:lnTo>
                    <a:pt x="2663498" y="363464"/>
                  </a:lnTo>
                  <a:lnTo>
                    <a:pt x="2675336" y="362660"/>
                  </a:lnTo>
                  <a:lnTo>
                    <a:pt x="2687174" y="361724"/>
                  </a:lnTo>
                  <a:lnTo>
                    <a:pt x="2699011" y="360636"/>
                  </a:lnTo>
                  <a:lnTo>
                    <a:pt x="2710849" y="359374"/>
                  </a:lnTo>
                  <a:lnTo>
                    <a:pt x="2722687" y="357914"/>
                  </a:lnTo>
                  <a:lnTo>
                    <a:pt x="2734525" y="356228"/>
                  </a:lnTo>
                  <a:lnTo>
                    <a:pt x="2746362" y="354288"/>
                  </a:lnTo>
                  <a:lnTo>
                    <a:pt x="2758200" y="352063"/>
                  </a:lnTo>
                  <a:lnTo>
                    <a:pt x="2770038" y="349521"/>
                  </a:lnTo>
                  <a:lnTo>
                    <a:pt x="2781876" y="346630"/>
                  </a:lnTo>
                  <a:lnTo>
                    <a:pt x="2793713" y="343358"/>
                  </a:lnTo>
                  <a:lnTo>
                    <a:pt x="2805551" y="339677"/>
                  </a:lnTo>
                  <a:lnTo>
                    <a:pt x="2817389" y="335561"/>
                  </a:lnTo>
                  <a:lnTo>
                    <a:pt x="2829227" y="330994"/>
                  </a:lnTo>
                  <a:lnTo>
                    <a:pt x="2841065" y="325966"/>
                  </a:lnTo>
                  <a:lnTo>
                    <a:pt x="2852902" y="320478"/>
                  </a:lnTo>
                  <a:lnTo>
                    <a:pt x="2864740" y="314548"/>
                  </a:lnTo>
                  <a:lnTo>
                    <a:pt x="2876578" y="308204"/>
                  </a:lnTo>
                  <a:lnTo>
                    <a:pt x="2888416" y="301493"/>
                  </a:lnTo>
                  <a:lnTo>
                    <a:pt x="2900253" y="294477"/>
                  </a:lnTo>
                  <a:lnTo>
                    <a:pt x="2912091" y="287232"/>
                  </a:lnTo>
                  <a:lnTo>
                    <a:pt x="2923929" y="279845"/>
                  </a:lnTo>
                  <a:lnTo>
                    <a:pt x="2935767" y="272410"/>
                  </a:lnTo>
                  <a:lnTo>
                    <a:pt x="2947604" y="265023"/>
                  </a:lnTo>
                  <a:lnTo>
                    <a:pt x="2959442" y="257778"/>
                  </a:lnTo>
                  <a:lnTo>
                    <a:pt x="2971280" y="250762"/>
                  </a:lnTo>
                  <a:lnTo>
                    <a:pt x="2983118" y="244051"/>
                  </a:lnTo>
                  <a:lnTo>
                    <a:pt x="2994956" y="237708"/>
                  </a:lnTo>
                  <a:lnTo>
                    <a:pt x="3006793" y="231777"/>
                  </a:lnTo>
                  <a:lnTo>
                    <a:pt x="3018631" y="226289"/>
                  </a:lnTo>
                  <a:lnTo>
                    <a:pt x="3030469" y="221261"/>
                  </a:lnTo>
                  <a:lnTo>
                    <a:pt x="3042307" y="216694"/>
                  </a:lnTo>
                  <a:lnTo>
                    <a:pt x="3054144" y="212578"/>
                  </a:lnTo>
                  <a:lnTo>
                    <a:pt x="3065982" y="208897"/>
                  </a:lnTo>
                  <a:lnTo>
                    <a:pt x="3077820" y="205625"/>
                  </a:lnTo>
                  <a:lnTo>
                    <a:pt x="3089658" y="202734"/>
                  </a:lnTo>
                  <a:lnTo>
                    <a:pt x="3101496" y="200192"/>
                  </a:lnTo>
                  <a:lnTo>
                    <a:pt x="3113333" y="197967"/>
                  </a:lnTo>
                  <a:lnTo>
                    <a:pt x="3125171" y="196027"/>
                  </a:lnTo>
                  <a:lnTo>
                    <a:pt x="3137009" y="194341"/>
                  </a:lnTo>
                  <a:lnTo>
                    <a:pt x="3148847" y="192881"/>
                  </a:lnTo>
                  <a:lnTo>
                    <a:pt x="3160684" y="191619"/>
                  </a:lnTo>
                  <a:lnTo>
                    <a:pt x="3172522" y="190531"/>
                  </a:lnTo>
                  <a:lnTo>
                    <a:pt x="3184360" y="189595"/>
                  </a:lnTo>
                  <a:lnTo>
                    <a:pt x="3196198" y="188791"/>
                  </a:lnTo>
                  <a:lnTo>
                    <a:pt x="3208035" y="188101"/>
                  </a:lnTo>
                  <a:lnTo>
                    <a:pt x="3219873" y="187510"/>
                  </a:lnTo>
                  <a:lnTo>
                    <a:pt x="3231711" y="187004"/>
                  </a:lnTo>
                  <a:lnTo>
                    <a:pt x="3243549" y="186571"/>
                  </a:lnTo>
                  <a:lnTo>
                    <a:pt x="3255387" y="186201"/>
                  </a:lnTo>
                  <a:lnTo>
                    <a:pt x="3267224" y="185886"/>
                  </a:lnTo>
                  <a:lnTo>
                    <a:pt x="3279062" y="185616"/>
                  </a:lnTo>
                  <a:lnTo>
                    <a:pt x="3290900" y="185386"/>
                  </a:lnTo>
                  <a:lnTo>
                    <a:pt x="3302738" y="185190"/>
                  </a:lnTo>
                  <a:lnTo>
                    <a:pt x="3314575" y="185023"/>
                  </a:lnTo>
                  <a:lnTo>
                    <a:pt x="3326413" y="184881"/>
                  </a:lnTo>
                  <a:lnTo>
                    <a:pt x="3338251" y="184759"/>
                  </a:lnTo>
                  <a:lnTo>
                    <a:pt x="3350089" y="184656"/>
                  </a:lnTo>
                  <a:lnTo>
                    <a:pt x="3361926" y="184568"/>
                  </a:lnTo>
                  <a:lnTo>
                    <a:pt x="3373764" y="184493"/>
                  </a:lnTo>
                  <a:lnTo>
                    <a:pt x="3385602" y="184429"/>
                  </a:lnTo>
                  <a:lnTo>
                    <a:pt x="3397440" y="184375"/>
                  </a:lnTo>
                  <a:lnTo>
                    <a:pt x="3409278" y="184328"/>
                  </a:lnTo>
                  <a:lnTo>
                    <a:pt x="3421115" y="184289"/>
                  </a:lnTo>
                  <a:lnTo>
                    <a:pt x="3432953" y="184256"/>
                  </a:lnTo>
                  <a:lnTo>
                    <a:pt x="3444791" y="184227"/>
                  </a:lnTo>
                  <a:lnTo>
                    <a:pt x="3456629" y="184203"/>
                  </a:lnTo>
                  <a:lnTo>
                    <a:pt x="3468466" y="184182"/>
                  </a:lnTo>
                  <a:lnTo>
                    <a:pt x="3480304" y="184165"/>
                  </a:lnTo>
                  <a:lnTo>
                    <a:pt x="3492142" y="184150"/>
                  </a:lnTo>
                  <a:lnTo>
                    <a:pt x="3503980" y="184137"/>
                  </a:lnTo>
                  <a:lnTo>
                    <a:pt x="3515818" y="184126"/>
                  </a:lnTo>
                  <a:lnTo>
                    <a:pt x="3515818" y="184064"/>
                  </a:lnTo>
                  <a:lnTo>
                    <a:pt x="3527655" y="184064"/>
                  </a:lnTo>
                  <a:lnTo>
                    <a:pt x="3539493" y="184064"/>
                  </a:lnTo>
                  <a:lnTo>
                    <a:pt x="3551331" y="184064"/>
                  </a:lnTo>
                  <a:lnTo>
                    <a:pt x="3563169" y="184064"/>
                  </a:lnTo>
                  <a:lnTo>
                    <a:pt x="3575006" y="184064"/>
                  </a:lnTo>
                  <a:lnTo>
                    <a:pt x="3586844" y="184064"/>
                  </a:lnTo>
                  <a:lnTo>
                    <a:pt x="3598682" y="184064"/>
                  </a:lnTo>
                  <a:lnTo>
                    <a:pt x="3610520" y="184064"/>
                  </a:lnTo>
                  <a:lnTo>
                    <a:pt x="3622357" y="184064"/>
                  </a:lnTo>
                  <a:lnTo>
                    <a:pt x="3634195" y="184064"/>
                  </a:lnTo>
                  <a:lnTo>
                    <a:pt x="3646033" y="184064"/>
                  </a:lnTo>
                  <a:lnTo>
                    <a:pt x="3657871" y="184064"/>
                  </a:lnTo>
                  <a:lnTo>
                    <a:pt x="3669709" y="184064"/>
                  </a:lnTo>
                  <a:lnTo>
                    <a:pt x="3681546" y="184064"/>
                  </a:lnTo>
                  <a:lnTo>
                    <a:pt x="3693384" y="184064"/>
                  </a:lnTo>
                  <a:lnTo>
                    <a:pt x="3705222" y="184064"/>
                  </a:lnTo>
                  <a:lnTo>
                    <a:pt x="3717060" y="184064"/>
                  </a:lnTo>
                  <a:lnTo>
                    <a:pt x="3728897" y="184064"/>
                  </a:lnTo>
                  <a:lnTo>
                    <a:pt x="3740735" y="184064"/>
                  </a:lnTo>
                  <a:lnTo>
                    <a:pt x="3752573" y="184064"/>
                  </a:lnTo>
                  <a:lnTo>
                    <a:pt x="3764411" y="184064"/>
                  </a:lnTo>
                  <a:lnTo>
                    <a:pt x="3776248" y="184064"/>
                  </a:lnTo>
                  <a:lnTo>
                    <a:pt x="3788086" y="184064"/>
                  </a:lnTo>
                  <a:lnTo>
                    <a:pt x="3799924" y="184064"/>
                  </a:lnTo>
                  <a:lnTo>
                    <a:pt x="3811762" y="184064"/>
                  </a:lnTo>
                  <a:lnTo>
                    <a:pt x="3823600" y="184064"/>
                  </a:lnTo>
                  <a:lnTo>
                    <a:pt x="3835437" y="184064"/>
                  </a:lnTo>
                  <a:lnTo>
                    <a:pt x="3847275" y="184064"/>
                  </a:lnTo>
                  <a:lnTo>
                    <a:pt x="3859113" y="184064"/>
                  </a:lnTo>
                  <a:lnTo>
                    <a:pt x="3870951" y="184064"/>
                  </a:lnTo>
                  <a:lnTo>
                    <a:pt x="3882788" y="184064"/>
                  </a:lnTo>
                  <a:lnTo>
                    <a:pt x="3894626" y="184064"/>
                  </a:lnTo>
                  <a:lnTo>
                    <a:pt x="3906464" y="184064"/>
                  </a:lnTo>
                  <a:lnTo>
                    <a:pt x="3918302" y="184064"/>
                  </a:lnTo>
                  <a:lnTo>
                    <a:pt x="3930139" y="184064"/>
                  </a:lnTo>
                  <a:lnTo>
                    <a:pt x="3941977" y="184064"/>
                  </a:lnTo>
                  <a:lnTo>
                    <a:pt x="3953815" y="184064"/>
                  </a:lnTo>
                  <a:lnTo>
                    <a:pt x="3965653" y="184064"/>
                  </a:lnTo>
                  <a:lnTo>
                    <a:pt x="3977491" y="184064"/>
                  </a:lnTo>
                  <a:lnTo>
                    <a:pt x="3989328" y="184064"/>
                  </a:lnTo>
                  <a:lnTo>
                    <a:pt x="4001166" y="184064"/>
                  </a:lnTo>
                  <a:lnTo>
                    <a:pt x="4013004" y="184064"/>
                  </a:lnTo>
                  <a:lnTo>
                    <a:pt x="4024842" y="184064"/>
                  </a:lnTo>
                  <a:lnTo>
                    <a:pt x="4036679" y="184064"/>
                  </a:lnTo>
                  <a:lnTo>
                    <a:pt x="4048517" y="184064"/>
                  </a:lnTo>
                  <a:lnTo>
                    <a:pt x="4060355" y="184064"/>
                  </a:lnTo>
                  <a:lnTo>
                    <a:pt x="4072193" y="184064"/>
                  </a:lnTo>
                  <a:lnTo>
                    <a:pt x="4084031" y="184064"/>
                  </a:lnTo>
                  <a:lnTo>
                    <a:pt x="4095868" y="184064"/>
                  </a:lnTo>
                  <a:lnTo>
                    <a:pt x="4107706" y="184064"/>
                  </a:lnTo>
                  <a:lnTo>
                    <a:pt x="4119544" y="184064"/>
                  </a:lnTo>
                  <a:lnTo>
                    <a:pt x="4131382" y="184064"/>
                  </a:lnTo>
                  <a:lnTo>
                    <a:pt x="4143219" y="184064"/>
                  </a:lnTo>
                  <a:lnTo>
                    <a:pt x="4155057" y="184064"/>
                  </a:lnTo>
                  <a:lnTo>
                    <a:pt x="4166895" y="184064"/>
                  </a:lnTo>
                  <a:lnTo>
                    <a:pt x="4178733" y="184064"/>
                  </a:lnTo>
                  <a:lnTo>
                    <a:pt x="4190570" y="184064"/>
                  </a:lnTo>
                  <a:lnTo>
                    <a:pt x="4202408" y="184064"/>
                  </a:lnTo>
                  <a:lnTo>
                    <a:pt x="4214246" y="184064"/>
                  </a:lnTo>
                  <a:lnTo>
                    <a:pt x="4226084" y="184064"/>
                  </a:lnTo>
                  <a:lnTo>
                    <a:pt x="4237922" y="184064"/>
                  </a:lnTo>
                  <a:lnTo>
                    <a:pt x="4249759" y="184064"/>
                  </a:lnTo>
                  <a:lnTo>
                    <a:pt x="4261597" y="184064"/>
                  </a:lnTo>
                  <a:lnTo>
                    <a:pt x="4273435" y="184064"/>
                  </a:lnTo>
                  <a:lnTo>
                    <a:pt x="4285273" y="184064"/>
                  </a:lnTo>
                  <a:lnTo>
                    <a:pt x="4297110" y="184064"/>
                  </a:lnTo>
                  <a:lnTo>
                    <a:pt x="4308948" y="184064"/>
                  </a:lnTo>
                  <a:lnTo>
                    <a:pt x="4320786" y="184064"/>
                  </a:lnTo>
                  <a:lnTo>
                    <a:pt x="4332624" y="184064"/>
                  </a:lnTo>
                  <a:lnTo>
                    <a:pt x="4344461" y="184064"/>
                  </a:lnTo>
                  <a:lnTo>
                    <a:pt x="4356299" y="184064"/>
                  </a:lnTo>
                  <a:lnTo>
                    <a:pt x="4368137" y="184064"/>
                  </a:lnTo>
                  <a:lnTo>
                    <a:pt x="4379975" y="184064"/>
                  </a:lnTo>
                  <a:lnTo>
                    <a:pt x="4391813" y="184064"/>
                  </a:lnTo>
                  <a:lnTo>
                    <a:pt x="4403650" y="184064"/>
                  </a:lnTo>
                  <a:lnTo>
                    <a:pt x="4415488" y="184064"/>
                  </a:lnTo>
                  <a:lnTo>
                    <a:pt x="4427326" y="184064"/>
                  </a:lnTo>
                  <a:lnTo>
                    <a:pt x="4439164" y="184064"/>
                  </a:lnTo>
                  <a:lnTo>
                    <a:pt x="4451001" y="184064"/>
                  </a:lnTo>
                  <a:lnTo>
                    <a:pt x="4462839" y="184064"/>
                  </a:lnTo>
                  <a:lnTo>
                    <a:pt x="4474677" y="184064"/>
                  </a:lnTo>
                  <a:lnTo>
                    <a:pt x="4486515" y="184064"/>
                  </a:lnTo>
                  <a:lnTo>
                    <a:pt x="4498352" y="184064"/>
                  </a:lnTo>
                  <a:lnTo>
                    <a:pt x="4510190" y="184064"/>
                  </a:lnTo>
                  <a:lnTo>
                    <a:pt x="4522028" y="184064"/>
                  </a:lnTo>
                  <a:lnTo>
                    <a:pt x="4533866" y="184064"/>
                  </a:lnTo>
                  <a:lnTo>
                    <a:pt x="4545704" y="184064"/>
                  </a:lnTo>
                  <a:lnTo>
                    <a:pt x="4557541" y="184064"/>
                  </a:lnTo>
                  <a:lnTo>
                    <a:pt x="4569379" y="184064"/>
                  </a:lnTo>
                  <a:lnTo>
                    <a:pt x="4581217" y="184064"/>
                  </a:lnTo>
                  <a:lnTo>
                    <a:pt x="4593055" y="184064"/>
                  </a:lnTo>
                  <a:lnTo>
                    <a:pt x="4604892" y="184064"/>
                  </a:lnTo>
                  <a:lnTo>
                    <a:pt x="4616730" y="184064"/>
                  </a:lnTo>
                  <a:lnTo>
                    <a:pt x="4628568" y="184064"/>
                  </a:lnTo>
                  <a:lnTo>
                    <a:pt x="4640406" y="184064"/>
                  </a:lnTo>
                  <a:lnTo>
                    <a:pt x="4652244" y="184064"/>
                  </a:lnTo>
                  <a:lnTo>
                    <a:pt x="4664081" y="184064"/>
                  </a:lnTo>
                  <a:lnTo>
                    <a:pt x="4675919" y="184064"/>
                  </a:lnTo>
                  <a:lnTo>
                    <a:pt x="4687757" y="184064"/>
                  </a:lnTo>
                </a:path>
              </a:pathLst>
            </a:custGeom>
            <a:ln w="40651" cap="flat">
              <a:solidFill>
                <a:srgbClr val="00A8FF">
                  <a:alpha val="100000"/>
                </a:srgbClr>
              </a:solidFill>
              <a:prstDash val="solid"/>
              <a:round/>
            </a:ln>
          </p:spPr>
          <p:txBody>
            <a:bodyPr/>
            <a:lstStyle/>
            <a:p>
              <a:endParaRPr/>
            </a:p>
          </p:txBody>
        </p:sp>
        <p:sp>
          <p:nvSpPr>
            <p:cNvPr id="49" name="pl49"/>
            <p:cNvSpPr/>
            <p:nvPr/>
          </p:nvSpPr>
          <p:spPr>
            <a:xfrm>
              <a:off x="2482252" y="1083708"/>
              <a:ext cx="4687757" cy="552194"/>
            </a:xfrm>
            <a:custGeom>
              <a:avLst/>
              <a:gdLst/>
              <a:ahLst/>
              <a:cxnLst/>
              <a:rect l="0" t="0" r="0" b="0"/>
              <a:pathLst>
                <a:path w="4687757" h="55219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5"/>
                  </a:lnTo>
                  <a:lnTo>
                    <a:pt x="1183777" y="217"/>
                  </a:lnTo>
                  <a:lnTo>
                    <a:pt x="1195614" y="255"/>
                  </a:lnTo>
                  <a:lnTo>
                    <a:pt x="1207452" y="300"/>
                  </a:lnTo>
                  <a:lnTo>
                    <a:pt x="1219290" y="353"/>
                  </a:lnTo>
                  <a:lnTo>
                    <a:pt x="1231128" y="415"/>
                  </a:lnTo>
                  <a:lnTo>
                    <a:pt x="1242965" y="488"/>
                  </a:lnTo>
                  <a:lnTo>
                    <a:pt x="1254803" y="573"/>
                  </a:lnTo>
                  <a:lnTo>
                    <a:pt x="1266641" y="674"/>
                  </a:lnTo>
                  <a:lnTo>
                    <a:pt x="1278479" y="792"/>
                  </a:lnTo>
                  <a:lnTo>
                    <a:pt x="1290317" y="931"/>
                  </a:lnTo>
                  <a:lnTo>
                    <a:pt x="1302154" y="1094"/>
                  </a:lnTo>
                  <a:lnTo>
                    <a:pt x="1313992" y="1285"/>
                  </a:lnTo>
                  <a:lnTo>
                    <a:pt x="1325830" y="1510"/>
                  </a:lnTo>
                  <a:lnTo>
                    <a:pt x="1337668" y="1774"/>
                  </a:lnTo>
                  <a:lnTo>
                    <a:pt x="1349505" y="2084"/>
                  </a:lnTo>
                  <a:lnTo>
                    <a:pt x="1361343" y="2448"/>
                  </a:lnTo>
                  <a:lnTo>
                    <a:pt x="1373181" y="2876"/>
                  </a:lnTo>
                  <a:lnTo>
                    <a:pt x="1385019" y="3377"/>
                  </a:lnTo>
                  <a:lnTo>
                    <a:pt x="1396856" y="3965"/>
                  </a:lnTo>
                  <a:lnTo>
                    <a:pt x="1408694" y="4655"/>
                  </a:lnTo>
                  <a:lnTo>
                    <a:pt x="1420532" y="5464"/>
                  </a:lnTo>
                  <a:lnTo>
                    <a:pt x="1432370" y="6411"/>
                  </a:lnTo>
                  <a:lnTo>
                    <a:pt x="1444208" y="7520"/>
                  </a:lnTo>
                  <a:lnTo>
                    <a:pt x="1456045" y="8819"/>
                  </a:lnTo>
                  <a:lnTo>
                    <a:pt x="1467883" y="10337"/>
                  </a:lnTo>
                  <a:lnTo>
                    <a:pt x="1479721" y="12110"/>
                  </a:lnTo>
                  <a:lnTo>
                    <a:pt x="1491559" y="14180"/>
                  </a:lnTo>
                  <a:lnTo>
                    <a:pt x="1503396" y="16593"/>
                  </a:lnTo>
                  <a:lnTo>
                    <a:pt x="1515234" y="19401"/>
                  </a:lnTo>
                  <a:lnTo>
                    <a:pt x="1527072" y="22665"/>
                  </a:lnTo>
                  <a:lnTo>
                    <a:pt x="1538910" y="26450"/>
                  </a:lnTo>
                  <a:lnTo>
                    <a:pt x="1550748" y="30830"/>
                  </a:lnTo>
                  <a:lnTo>
                    <a:pt x="1562585" y="35887"/>
                  </a:lnTo>
                  <a:lnTo>
                    <a:pt x="1574423" y="41707"/>
                  </a:lnTo>
                  <a:lnTo>
                    <a:pt x="1586261" y="48382"/>
                  </a:lnTo>
                  <a:lnTo>
                    <a:pt x="1598099" y="56008"/>
                  </a:lnTo>
                  <a:lnTo>
                    <a:pt x="1609936" y="64682"/>
                  </a:lnTo>
                  <a:lnTo>
                    <a:pt x="1621774" y="74498"/>
                  </a:lnTo>
                  <a:lnTo>
                    <a:pt x="1633612" y="85542"/>
                  </a:lnTo>
                  <a:lnTo>
                    <a:pt x="1645450" y="97888"/>
                  </a:lnTo>
                  <a:lnTo>
                    <a:pt x="1657287" y="111589"/>
                  </a:lnTo>
                  <a:lnTo>
                    <a:pt x="1669125" y="126674"/>
                  </a:lnTo>
                  <a:lnTo>
                    <a:pt x="1680963" y="143137"/>
                  </a:lnTo>
                  <a:lnTo>
                    <a:pt x="1692801" y="160929"/>
                  </a:lnTo>
                  <a:lnTo>
                    <a:pt x="1704639" y="179961"/>
                  </a:lnTo>
                  <a:lnTo>
                    <a:pt x="1716476" y="200093"/>
                  </a:lnTo>
                  <a:lnTo>
                    <a:pt x="1728314" y="221140"/>
                  </a:lnTo>
                  <a:lnTo>
                    <a:pt x="1740152" y="242875"/>
                  </a:lnTo>
                  <a:lnTo>
                    <a:pt x="1751990" y="265036"/>
                  </a:lnTo>
                  <a:lnTo>
                    <a:pt x="1763827" y="287342"/>
                  </a:lnTo>
                  <a:lnTo>
                    <a:pt x="1775665" y="309504"/>
                  </a:lnTo>
                  <a:lnTo>
                    <a:pt x="1787503" y="331238"/>
                  </a:lnTo>
                  <a:lnTo>
                    <a:pt x="1799341" y="352285"/>
                  </a:lnTo>
                  <a:lnTo>
                    <a:pt x="1811178" y="372417"/>
                  </a:lnTo>
                  <a:lnTo>
                    <a:pt x="1823016" y="391449"/>
                  </a:lnTo>
                  <a:lnTo>
                    <a:pt x="1834854" y="409242"/>
                  </a:lnTo>
                  <a:lnTo>
                    <a:pt x="1846692" y="425704"/>
                  </a:lnTo>
                  <a:lnTo>
                    <a:pt x="1858530" y="440789"/>
                  </a:lnTo>
                  <a:lnTo>
                    <a:pt x="1870367" y="454491"/>
                  </a:lnTo>
                  <a:lnTo>
                    <a:pt x="1882205" y="466837"/>
                  </a:lnTo>
                  <a:lnTo>
                    <a:pt x="1894043" y="477881"/>
                  </a:lnTo>
                  <a:lnTo>
                    <a:pt x="1905881" y="487696"/>
                  </a:lnTo>
                  <a:lnTo>
                    <a:pt x="1917718" y="496370"/>
                  </a:lnTo>
                  <a:lnTo>
                    <a:pt x="1929556" y="503997"/>
                  </a:lnTo>
                  <a:lnTo>
                    <a:pt x="1941394" y="510672"/>
                  </a:lnTo>
                  <a:lnTo>
                    <a:pt x="1953232" y="516491"/>
                  </a:lnTo>
                  <a:lnTo>
                    <a:pt x="1965069" y="521548"/>
                  </a:lnTo>
                  <a:lnTo>
                    <a:pt x="1976907" y="525929"/>
                  </a:lnTo>
                  <a:lnTo>
                    <a:pt x="1988745" y="529714"/>
                  </a:lnTo>
                  <a:lnTo>
                    <a:pt x="2000583" y="532978"/>
                  </a:lnTo>
                  <a:lnTo>
                    <a:pt x="2012421" y="535786"/>
                  </a:lnTo>
                  <a:lnTo>
                    <a:pt x="2024258" y="538199"/>
                  </a:lnTo>
                  <a:lnTo>
                    <a:pt x="2036096" y="540268"/>
                  </a:lnTo>
                  <a:lnTo>
                    <a:pt x="2047934" y="542042"/>
                  </a:lnTo>
                  <a:lnTo>
                    <a:pt x="2059772" y="543560"/>
                  </a:lnTo>
                  <a:lnTo>
                    <a:pt x="2071609" y="544858"/>
                  </a:lnTo>
                  <a:lnTo>
                    <a:pt x="2083447" y="545967"/>
                  </a:lnTo>
                  <a:lnTo>
                    <a:pt x="2095285" y="546915"/>
                  </a:lnTo>
                  <a:lnTo>
                    <a:pt x="2107123" y="547723"/>
                  </a:lnTo>
                  <a:lnTo>
                    <a:pt x="2118961" y="548413"/>
                  </a:lnTo>
                  <a:lnTo>
                    <a:pt x="2130798" y="549001"/>
                  </a:lnTo>
                  <a:lnTo>
                    <a:pt x="2142636" y="549503"/>
                  </a:lnTo>
                  <a:lnTo>
                    <a:pt x="2154474" y="549930"/>
                  </a:lnTo>
                  <a:lnTo>
                    <a:pt x="2166312" y="550294"/>
                  </a:lnTo>
                  <a:lnTo>
                    <a:pt x="2178149" y="550604"/>
                  </a:lnTo>
                  <a:lnTo>
                    <a:pt x="2189987" y="550868"/>
                  </a:lnTo>
                  <a:lnTo>
                    <a:pt x="2201825" y="551093"/>
                  </a:lnTo>
                  <a:lnTo>
                    <a:pt x="2213663" y="551285"/>
                  </a:lnTo>
                  <a:lnTo>
                    <a:pt x="2225500" y="551448"/>
                  </a:lnTo>
                  <a:lnTo>
                    <a:pt x="2237338" y="551587"/>
                  </a:lnTo>
                  <a:lnTo>
                    <a:pt x="2249176" y="551705"/>
                  </a:lnTo>
                  <a:lnTo>
                    <a:pt x="2261014" y="551805"/>
                  </a:lnTo>
                  <a:lnTo>
                    <a:pt x="2272852" y="551891"/>
                  </a:lnTo>
                  <a:lnTo>
                    <a:pt x="2284689" y="551964"/>
                  </a:lnTo>
                  <a:lnTo>
                    <a:pt x="2296527" y="552026"/>
                  </a:lnTo>
                  <a:lnTo>
                    <a:pt x="2308365" y="552078"/>
                  </a:lnTo>
                  <a:lnTo>
                    <a:pt x="2320203" y="552123"/>
                  </a:lnTo>
                  <a:lnTo>
                    <a:pt x="2332040" y="552161"/>
                  </a:lnTo>
                  <a:lnTo>
                    <a:pt x="2343878" y="552194"/>
                  </a:lnTo>
                  <a:lnTo>
                    <a:pt x="2343878" y="552194"/>
                  </a:lnTo>
                  <a:lnTo>
                    <a:pt x="2355716" y="552161"/>
                  </a:lnTo>
                  <a:lnTo>
                    <a:pt x="2367554" y="552123"/>
                  </a:lnTo>
                  <a:lnTo>
                    <a:pt x="2379391" y="552078"/>
                  </a:lnTo>
                  <a:lnTo>
                    <a:pt x="2391229" y="552026"/>
                  </a:lnTo>
                  <a:lnTo>
                    <a:pt x="2403067" y="551964"/>
                  </a:lnTo>
                  <a:lnTo>
                    <a:pt x="2414905" y="551891"/>
                  </a:lnTo>
                  <a:lnTo>
                    <a:pt x="2426743" y="551805"/>
                  </a:lnTo>
                  <a:lnTo>
                    <a:pt x="2438580" y="551705"/>
                  </a:lnTo>
                  <a:lnTo>
                    <a:pt x="2450418" y="551587"/>
                  </a:lnTo>
                  <a:lnTo>
                    <a:pt x="2462256" y="551448"/>
                  </a:lnTo>
                  <a:lnTo>
                    <a:pt x="2474094" y="551285"/>
                  </a:lnTo>
                  <a:lnTo>
                    <a:pt x="2485931" y="551093"/>
                  </a:lnTo>
                  <a:lnTo>
                    <a:pt x="2497769" y="550868"/>
                  </a:lnTo>
                  <a:lnTo>
                    <a:pt x="2509607" y="550604"/>
                  </a:lnTo>
                  <a:lnTo>
                    <a:pt x="2521445" y="550294"/>
                  </a:lnTo>
                  <a:lnTo>
                    <a:pt x="2533283" y="549930"/>
                  </a:lnTo>
                  <a:lnTo>
                    <a:pt x="2545120" y="549503"/>
                  </a:lnTo>
                  <a:lnTo>
                    <a:pt x="2556958" y="549001"/>
                  </a:lnTo>
                  <a:lnTo>
                    <a:pt x="2568796" y="548413"/>
                  </a:lnTo>
                  <a:lnTo>
                    <a:pt x="2580634" y="547723"/>
                  </a:lnTo>
                  <a:lnTo>
                    <a:pt x="2592471" y="546915"/>
                  </a:lnTo>
                  <a:lnTo>
                    <a:pt x="2604309" y="545967"/>
                  </a:lnTo>
                  <a:lnTo>
                    <a:pt x="2616147" y="544858"/>
                  </a:lnTo>
                  <a:lnTo>
                    <a:pt x="2627985" y="543560"/>
                  </a:lnTo>
                  <a:lnTo>
                    <a:pt x="2639822" y="542042"/>
                  </a:lnTo>
                  <a:lnTo>
                    <a:pt x="2651660" y="540268"/>
                  </a:lnTo>
                  <a:lnTo>
                    <a:pt x="2663498" y="538199"/>
                  </a:lnTo>
                  <a:lnTo>
                    <a:pt x="2675336" y="535786"/>
                  </a:lnTo>
                  <a:lnTo>
                    <a:pt x="2687174" y="532978"/>
                  </a:lnTo>
                  <a:lnTo>
                    <a:pt x="2699011" y="529714"/>
                  </a:lnTo>
                  <a:lnTo>
                    <a:pt x="2710849" y="525929"/>
                  </a:lnTo>
                  <a:lnTo>
                    <a:pt x="2722687" y="521548"/>
                  </a:lnTo>
                  <a:lnTo>
                    <a:pt x="2734525" y="516491"/>
                  </a:lnTo>
                  <a:lnTo>
                    <a:pt x="2746362" y="510672"/>
                  </a:lnTo>
                  <a:lnTo>
                    <a:pt x="2758200" y="503997"/>
                  </a:lnTo>
                  <a:lnTo>
                    <a:pt x="2770038" y="496370"/>
                  </a:lnTo>
                  <a:lnTo>
                    <a:pt x="2781876" y="487696"/>
                  </a:lnTo>
                  <a:lnTo>
                    <a:pt x="2793713" y="477881"/>
                  </a:lnTo>
                  <a:lnTo>
                    <a:pt x="2805551" y="466837"/>
                  </a:lnTo>
                  <a:lnTo>
                    <a:pt x="2817389" y="454491"/>
                  </a:lnTo>
                  <a:lnTo>
                    <a:pt x="2829227" y="440789"/>
                  </a:lnTo>
                  <a:lnTo>
                    <a:pt x="2841065" y="425704"/>
                  </a:lnTo>
                  <a:lnTo>
                    <a:pt x="2852902" y="409242"/>
                  </a:lnTo>
                  <a:lnTo>
                    <a:pt x="2864740" y="391449"/>
                  </a:lnTo>
                  <a:lnTo>
                    <a:pt x="2876578" y="372417"/>
                  </a:lnTo>
                  <a:lnTo>
                    <a:pt x="2888416" y="352285"/>
                  </a:lnTo>
                  <a:lnTo>
                    <a:pt x="2900253" y="331238"/>
                  </a:lnTo>
                  <a:lnTo>
                    <a:pt x="2912091" y="309504"/>
                  </a:lnTo>
                  <a:lnTo>
                    <a:pt x="2923929" y="287342"/>
                  </a:lnTo>
                  <a:lnTo>
                    <a:pt x="2935767" y="265036"/>
                  </a:lnTo>
                  <a:lnTo>
                    <a:pt x="2947604" y="242875"/>
                  </a:lnTo>
                  <a:lnTo>
                    <a:pt x="2959442" y="221140"/>
                  </a:lnTo>
                  <a:lnTo>
                    <a:pt x="2971280" y="200093"/>
                  </a:lnTo>
                  <a:lnTo>
                    <a:pt x="2983118" y="179961"/>
                  </a:lnTo>
                  <a:lnTo>
                    <a:pt x="2994956" y="160929"/>
                  </a:lnTo>
                  <a:lnTo>
                    <a:pt x="3006793" y="143137"/>
                  </a:lnTo>
                  <a:lnTo>
                    <a:pt x="3018631" y="126674"/>
                  </a:lnTo>
                  <a:lnTo>
                    <a:pt x="3030469" y="111589"/>
                  </a:lnTo>
                  <a:lnTo>
                    <a:pt x="3042307" y="97888"/>
                  </a:lnTo>
                  <a:lnTo>
                    <a:pt x="3054144" y="85542"/>
                  </a:lnTo>
                  <a:lnTo>
                    <a:pt x="3065982" y="74498"/>
                  </a:lnTo>
                  <a:lnTo>
                    <a:pt x="3077820" y="64682"/>
                  </a:lnTo>
                  <a:lnTo>
                    <a:pt x="3089658" y="56008"/>
                  </a:lnTo>
                  <a:lnTo>
                    <a:pt x="3101496" y="48382"/>
                  </a:lnTo>
                  <a:lnTo>
                    <a:pt x="3113333" y="41707"/>
                  </a:lnTo>
                  <a:lnTo>
                    <a:pt x="3125171" y="35887"/>
                  </a:lnTo>
                  <a:lnTo>
                    <a:pt x="3137009" y="30830"/>
                  </a:lnTo>
                  <a:lnTo>
                    <a:pt x="3148847" y="26450"/>
                  </a:lnTo>
                  <a:lnTo>
                    <a:pt x="3160684" y="22665"/>
                  </a:lnTo>
                  <a:lnTo>
                    <a:pt x="3172522" y="19401"/>
                  </a:lnTo>
                  <a:lnTo>
                    <a:pt x="3184360" y="16593"/>
                  </a:lnTo>
                  <a:lnTo>
                    <a:pt x="3196198" y="14180"/>
                  </a:lnTo>
                  <a:lnTo>
                    <a:pt x="3208035" y="12110"/>
                  </a:lnTo>
                  <a:lnTo>
                    <a:pt x="3219873" y="10337"/>
                  </a:lnTo>
                  <a:lnTo>
                    <a:pt x="3231711" y="8819"/>
                  </a:lnTo>
                  <a:lnTo>
                    <a:pt x="3243549" y="7520"/>
                  </a:lnTo>
                  <a:lnTo>
                    <a:pt x="3255387" y="6411"/>
                  </a:lnTo>
                  <a:lnTo>
                    <a:pt x="3267224" y="5464"/>
                  </a:lnTo>
                  <a:lnTo>
                    <a:pt x="3279062" y="4655"/>
                  </a:lnTo>
                  <a:lnTo>
                    <a:pt x="3290900" y="3965"/>
                  </a:lnTo>
                  <a:lnTo>
                    <a:pt x="3302738" y="3377"/>
                  </a:lnTo>
                  <a:lnTo>
                    <a:pt x="3314575" y="2876"/>
                  </a:lnTo>
                  <a:lnTo>
                    <a:pt x="3326413" y="2448"/>
                  </a:lnTo>
                  <a:lnTo>
                    <a:pt x="3338251" y="2084"/>
                  </a:lnTo>
                  <a:lnTo>
                    <a:pt x="3350089" y="1774"/>
                  </a:lnTo>
                  <a:lnTo>
                    <a:pt x="3361926" y="1510"/>
                  </a:lnTo>
                  <a:lnTo>
                    <a:pt x="3373764" y="1285"/>
                  </a:lnTo>
                  <a:lnTo>
                    <a:pt x="3385602" y="1094"/>
                  </a:lnTo>
                  <a:lnTo>
                    <a:pt x="3397440" y="931"/>
                  </a:lnTo>
                  <a:lnTo>
                    <a:pt x="3409278" y="792"/>
                  </a:lnTo>
                  <a:lnTo>
                    <a:pt x="3421115" y="674"/>
                  </a:lnTo>
                  <a:lnTo>
                    <a:pt x="3432953" y="573"/>
                  </a:lnTo>
                  <a:lnTo>
                    <a:pt x="3444791" y="488"/>
                  </a:lnTo>
                  <a:lnTo>
                    <a:pt x="3456629" y="415"/>
                  </a:lnTo>
                  <a:lnTo>
                    <a:pt x="3468466" y="353"/>
                  </a:lnTo>
                  <a:lnTo>
                    <a:pt x="3480304" y="300"/>
                  </a:lnTo>
                  <a:lnTo>
                    <a:pt x="3492142" y="255"/>
                  </a:lnTo>
                  <a:lnTo>
                    <a:pt x="3503980" y="217"/>
                  </a:lnTo>
                  <a:lnTo>
                    <a:pt x="3515818" y="185"/>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619CFF">
                  <a:alpha val="100000"/>
                </a:srgbClr>
              </a:solidFill>
              <a:prstDash val="solid"/>
              <a:round/>
            </a:ln>
          </p:spPr>
          <p:txBody>
            <a:bodyPr/>
            <a:lstStyle/>
            <a:p>
              <a:endParaRPr/>
            </a:p>
          </p:txBody>
        </p:sp>
        <p:sp>
          <p:nvSpPr>
            <p:cNvPr id="50" name="pl50"/>
            <p:cNvSpPr/>
            <p:nvPr/>
          </p:nvSpPr>
          <p:spPr>
            <a:xfrm>
              <a:off x="2482252" y="3661603"/>
              <a:ext cx="4687757" cy="920447"/>
            </a:xfrm>
            <a:custGeom>
              <a:avLst/>
              <a:gdLst/>
              <a:ahLst/>
              <a:cxnLst/>
              <a:rect l="0" t="0" r="0" b="0"/>
              <a:pathLst>
                <a:path w="4687757" h="920447">
                  <a:moveTo>
                    <a:pt x="0" y="0"/>
                  </a:moveTo>
                  <a:lnTo>
                    <a:pt x="11837" y="21"/>
                  </a:lnTo>
                  <a:lnTo>
                    <a:pt x="23675" y="47"/>
                  </a:lnTo>
                  <a:lnTo>
                    <a:pt x="35513" y="77"/>
                  </a:lnTo>
                  <a:lnTo>
                    <a:pt x="47351" y="112"/>
                  </a:lnTo>
                  <a:lnTo>
                    <a:pt x="59188" y="153"/>
                  </a:lnTo>
                  <a:lnTo>
                    <a:pt x="71026" y="201"/>
                  </a:lnTo>
                  <a:lnTo>
                    <a:pt x="82864" y="259"/>
                  </a:lnTo>
                  <a:lnTo>
                    <a:pt x="94702" y="326"/>
                  </a:lnTo>
                  <a:lnTo>
                    <a:pt x="106539" y="404"/>
                  </a:lnTo>
                  <a:lnTo>
                    <a:pt x="118377" y="497"/>
                  </a:lnTo>
                  <a:lnTo>
                    <a:pt x="130215" y="605"/>
                  </a:lnTo>
                  <a:lnTo>
                    <a:pt x="142053" y="733"/>
                  </a:lnTo>
                  <a:lnTo>
                    <a:pt x="153891" y="883"/>
                  </a:lnTo>
                  <a:lnTo>
                    <a:pt x="165728" y="1059"/>
                  </a:lnTo>
                  <a:lnTo>
                    <a:pt x="177566" y="1266"/>
                  </a:lnTo>
                  <a:lnTo>
                    <a:pt x="189404" y="1509"/>
                  </a:lnTo>
                  <a:lnTo>
                    <a:pt x="201242" y="1794"/>
                  </a:lnTo>
                  <a:lnTo>
                    <a:pt x="213079" y="2128"/>
                  </a:lnTo>
                  <a:lnTo>
                    <a:pt x="224917" y="2520"/>
                  </a:lnTo>
                  <a:lnTo>
                    <a:pt x="236755" y="2980"/>
                  </a:lnTo>
                  <a:lnTo>
                    <a:pt x="248593" y="3519"/>
                  </a:lnTo>
                  <a:lnTo>
                    <a:pt x="260430" y="4150"/>
                  </a:lnTo>
                  <a:lnTo>
                    <a:pt x="272268" y="4890"/>
                  </a:lnTo>
                  <a:lnTo>
                    <a:pt x="284106" y="5755"/>
                  </a:lnTo>
                  <a:lnTo>
                    <a:pt x="295944" y="6767"/>
                  </a:lnTo>
                  <a:lnTo>
                    <a:pt x="307782" y="7950"/>
                  </a:lnTo>
                  <a:lnTo>
                    <a:pt x="319619" y="9330"/>
                  </a:lnTo>
                  <a:lnTo>
                    <a:pt x="331457" y="10938"/>
                  </a:lnTo>
                  <a:lnTo>
                    <a:pt x="343295" y="12810"/>
                  </a:lnTo>
                  <a:lnTo>
                    <a:pt x="355133" y="14986"/>
                  </a:lnTo>
                  <a:lnTo>
                    <a:pt x="366970" y="17510"/>
                  </a:lnTo>
                  <a:lnTo>
                    <a:pt x="378808" y="20430"/>
                  </a:lnTo>
                  <a:lnTo>
                    <a:pt x="390646" y="23801"/>
                  </a:lnTo>
                  <a:lnTo>
                    <a:pt x="402484" y="27681"/>
                  </a:lnTo>
                  <a:lnTo>
                    <a:pt x="414321" y="32131"/>
                  </a:lnTo>
                  <a:lnTo>
                    <a:pt x="426159" y="37215"/>
                  </a:lnTo>
                  <a:lnTo>
                    <a:pt x="437997" y="42998"/>
                  </a:lnTo>
                  <a:lnTo>
                    <a:pt x="449835" y="49542"/>
                  </a:lnTo>
                  <a:lnTo>
                    <a:pt x="461673" y="56904"/>
                  </a:lnTo>
                  <a:lnTo>
                    <a:pt x="473510" y="65135"/>
                  </a:lnTo>
                  <a:lnTo>
                    <a:pt x="485348" y="74269"/>
                  </a:lnTo>
                  <a:lnTo>
                    <a:pt x="497186" y="84326"/>
                  </a:lnTo>
                  <a:lnTo>
                    <a:pt x="509024" y="95301"/>
                  </a:lnTo>
                  <a:lnTo>
                    <a:pt x="520861" y="107163"/>
                  </a:lnTo>
                  <a:lnTo>
                    <a:pt x="532699" y="119850"/>
                  </a:lnTo>
                  <a:lnTo>
                    <a:pt x="544537" y="133272"/>
                  </a:lnTo>
                  <a:lnTo>
                    <a:pt x="556375" y="147303"/>
                  </a:lnTo>
                  <a:lnTo>
                    <a:pt x="568213" y="161793"/>
                  </a:lnTo>
                  <a:lnTo>
                    <a:pt x="580050" y="176567"/>
                  </a:lnTo>
                  <a:lnTo>
                    <a:pt x="591888" y="191438"/>
                  </a:lnTo>
                  <a:lnTo>
                    <a:pt x="603726" y="206212"/>
                  </a:lnTo>
                  <a:lnTo>
                    <a:pt x="615564" y="220702"/>
                  </a:lnTo>
                  <a:lnTo>
                    <a:pt x="627401" y="234733"/>
                  </a:lnTo>
                  <a:lnTo>
                    <a:pt x="639239" y="248155"/>
                  </a:lnTo>
                  <a:lnTo>
                    <a:pt x="651077" y="260842"/>
                  </a:lnTo>
                  <a:lnTo>
                    <a:pt x="662915" y="272704"/>
                  </a:lnTo>
                  <a:lnTo>
                    <a:pt x="674752" y="283679"/>
                  </a:lnTo>
                  <a:lnTo>
                    <a:pt x="686590" y="293736"/>
                  </a:lnTo>
                  <a:lnTo>
                    <a:pt x="698428" y="302870"/>
                  </a:lnTo>
                  <a:lnTo>
                    <a:pt x="710266" y="311101"/>
                  </a:lnTo>
                  <a:lnTo>
                    <a:pt x="722104" y="318463"/>
                  </a:lnTo>
                  <a:lnTo>
                    <a:pt x="733941" y="325007"/>
                  </a:lnTo>
                  <a:lnTo>
                    <a:pt x="745779" y="330790"/>
                  </a:lnTo>
                  <a:lnTo>
                    <a:pt x="757617" y="335874"/>
                  </a:lnTo>
                  <a:lnTo>
                    <a:pt x="769455" y="340324"/>
                  </a:lnTo>
                  <a:lnTo>
                    <a:pt x="781292" y="344204"/>
                  </a:lnTo>
                  <a:lnTo>
                    <a:pt x="793130" y="347575"/>
                  </a:lnTo>
                  <a:lnTo>
                    <a:pt x="804968" y="350495"/>
                  </a:lnTo>
                  <a:lnTo>
                    <a:pt x="816806" y="353019"/>
                  </a:lnTo>
                  <a:lnTo>
                    <a:pt x="828643" y="355195"/>
                  </a:lnTo>
                  <a:lnTo>
                    <a:pt x="840481" y="357067"/>
                  </a:lnTo>
                  <a:lnTo>
                    <a:pt x="852319" y="358675"/>
                  </a:lnTo>
                  <a:lnTo>
                    <a:pt x="864157" y="360055"/>
                  </a:lnTo>
                  <a:lnTo>
                    <a:pt x="875995" y="361238"/>
                  </a:lnTo>
                  <a:lnTo>
                    <a:pt x="887832" y="362250"/>
                  </a:lnTo>
                  <a:lnTo>
                    <a:pt x="899670" y="363115"/>
                  </a:lnTo>
                  <a:lnTo>
                    <a:pt x="911508" y="363855"/>
                  </a:lnTo>
                  <a:lnTo>
                    <a:pt x="923346" y="364486"/>
                  </a:lnTo>
                  <a:lnTo>
                    <a:pt x="935183" y="365025"/>
                  </a:lnTo>
                  <a:lnTo>
                    <a:pt x="947021" y="365485"/>
                  </a:lnTo>
                  <a:lnTo>
                    <a:pt x="958859" y="365877"/>
                  </a:lnTo>
                  <a:lnTo>
                    <a:pt x="970697" y="366212"/>
                  </a:lnTo>
                  <a:lnTo>
                    <a:pt x="982534" y="366496"/>
                  </a:lnTo>
                  <a:lnTo>
                    <a:pt x="994372" y="366739"/>
                  </a:lnTo>
                  <a:lnTo>
                    <a:pt x="1006210" y="366946"/>
                  </a:lnTo>
                  <a:lnTo>
                    <a:pt x="1018048" y="367122"/>
                  </a:lnTo>
                  <a:lnTo>
                    <a:pt x="1029886" y="367272"/>
                  </a:lnTo>
                  <a:lnTo>
                    <a:pt x="1041723" y="367400"/>
                  </a:lnTo>
                  <a:lnTo>
                    <a:pt x="1053561" y="367508"/>
                  </a:lnTo>
                  <a:lnTo>
                    <a:pt x="1065399" y="367601"/>
                  </a:lnTo>
                  <a:lnTo>
                    <a:pt x="1077237" y="367679"/>
                  </a:lnTo>
                  <a:lnTo>
                    <a:pt x="1089074" y="367746"/>
                  </a:lnTo>
                  <a:lnTo>
                    <a:pt x="1100912" y="367804"/>
                  </a:lnTo>
                  <a:lnTo>
                    <a:pt x="1112750" y="367852"/>
                  </a:lnTo>
                  <a:lnTo>
                    <a:pt x="1124588" y="367893"/>
                  </a:lnTo>
                  <a:lnTo>
                    <a:pt x="1136426" y="367929"/>
                  </a:lnTo>
                  <a:lnTo>
                    <a:pt x="1148263" y="367958"/>
                  </a:lnTo>
                  <a:lnTo>
                    <a:pt x="1160101" y="367984"/>
                  </a:lnTo>
                  <a:lnTo>
                    <a:pt x="1171939" y="368006"/>
                  </a:lnTo>
                  <a:lnTo>
                    <a:pt x="1171939" y="368129"/>
                  </a:lnTo>
                  <a:lnTo>
                    <a:pt x="1183777" y="368129"/>
                  </a:lnTo>
                  <a:lnTo>
                    <a:pt x="1195614" y="368129"/>
                  </a:lnTo>
                  <a:lnTo>
                    <a:pt x="1207452" y="368129"/>
                  </a:lnTo>
                  <a:lnTo>
                    <a:pt x="1219290" y="368129"/>
                  </a:lnTo>
                  <a:lnTo>
                    <a:pt x="1231128" y="368129"/>
                  </a:lnTo>
                  <a:lnTo>
                    <a:pt x="1242965" y="368129"/>
                  </a:lnTo>
                  <a:lnTo>
                    <a:pt x="1254803" y="368129"/>
                  </a:lnTo>
                  <a:lnTo>
                    <a:pt x="1266641" y="368129"/>
                  </a:lnTo>
                  <a:lnTo>
                    <a:pt x="1278479" y="368129"/>
                  </a:lnTo>
                  <a:lnTo>
                    <a:pt x="1290317" y="368129"/>
                  </a:lnTo>
                  <a:lnTo>
                    <a:pt x="1302154" y="368129"/>
                  </a:lnTo>
                  <a:lnTo>
                    <a:pt x="1313992" y="368129"/>
                  </a:lnTo>
                  <a:lnTo>
                    <a:pt x="1325830" y="368129"/>
                  </a:lnTo>
                  <a:lnTo>
                    <a:pt x="1337668" y="368129"/>
                  </a:lnTo>
                  <a:lnTo>
                    <a:pt x="1349505" y="368129"/>
                  </a:lnTo>
                  <a:lnTo>
                    <a:pt x="1361343" y="368129"/>
                  </a:lnTo>
                  <a:lnTo>
                    <a:pt x="1373181" y="368129"/>
                  </a:lnTo>
                  <a:lnTo>
                    <a:pt x="1385019" y="368129"/>
                  </a:lnTo>
                  <a:lnTo>
                    <a:pt x="1396856" y="368129"/>
                  </a:lnTo>
                  <a:lnTo>
                    <a:pt x="1408694" y="368129"/>
                  </a:lnTo>
                  <a:lnTo>
                    <a:pt x="1420532" y="368129"/>
                  </a:lnTo>
                  <a:lnTo>
                    <a:pt x="1432370" y="368129"/>
                  </a:lnTo>
                  <a:lnTo>
                    <a:pt x="1444208" y="368129"/>
                  </a:lnTo>
                  <a:lnTo>
                    <a:pt x="1456045" y="368129"/>
                  </a:lnTo>
                  <a:lnTo>
                    <a:pt x="1467883" y="368129"/>
                  </a:lnTo>
                  <a:lnTo>
                    <a:pt x="1479721" y="368129"/>
                  </a:lnTo>
                  <a:lnTo>
                    <a:pt x="1491559" y="368129"/>
                  </a:lnTo>
                  <a:lnTo>
                    <a:pt x="1503396" y="368129"/>
                  </a:lnTo>
                  <a:lnTo>
                    <a:pt x="1515234" y="368129"/>
                  </a:lnTo>
                  <a:lnTo>
                    <a:pt x="1527072" y="368129"/>
                  </a:lnTo>
                  <a:lnTo>
                    <a:pt x="1538910" y="368129"/>
                  </a:lnTo>
                  <a:lnTo>
                    <a:pt x="1550748" y="368129"/>
                  </a:lnTo>
                  <a:lnTo>
                    <a:pt x="1562585" y="368129"/>
                  </a:lnTo>
                  <a:lnTo>
                    <a:pt x="1574423" y="368129"/>
                  </a:lnTo>
                  <a:lnTo>
                    <a:pt x="1586261" y="368129"/>
                  </a:lnTo>
                  <a:lnTo>
                    <a:pt x="1598099" y="368129"/>
                  </a:lnTo>
                  <a:lnTo>
                    <a:pt x="1609936" y="368129"/>
                  </a:lnTo>
                  <a:lnTo>
                    <a:pt x="1621774" y="368129"/>
                  </a:lnTo>
                  <a:lnTo>
                    <a:pt x="1633612" y="368129"/>
                  </a:lnTo>
                  <a:lnTo>
                    <a:pt x="1645450" y="368129"/>
                  </a:lnTo>
                  <a:lnTo>
                    <a:pt x="1657287" y="368129"/>
                  </a:lnTo>
                  <a:lnTo>
                    <a:pt x="1669125" y="368129"/>
                  </a:lnTo>
                  <a:lnTo>
                    <a:pt x="1680963" y="368129"/>
                  </a:lnTo>
                  <a:lnTo>
                    <a:pt x="1692801" y="368129"/>
                  </a:lnTo>
                  <a:lnTo>
                    <a:pt x="1704639" y="368129"/>
                  </a:lnTo>
                  <a:lnTo>
                    <a:pt x="1716476" y="368129"/>
                  </a:lnTo>
                  <a:lnTo>
                    <a:pt x="1728314" y="368129"/>
                  </a:lnTo>
                  <a:lnTo>
                    <a:pt x="1740152" y="368129"/>
                  </a:lnTo>
                  <a:lnTo>
                    <a:pt x="1751990" y="368129"/>
                  </a:lnTo>
                  <a:lnTo>
                    <a:pt x="1763827" y="368129"/>
                  </a:lnTo>
                  <a:lnTo>
                    <a:pt x="1775665" y="368129"/>
                  </a:lnTo>
                  <a:lnTo>
                    <a:pt x="1787503" y="368129"/>
                  </a:lnTo>
                  <a:lnTo>
                    <a:pt x="1799341" y="368129"/>
                  </a:lnTo>
                  <a:lnTo>
                    <a:pt x="1811178" y="368129"/>
                  </a:lnTo>
                  <a:lnTo>
                    <a:pt x="1823016" y="368129"/>
                  </a:lnTo>
                  <a:lnTo>
                    <a:pt x="1834854" y="368129"/>
                  </a:lnTo>
                  <a:lnTo>
                    <a:pt x="1846692" y="368129"/>
                  </a:lnTo>
                  <a:lnTo>
                    <a:pt x="1858530" y="368129"/>
                  </a:lnTo>
                  <a:lnTo>
                    <a:pt x="1870367" y="368129"/>
                  </a:lnTo>
                  <a:lnTo>
                    <a:pt x="1882205" y="368129"/>
                  </a:lnTo>
                  <a:lnTo>
                    <a:pt x="1894043" y="368129"/>
                  </a:lnTo>
                  <a:lnTo>
                    <a:pt x="1905881" y="368129"/>
                  </a:lnTo>
                  <a:lnTo>
                    <a:pt x="1917718" y="368129"/>
                  </a:lnTo>
                  <a:lnTo>
                    <a:pt x="1929556" y="368129"/>
                  </a:lnTo>
                  <a:lnTo>
                    <a:pt x="1941394" y="368129"/>
                  </a:lnTo>
                  <a:lnTo>
                    <a:pt x="1953232" y="368129"/>
                  </a:lnTo>
                  <a:lnTo>
                    <a:pt x="1965069" y="368129"/>
                  </a:lnTo>
                  <a:lnTo>
                    <a:pt x="1976907" y="368129"/>
                  </a:lnTo>
                  <a:lnTo>
                    <a:pt x="1988745" y="368129"/>
                  </a:lnTo>
                  <a:lnTo>
                    <a:pt x="2000583" y="368129"/>
                  </a:lnTo>
                  <a:lnTo>
                    <a:pt x="2012421" y="368129"/>
                  </a:lnTo>
                  <a:lnTo>
                    <a:pt x="2024258" y="368129"/>
                  </a:lnTo>
                  <a:lnTo>
                    <a:pt x="2036096" y="368129"/>
                  </a:lnTo>
                  <a:lnTo>
                    <a:pt x="2047934" y="368129"/>
                  </a:lnTo>
                  <a:lnTo>
                    <a:pt x="2059772" y="368129"/>
                  </a:lnTo>
                  <a:lnTo>
                    <a:pt x="2071609" y="368129"/>
                  </a:lnTo>
                  <a:lnTo>
                    <a:pt x="2083447" y="368129"/>
                  </a:lnTo>
                  <a:lnTo>
                    <a:pt x="2095285" y="368129"/>
                  </a:lnTo>
                  <a:lnTo>
                    <a:pt x="2107123" y="368129"/>
                  </a:lnTo>
                  <a:lnTo>
                    <a:pt x="2118961" y="368129"/>
                  </a:lnTo>
                  <a:lnTo>
                    <a:pt x="2130798" y="368129"/>
                  </a:lnTo>
                  <a:lnTo>
                    <a:pt x="2142636" y="368129"/>
                  </a:lnTo>
                  <a:lnTo>
                    <a:pt x="2154474" y="368129"/>
                  </a:lnTo>
                  <a:lnTo>
                    <a:pt x="2166312" y="368129"/>
                  </a:lnTo>
                  <a:lnTo>
                    <a:pt x="2178149" y="368129"/>
                  </a:lnTo>
                  <a:lnTo>
                    <a:pt x="2189987" y="368129"/>
                  </a:lnTo>
                  <a:lnTo>
                    <a:pt x="2201825" y="368129"/>
                  </a:lnTo>
                  <a:lnTo>
                    <a:pt x="2213663" y="368129"/>
                  </a:lnTo>
                  <a:lnTo>
                    <a:pt x="2225500" y="368129"/>
                  </a:lnTo>
                  <a:lnTo>
                    <a:pt x="2237338" y="368129"/>
                  </a:lnTo>
                  <a:lnTo>
                    <a:pt x="2249176" y="368129"/>
                  </a:lnTo>
                  <a:lnTo>
                    <a:pt x="2261014" y="368129"/>
                  </a:lnTo>
                  <a:lnTo>
                    <a:pt x="2272852" y="368129"/>
                  </a:lnTo>
                  <a:lnTo>
                    <a:pt x="2284689" y="368129"/>
                  </a:lnTo>
                  <a:lnTo>
                    <a:pt x="2296527" y="368129"/>
                  </a:lnTo>
                  <a:lnTo>
                    <a:pt x="2308365" y="368129"/>
                  </a:lnTo>
                  <a:lnTo>
                    <a:pt x="2320203" y="368129"/>
                  </a:lnTo>
                  <a:lnTo>
                    <a:pt x="2332040" y="368129"/>
                  </a:lnTo>
                  <a:lnTo>
                    <a:pt x="2343878" y="368129"/>
                  </a:lnTo>
                  <a:lnTo>
                    <a:pt x="2343878" y="368253"/>
                  </a:lnTo>
                  <a:lnTo>
                    <a:pt x="2355716" y="368274"/>
                  </a:lnTo>
                  <a:lnTo>
                    <a:pt x="2367554" y="368300"/>
                  </a:lnTo>
                  <a:lnTo>
                    <a:pt x="2379391" y="368330"/>
                  </a:lnTo>
                  <a:lnTo>
                    <a:pt x="2391229" y="368365"/>
                  </a:lnTo>
                  <a:lnTo>
                    <a:pt x="2403067" y="368406"/>
                  </a:lnTo>
                  <a:lnTo>
                    <a:pt x="2414905" y="368455"/>
                  </a:lnTo>
                  <a:lnTo>
                    <a:pt x="2426743" y="368512"/>
                  </a:lnTo>
                  <a:lnTo>
                    <a:pt x="2438580" y="368579"/>
                  </a:lnTo>
                  <a:lnTo>
                    <a:pt x="2450418" y="368657"/>
                  </a:lnTo>
                  <a:lnTo>
                    <a:pt x="2462256" y="368750"/>
                  </a:lnTo>
                  <a:lnTo>
                    <a:pt x="2474094" y="368858"/>
                  </a:lnTo>
                  <a:lnTo>
                    <a:pt x="2485931" y="368986"/>
                  </a:lnTo>
                  <a:lnTo>
                    <a:pt x="2497769" y="369136"/>
                  </a:lnTo>
                  <a:lnTo>
                    <a:pt x="2509607" y="369312"/>
                  </a:lnTo>
                  <a:lnTo>
                    <a:pt x="2521445" y="369519"/>
                  </a:lnTo>
                  <a:lnTo>
                    <a:pt x="2533283" y="369762"/>
                  </a:lnTo>
                  <a:lnTo>
                    <a:pt x="2545120" y="370047"/>
                  </a:lnTo>
                  <a:lnTo>
                    <a:pt x="2556958" y="370381"/>
                  </a:lnTo>
                  <a:lnTo>
                    <a:pt x="2568796" y="370773"/>
                  </a:lnTo>
                  <a:lnTo>
                    <a:pt x="2580634" y="371233"/>
                  </a:lnTo>
                  <a:lnTo>
                    <a:pt x="2592471" y="371772"/>
                  </a:lnTo>
                  <a:lnTo>
                    <a:pt x="2604309" y="372403"/>
                  </a:lnTo>
                  <a:lnTo>
                    <a:pt x="2616147" y="373143"/>
                  </a:lnTo>
                  <a:lnTo>
                    <a:pt x="2627985" y="374008"/>
                  </a:lnTo>
                  <a:lnTo>
                    <a:pt x="2639822" y="375020"/>
                  </a:lnTo>
                  <a:lnTo>
                    <a:pt x="2651660" y="376203"/>
                  </a:lnTo>
                  <a:lnTo>
                    <a:pt x="2663498" y="377583"/>
                  </a:lnTo>
                  <a:lnTo>
                    <a:pt x="2675336" y="379191"/>
                  </a:lnTo>
                  <a:lnTo>
                    <a:pt x="2687174" y="381063"/>
                  </a:lnTo>
                  <a:lnTo>
                    <a:pt x="2699011" y="383239"/>
                  </a:lnTo>
                  <a:lnTo>
                    <a:pt x="2710849" y="385763"/>
                  </a:lnTo>
                  <a:lnTo>
                    <a:pt x="2722687" y="388683"/>
                  </a:lnTo>
                  <a:lnTo>
                    <a:pt x="2734525" y="392054"/>
                  </a:lnTo>
                  <a:lnTo>
                    <a:pt x="2746362" y="395934"/>
                  </a:lnTo>
                  <a:lnTo>
                    <a:pt x="2758200" y="400384"/>
                  </a:lnTo>
                  <a:lnTo>
                    <a:pt x="2770038" y="405468"/>
                  </a:lnTo>
                  <a:lnTo>
                    <a:pt x="2781876" y="411251"/>
                  </a:lnTo>
                  <a:lnTo>
                    <a:pt x="2793713" y="417795"/>
                  </a:lnTo>
                  <a:lnTo>
                    <a:pt x="2805551" y="425157"/>
                  </a:lnTo>
                  <a:lnTo>
                    <a:pt x="2817389" y="433388"/>
                  </a:lnTo>
                  <a:lnTo>
                    <a:pt x="2829227" y="442522"/>
                  </a:lnTo>
                  <a:lnTo>
                    <a:pt x="2841065" y="452579"/>
                  </a:lnTo>
                  <a:lnTo>
                    <a:pt x="2852902" y="463554"/>
                  </a:lnTo>
                  <a:lnTo>
                    <a:pt x="2864740" y="475416"/>
                  </a:lnTo>
                  <a:lnTo>
                    <a:pt x="2876578" y="488103"/>
                  </a:lnTo>
                  <a:lnTo>
                    <a:pt x="2888416" y="501525"/>
                  </a:lnTo>
                  <a:lnTo>
                    <a:pt x="2900253" y="515556"/>
                  </a:lnTo>
                  <a:lnTo>
                    <a:pt x="2912091" y="530046"/>
                  </a:lnTo>
                  <a:lnTo>
                    <a:pt x="2923929" y="544820"/>
                  </a:lnTo>
                  <a:lnTo>
                    <a:pt x="2935767" y="559691"/>
                  </a:lnTo>
                  <a:lnTo>
                    <a:pt x="2947604" y="574465"/>
                  </a:lnTo>
                  <a:lnTo>
                    <a:pt x="2959442" y="588955"/>
                  </a:lnTo>
                  <a:lnTo>
                    <a:pt x="2971280" y="602986"/>
                  </a:lnTo>
                  <a:lnTo>
                    <a:pt x="2983118" y="616408"/>
                  </a:lnTo>
                  <a:lnTo>
                    <a:pt x="2994956" y="629096"/>
                  </a:lnTo>
                  <a:lnTo>
                    <a:pt x="3006793" y="640957"/>
                  </a:lnTo>
                  <a:lnTo>
                    <a:pt x="3018631" y="651932"/>
                  </a:lnTo>
                  <a:lnTo>
                    <a:pt x="3030469" y="661989"/>
                  </a:lnTo>
                  <a:lnTo>
                    <a:pt x="3042307" y="671123"/>
                  </a:lnTo>
                  <a:lnTo>
                    <a:pt x="3054144" y="679354"/>
                  </a:lnTo>
                  <a:lnTo>
                    <a:pt x="3065982" y="686717"/>
                  </a:lnTo>
                  <a:lnTo>
                    <a:pt x="3077820" y="693260"/>
                  </a:lnTo>
                  <a:lnTo>
                    <a:pt x="3089658" y="699043"/>
                  </a:lnTo>
                  <a:lnTo>
                    <a:pt x="3101496" y="704127"/>
                  </a:lnTo>
                  <a:lnTo>
                    <a:pt x="3113333" y="708577"/>
                  </a:lnTo>
                  <a:lnTo>
                    <a:pt x="3125171" y="712457"/>
                  </a:lnTo>
                  <a:lnTo>
                    <a:pt x="3137009" y="715828"/>
                  </a:lnTo>
                  <a:lnTo>
                    <a:pt x="3148847" y="718749"/>
                  </a:lnTo>
                  <a:lnTo>
                    <a:pt x="3160684" y="721272"/>
                  </a:lnTo>
                  <a:lnTo>
                    <a:pt x="3172522" y="723448"/>
                  </a:lnTo>
                  <a:lnTo>
                    <a:pt x="3184360" y="725320"/>
                  </a:lnTo>
                  <a:lnTo>
                    <a:pt x="3196198" y="726928"/>
                  </a:lnTo>
                  <a:lnTo>
                    <a:pt x="3208035" y="728308"/>
                  </a:lnTo>
                  <a:lnTo>
                    <a:pt x="3219873" y="729491"/>
                  </a:lnTo>
                  <a:lnTo>
                    <a:pt x="3231711" y="730503"/>
                  </a:lnTo>
                  <a:lnTo>
                    <a:pt x="3243549" y="731368"/>
                  </a:lnTo>
                  <a:lnTo>
                    <a:pt x="3255387" y="732108"/>
                  </a:lnTo>
                  <a:lnTo>
                    <a:pt x="3267224" y="732739"/>
                  </a:lnTo>
                  <a:lnTo>
                    <a:pt x="3279062" y="733278"/>
                  </a:lnTo>
                  <a:lnTo>
                    <a:pt x="3290900" y="733738"/>
                  </a:lnTo>
                  <a:lnTo>
                    <a:pt x="3302738" y="734130"/>
                  </a:lnTo>
                  <a:lnTo>
                    <a:pt x="3314575" y="734465"/>
                  </a:lnTo>
                  <a:lnTo>
                    <a:pt x="3326413" y="734749"/>
                  </a:lnTo>
                  <a:lnTo>
                    <a:pt x="3338251" y="734992"/>
                  </a:lnTo>
                  <a:lnTo>
                    <a:pt x="3350089" y="735199"/>
                  </a:lnTo>
                  <a:lnTo>
                    <a:pt x="3361926" y="735375"/>
                  </a:lnTo>
                  <a:lnTo>
                    <a:pt x="3373764" y="735525"/>
                  </a:lnTo>
                  <a:lnTo>
                    <a:pt x="3385602" y="735653"/>
                  </a:lnTo>
                  <a:lnTo>
                    <a:pt x="3397440" y="735761"/>
                  </a:lnTo>
                  <a:lnTo>
                    <a:pt x="3409278" y="735854"/>
                  </a:lnTo>
                  <a:lnTo>
                    <a:pt x="3421115" y="735932"/>
                  </a:lnTo>
                  <a:lnTo>
                    <a:pt x="3432953" y="736000"/>
                  </a:lnTo>
                  <a:lnTo>
                    <a:pt x="3444791" y="736057"/>
                  </a:lnTo>
                  <a:lnTo>
                    <a:pt x="3456629" y="736105"/>
                  </a:lnTo>
                  <a:lnTo>
                    <a:pt x="3468466" y="736146"/>
                  </a:lnTo>
                  <a:lnTo>
                    <a:pt x="3480304" y="736182"/>
                  </a:lnTo>
                  <a:lnTo>
                    <a:pt x="3492142" y="736211"/>
                  </a:lnTo>
                  <a:lnTo>
                    <a:pt x="3503980" y="736237"/>
                  </a:lnTo>
                  <a:lnTo>
                    <a:pt x="3515818" y="736259"/>
                  </a:lnTo>
                  <a:lnTo>
                    <a:pt x="3515818" y="736444"/>
                  </a:lnTo>
                  <a:lnTo>
                    <a:pt x="3527655" y="736455"/>
                  </a:lnTo>
                  <a:lnTo>
                    <a:pt x="3539493" y="736467"/>
                  </a:lnTo>
                  <a:lnTo>
                    <a:pt x="3551331" y="736482"/>
                  </a:lnTo>
                  <a:lnTo>
                    <a:pt x="3563169" y="736500"/>
                  </a:lnTo>
                  <a:lnTo>
                    <a:pt x="3575006" y="736521"/>
                  </a:lnTo>
                  <a:lnTo>
                    <a:pt x="3586844" y="736545"/>
                  </a:lnTo>
                  <a:lnTo>
                    <a:pt x="3598682" y="736573"/>
                  </a:lnTo>
                  <a:lnTo>
                    <a:pt x="3610520" y="736607"/>
                  </a:lnTo>
                  <a:lnTo>
                    <a:pt x="3622357" y="736646"/>
                  </a:lnTo>
                  <a:lnTo>
                    <a:pt x="3634195" y="736692"/>
                  </a:lnTo>
                  <a:lnTo>
                    <a:pt x="3646033" y="736747"/>
                  </a:lnTo>
                  <a:lnTo>
                    <a:pt x="3657871" y="736811"/>
                  </a:lnTo>
                  <a:lnTo>
                    <a:pt x="3669709" y="736886"/>
                  </a:lnTo>
                  <a:lnTo>
                    <a:pt x="3681546" y="736974"/>
                  </a:lnTo>
                  <a:lnTo>
                    <a:pt x="3693384" y="737077"/>
                  </a:lnTo>
                  <a:lnTo>
                    <a:pt x="3705222" y="737198"/>
                  </a:lnTo>
                  <a:lnTo>
                    <a:pt x="3717060" y="737341"/>
                  </a:lnTo>
                  <a:lnTo>
                    <a:pt x="3728897" y="737508"/>
                  </a:lnTo>
                  <a:lnTo>
                    <a:pt x="3740735" y="737704"/>
                  </a:lnTo>
                  <a:lnTo>
                    <a:pt x="3752573" y="737934"/>
                  </a:lnTo>
                  <a:lnTo>
                    <a:pt x="3764411" y="738203"/>
                  </a:lnTo>
                  <a:lnTo>
                    <a:pt x="3776248" y="738519"/>
                  </a:lnTo>
                  <a:lnTo>
                    <a:pt x="3788086" y="738889"/>
                  </a:lnTo>
                  <a:lnTo>
                    <a:pt x="3799924" y="739322"/>
                  </a:lnTo>
                  <a:lnTo>
                    <a:pt x="3811762" y="739828"/>
                  </a:lnTo>
                  <a:lnTo>
                    <a:pt x="3823600" y="740419"/>
                  </a:lnTo>
                  <a:lnTo>
                    <a:pt x="3835437" y="741109"/>
                  </a:lnTo>
                  <a:lnTo>
                    <a:pt x="3847275" y="741913"/>
                  </a:lnTo>
                  <a:lnTo>
                    <a:pt x="3859113" y="742849"/>
                  </a:lnTo>
                  <a:lnTo>
                    <a:pt x="3870951" y="743937"/>
                  </a:lnTo>
                  <a:lnTo>
                    <a:pt x="3882788" y="745199"/>
                  </a:lnTo>
                  <a:lnTo>
                    <a:pt x="3894626" y="746659"/>
                  </a:lnTo>
                  <a:lnTo>
                    <a:pt x="3906464" y="748345"/>
                  </a:lnTo>
                  <a:lnTo>
                    <a:pt x="3918302" y="750284"/>
                  </a:lnTo>
                  <a:lnTo>
                    <a:pt x="3930139" y="752510"/>
                  </a:lnTo>
                  <a:lnTo>
                    <a:pt x="3941977" y="755052"/>
                  </a:lnTo>
                  <a:lnTo>
                    <a:pt x="3953815" y="757943"/>
                  </a:lnTo>
                  <a:lnTo>
                    <a:pt x="3965653" y="761215"/>
                  </a:lnTo>
                  <a:lnTo>
                    <a:pt x="3977491" y="764896"/>
                  </a:lnTo>
                  <a:lnTo>
                    <a:pt x="3989328" y="769011"/>
                  </a:lnTo>
                  <a:lnTo>
                    <a:pt x="4001166" y="773579"/>
                  </a:lnTo>
                  <a:lnTo>
                    <a:pt x="4013004" y="778607"/>
                  </a:lnTo>
                  <a:lnTo>
                    <a:pt x="4024842" y="784094"/>
                  </a:lnTo>
                  <a:lnTo>
                    <a:pt x="4036679" y="790025"/>
                  </a:lnTo>
                  <a:lnTo>
                    <a:pt x="4048517" y="796369"/>
                  </a:lnTo>
                  <a:lnTo>
                    <a:pt x="4060355" y="803080"/>
                  </a:lnTo>
                  <a:lnTo>
                    <a:pt x="4072193" y="810096"/>
                  </a:lnTo>
                  <a:lnTo>
                    <a:pt x="4084031" y="817340"/>
                  </a:lnTo>
                  <a:lnTo>
                    <a:pt x="4095868" y="824728"/>
                  </a:lnTo>
                  <a:lnTo>
                    <a:pt x="4107706" y="832163"/>
                  </a:lnTo>
                  <a:lnTo>
                    <a:pt x="4119544" y="839550"/>
                  </a:lnTo>
                  <a:lnTo>
                    <a:pt x="4131382" y="846795"/>
                  </a:lnTo>
                  <a:lnTo>
                    <a:pt x="4143219" y="853811"/>
                  </a:lnTo>
                  <a:lnTo>
                    <a:pt x="4155057" y="860521"/>
                  </a:lnTo>
                  <a:lnTo>
                    <a:pt x="4166895" y="866865"/>
                  </a:lnTo>
                  <a:lnTo>
                    <a:pt x="4178733" y="872796"/>
                  </a:lnTo>
                  <a:lnTo>
                    <a:pt x="4190570" y="878284"/>
                  </a:lnTo>
                  <a:lnTo>
                    <a:pt x="4202408" y="883312"/>
                  </a:lnTo>
                  <a:lnTo>
                    <a:pt x="4214246" y="887879"/>
                  </a:lnTo>
                  <a:lnTo>
                    <a:pt x="4226084" y="891994"/>
                  </a:lnTo>
                  <a:lnTo>
                    <a:pt x="4237922" y="895676"/>
                  </a:lnTo>
                  <a:lnTo>
                    <a:pt x="4249759" y="898948"/>
                  </a:lnTo>
                  <a:lnTo>
                    <a:pt x="4261597" y="901839"/>
                  </a:lnTo>
                  <a:lnTo>
                    <a:pt x="4273435" y="904381"/>
                  </a:lnTo>
                  <a:lnTo>
                    <a:pt x="4285273" y="906606"/>
                  </a:lnTo>
                  <a:lnTo>
                    <a:pt x="4297110" y="908546"/>
                  </a:lnTo>
                  <a:lnTo>
                    <a:pt x="4308948" y="910232"/>
                  </a:lnTo>
                  <a:lnTo>
                    <a:pt x="4320786" y="911692"/>
                  </a:lnTo>
                  <a:lnTo>
                    <a:pt x="4332624" y="912954"/>
                  </a:lnTo>
                  <a:lnTo>
                    <a:pt x="4344461" y="914041"/>
                  </a:lnTo>
                  <a:lnTo>
                    <a:pt x="4356299" y="914978"/>
                  </a:lnTo>
                  <a:lnTo>
                    <a:pt x="4368137" y="915782"/>
                  </a:lnTo>
                  <a:lnTo>
                    <a:pt x="4379975" y="916472"/>
                  </a:lnTo>
                  <a:lnTo>
                    <a:pt x="4391813" y="917063"/>
                  </a:lnTo>
                  <a:lnTo>
                    <a:pt x="4403650" y="917569"/>
                  </a:lnTo>
                  <a:lnTo>
                    <a:pt x="4415488" y="918002"/>
                  </a:lnTo>
                  <a:lnTo>
                    <a:pt x="4427326" y="918371"/>
                  </a:lnTo>
                  <a:lnTo>
                    <a:pt x="4439164" y="918687"/>
                  </a:lnTo>
                  <a:lnTo>
                    <a:pt x="4451001" y="918957"/>
                  </a:lnTo>
                  <a:lnTo>
                    <a:pt x="4462839" y="919187"/>
                  </a:lnTo>
                  <a:lnTo>
                    <a:pt x="4474677" y="919383"/>
                  </a:lnTo>
                  <a:lnTo>
                    <a:pt x="4486515" y="919550"/>
                  </a:lnTo>
                  <a:lnTo>
                    <a:pt x="4498352" y="919692"/>
                  </a:lnTo>
                  <a:lnTo>
                    <a:pt x="4510190" y="919814"/>
                  </a:lnTo>
                  <a:lnTo>
                    <a:pt x="4522028" y="919917"/>
                  </a:lnTo>
                  <a:lnTo>
                    <a:pt x="4533866" y="920005"/>
                  </a:lnTo>
                  <a:lnTo>
                    <a:pt x="4545704" y="920080"/>
                  </a:lnTo>
                  <a:lnTo>
                    <a:pt x="4557541" y="920144"/>
                  </a:lnTo>
                  <a:lnTo>
                    <a:pt x="4569379" y="920198"/>
                  </a:lnTo>
                  <a:lnTo>
                    <a:pt x="4581217" y="920244"/>
                  </a:lnTo>
                  <a:lnTo>
                    <a:pt x="4593055" y="920284"/>
                  </a:lnTo>
                  <a:lnTo>
                    <a:pt x="4604892" y="920317"/>
                  </a:lnTo>
                  <a:lnTo>
                    <a:pt x="4616730" y="920346"/>
                  </a:lnTo>
                  <a:lnTo>
                    <a:pt x="4628568" y="920370"/>
                  </a:lnTo>
                  <a:lnTo>
                    <a:pt x="4640406" y="920391"/>
                  </a:lnTo>
                  <a:lnTo>
                    <a:pt x="4652244" y="920408"/>
                  </a:lnTo>
                  <a:lnTo>
                    <a:pt x="4664081" y="920423"/>
                  </a:lnTo>
                  <a:lnTo>
                    <a:pt x="4675919" y="920436"/>
                  </a:lnTo>
                  <a:lnTo>
                    <a:pt x="4687757" y="920447"/>
                  </a:lnTo>
                </a:path>
              </a:pathLst>
            </a:custGeom>
            <a:ln w="40651" cap="flat">
              <a:solidFill>
                <a:srgbClr val="998EFF">
                  <a:alpha val="100000"/>
                </a:srgbClr>
              </a:solidFill>
              <a:prstDash val="solid"/>
              <a:round/>
            </a:ln>
          </p:spPr>
          <p:txBody>
            <a:bodyPr/>
            <a:lstStyle/>
            <a:p>
              <a:endParaRPr/>
            </a:p>
          </p:txBody>
        </p:sp>
        <p:sp>
          <p:nvSpPr>
            <p:cNvPr id="51" name="pl51"/>
            <p:cNvSpPr/>
            <p:nvPr/>
          </p:nvSpPr>
          <p:spPr>
            <a:xfrm>
              <a:off x="2482252" y="3109100"/>
              <a:ext cx="4687757" cy="552317"/>
            </a:xfrm>
            <a:custGeom>
              <a:avLst/>
              <a:gdLst/>
              <a:ahLst/>
              <a:cxnLst/>
              <a:rect l="0" t="0" r="0" b="0"/>
              <a:pathLst>
                <a:path w="4687757" h="552317">
                  <a:moveTo>
                    <a:pt x="0" y="368314"/>
                  </a:moveTo>
                  <a:lnTo>
                    <a:pt x="11837" y="368325"/>
                  </a:lnTo>
                  <a:lnTo>
                    <a:pt x="23675" y="368338"/>
                  </a:lnTo>
                  <a:lnTo>
                    <a:pt x="35513" y="368353"/>
                  </a:lnTo>
                  <a:lnTo>
                    <a:pt x="47351" y="368370"/>
                  </a:lnTo>
                  <a:lnTo>
                    <a:pt x="59188" y="368391"/>
                  </a:lnTo>
                  <a:lnTo>
                    <a:pt x="71026" y="368415"/>
                  </a:lnTo>
                  <a:lnTo>
                    <a:pt x="82864" y="368444"/>
                  </a:lnTo>
                  <a:lnTo>
                    <a:pt x="94702" y="368477"/>
                  </a:lnTo>
                  <a:lnTo>
                    <a:pt x="106539" y="368517"/>
                  </a:lnTo>
                  <a:lnTo>
                    <a:pt x="118377" y="368563"/>
                  </a:lnTo>
                  <a:lnTo>
                    <a:pt x="130215" y="368617"/>
                  </a:lnTo>
                  <a:lnTo>
                    <a:pt x="142053" y="368681"/>
                  </a:lnTo>
                  <a:lnTo>
                    <a:pt x="153891" y="368756"/>
                  </a:lnTo>
                  <a:lnTo>
                    <a:pt x="165728" y="368844"/>
                  </a:lnTo>
                  <a:lnTo>
                    <a:pt x="177566" y="368947"/>
                  </a:lnTo>
                  <a:lnTo>
                    <a:pt x="189404" y="369069"/>
                  </a:lnTo>
                  <a:lnTo>
                    <a:pt x="201242" y="369211"/>
                  </a:lnTo>
                  <a:lnTo>
                    <a:pt x="213079" y="369378"/>
                  </a:lnTo>
                  <a:lnTo>
                    <a:pt x="224917" y="369574"/>
                  </a:lnTo>
                  <a:lnTo>
                    <a:pt x="236755" y="369804"/>
                  </a:lnTo>
                  <a:lnTo>
                    <a:pt x="248593" y="370074"/>
                  </a:lnTo>
                  <a:lnTo>
                    <a:pt x="260430" y="370390"/>
                  </a:lnTo>
                  <a:lnTo>
                    <a:pt x="272268" y="370760"/>
                  </a:lnTo>
                  <a:lnTo>
                    <a:pt x="284106" y="371192"/>
                  </a:lnTo>
                  <a:lnTo>
                    <a:pt x="295944" y="371698"/>
                  </a:lnTo>
                  <a:lnTo>
                    <a:pt x="307782" y="372289"/>
                  </a:lnTo>
                  <a:lnTo>
                    <a:pt x="319619" y="372979"/>
                  </a:lnTo>
                  <a:lnTo>
                    <a:pt x="331457" y="373784"/>
                  </a:lnTo>
                  <a:lnTo>
                    <a:pt x="343295" y="374720"/>
                  </a:lnTo>
                  <a:lnTo>
                    <a:pt x="355133" y="375808"/>
                  </a:lnTo>
                  <a:lnTo>
                    <a:pt x="366970" y="377069"/>
                  </a:lnTo>
                  <a:lnTo>
                    <a:pt x="378808" y="378530"/>
                  </a:lnTo>
                  <a:lnTo>
                    <a:pt x="390646" y="380215"/>
                  </a:lnTo>
                  <a:lnTo>
                    <a:pt x="402484" y="382155"/>
                  </a:lnTo>
                  <a:lnTo>
                    <a:pt x="414321" y="384380"/>
                  </a:lnTo>
                  <a:lnTo>
                    <a:pt x="426159" y="386922"/>
                  </a:lnTo>
                  <a:lnTo>
                    <a:pt x="437997" y="389813"/>
                  </a:lnTo>
                  <a:lnTo>
                    <a:pt x="449835" y="393085"/>
                  </a:lnTo>
                  <a:lnTo>
                    <a:pt x="461673" y="396767"/>
                  </a:lnTo>
                  <a:lnTo>
                    <a:pt x="473510" y="400882"/>
                  </a:lnTo>
                  <a:lnTo>
                    <a:pt x="485348" y="405449"/>
                  </a:lnTo>
                  <a:lnTo>
                    <a:pt x="497186" y="410478"/>
                  </a:lnTo>
                  <a:lnTo>
                    <a:pt x="509024" y="415965"/>
                  </a:lnTo>
                  <a:lnTo>
                    <a:pt x="520861" y="421896"/>
                  </a:lnTo>
                  <a:lnTo>
                    <a:pt x="532699" y="428240"/>
                  </a:lnTo>
                  <a:lnTo>
                    <a:pt x="544537" y="434950"/>
                  </a:lnTo>
                  <a:lnTo>
                    <a:pt x="556375" y="441966"/>
                  </a:lnTo>
                  <a:lnTo>
                    <a:pt x="568213" y="449211"/>
                  </a:lnTo>
                  <a:lnTo>
                    <a:pt x="580050" y="456598"/>
                  </a:lnTo>
                  <a:lnTo>
                    <a:pt x="591888" y="464033"/>
                  </a:lnTo>
                  <a:lnTo>
                    <a:pt x="603726" y="471421"/>
                  </a:lnTo>
                  <a:lnTo>
                    <a:pt x="615564" y="478665"/>
                  </a:lnTo>
                  <a:lnTo>
                    <a:pt x="627401" y="485681"/>
                  </a:lnTo>
                  <a:lnTo>
                    <a:pt x="639239" y="492392"/>
                  </a:lnTo>
                  <a:lnTo>
                    <a:pt x="651077" y="498736"/>
                  </a:lnTo>
                  <a:lnTo>
                    <a:pt x="662915" y="504667"/>
                  </a:lnTo>
                  <a:lnTo>
                    <a:pt x="674752" y="510154"/>
                  </a:lnTo>
                  <a:lnTo>
                    <a:pt x="686590" y="515182"/>
                  </a:lnTo>
                  <a:lnTo>
                    <a:pt x="698428" y="519750"/>
                  </a:lnTo>
                  <a:lnTo>
                    <a:pt x="710266" y="523865"/>
                  </a:lnTo>
                  <a:lnTo>
                    <a:pt x="722104" y="527546"/>
                  </a:lnTo>
                  <a:lnTo>
                    <a:pt x="733941" y="530818"/>
                  </a:lnTo>
                  <a:lnTo>
                    <a:pt x="745779" y="533709"/>
                  </a:lnTo>
                  <a:lnTo>
                    <a:pt x="757617" y="536252"/>
                  </a:lnTo>
                  <a:lnTo>
                    <a:pt x="769455" y="538477"/>
                  </a:lnTo>
                  <a:lnTo>
                    <a:pt x="781292" y="540416"/>
                  </a:lnTo>
                  <a:lnTo>
                    <a:pt x="793130" y="542102"/>
                  </a:lnTo>
                  <a:lnTo>
                    <a:pt x="804968" y="543562"/>
                  </a:lnTo>
                  <a:lnTo>
                    <a:pt x="816806" y="544824"/>
                  </a:lnTo>
                  <a:lnTo>
                    <a:pt x="828643" y="545912"/>
                  </a:lnTo>
                  <a:lnTo>
                    <a:pt x="840481" y="546848"/>
                  </a:lnTo>
                  <a:lnTo>
                    <a:pt x="852319" y="547652"/>
                  </a:lnTo>
                  <a:lnTo>
                    <a:pt x="864157" y="548342"/>
                  </a:lnTo>
                  <a:lnTo>
                    <a:pt x="875995" y="548933"/>
                  </a:lnTo>
                  <a:lnTo>
                    <a:pt x="887832" y="549439"/>
                  </a:lnTo>
                  <a:lnTo>
                    <a:pt x="899670" y="549872"/>
                  </a:lnTo>
                  <a:lnTo>
                    <a:pt x="911508" y="550242"/>
                  </a:lnTo>
                  <a:lnTo>
                    <a:pt x="923346" y="550558"/>
                  </a:lnTo>
                  <a:lnTo>
                    <a:pt x="935183" y="550827"/>
                  </a:lnTo>
                  <a:lnTo>
                    <a:pt x="947021" y="551057"/>
                  </a:lnTo>
                  <a:lnTo>
                    <a:pt x="958859" y="551253"/>
                  </a:lnTo>
                  <a:lnTo>
                    <a:pt x="970697" y="551420"/>
                  </a:lnTo>
                  <a:lnTo>
                    <a:pt x="982534" y="551563"/>
                  </a:lnTo>
                  <a:lnTo>
                    <a:pt x="994372" y="551684"/>
                  </a:lnTo>
                  <a:lnTo>
                    <a:pt x="1006210" y="551787"/>
                  </a:lnTo>
                  <a:lnTo>
                    <a:pt x="1018048" y="551875"/>
                  </a:lnTo>
                  <a:lnTo>
                    <a:pt x="1029886" y="551950"/>
                  </a:lnTo>
                  <a:lnTo>
                    <a:pt x="1041723" y="552014"/>
                  </a:lnTo>
                  <a:lnTo>
                    <a:pt x="1053561" y="552069"/>
                  </a:lnTo>
                  <a:lnTo>
                    <a:pt x="1065399" y="552115"/>
                  </a:lnTo>
                  <a:lnTo>
                    <a:pt x="1077237" y="552154"/>
                  </a:lnTo>
                  <a:lnTo>
                    <a:pt x="1089074" y="552188"/>
                  </a:lnTo>
                  <a:lnTo>
                    <a:pt x="1100912" y="552216"/>
                  </a:lnTo>
                  <a:lnTo>
                    <a:pt x="1112750" y="552241"/>
                  </a:lnTo>
                  <a:lnTo>
                    <a:pt x="1124588" y="552261"/>
                  </a:lnTo>
                  <a:lnTo>
                    <a:pt x="1136426" y="552279"/>
                  </a:lnTo>
                  <a:lnTo>
                    <a:pt x="1148263" y="552294"/>
                  </a:lnTo>
                  <a:lnTo>
                    <a:pt x="1160101" y="552306"/>
                  </a:lnTo>
                  <a:lnTo>
                    <a:pt x="1171939" y="552317"/>
                  </a:lnTo>
                  <a:lnTo>
                    <a:pt x="1171939" y="552194"/>
                  </a:lnTo>
                  <a:lnTo>
                    <a:pt x="1183777" y="552161"/>
                  </a:lnTo>
                  <a:lnTo>
                    <a:pt x="1195614" y="552123"/>
                  </a:lnTo>
                  <a:lnTo>
                    <a:pt x="1207452" y="552078"/>
                  </a:lnTo>
                  <a:lnTo>
                    <a:pt x="1219290" y="552026"/>
                  </a:lnTo>
                  <a:lnTo>
                    <a:pt x="1231128" y="551964"/>
                  </a:lnTo>
                  <a:lnTo>
                    <a:pt x="1242965" y="551891"/>
                  </a:lnTo>
                  <a:lnTo>
                    <a:pt x="1254803" y="551805"/>
                  </a:lnTo>
                  <a:lnTo>
                    <a:pt x="1266641" y="551705"/>
                  </a:lnTo>
                  <a:lnTo>
                    <a:pt x="1278479" y="551587"/>
                  </a:lnTo>
                  <a:lnTo>
                    <a:pt x="1290317" y="551448"/>
                  </a:lnTo>
                  <a:lnTo>
                    <a:pt x="1302154" y="551285"/>
                  </a:lnTo>
                  <a:lnTo>
                    <a:pt x="1313992" y="551093"/>
                  </a:lnTo>
                  <a:lnTo>
                    <a:pt x="1325830" y="550868"/>
                  </a:lnTo>
                  <a:lnTo>
                    <a:pt x="1337668" y="550604"/>
                  </a:lnTo>
                  <a:lnTo>
                    <a:pt x="1349505" y="550294"/>
                  </a:lnTo>
                  <a:lnTo>
                    <a:pt x="1361343" y="549930"/>
                  </a:lnTo>
                  <a:lnTo>
                    <a:pt x="1373181" y="549503"/>
                  </a:lnTo>
                  <a:lnTo>
                    <a:pt x="1385019" y="549001"/>
                  </a:lnTo>
                  <a:lnTo>
                    <a:pt x="1396856" y="548413"/>
                  </a:lnTo>
                  <a:lnTo>
                    <a:pt x="1408694" y="547723"/>
                  </a:lnTo>
                  <a:lnTo>
                    <a:pt x="1420532" y="546915"/>
                  </a:lnTo>
                  <a:lnTo>
                    <a:pt x="1432370" y="545967"/>
                  </a:lnTo>
                  <a:lnTo>
                    <a:pt x="1444208" y="544858"/>
                  </a:lnTo>
                  <a:lnTo>
                    <a:pt x="1456045" y="543560"/>
                  </a:lnTo>
                  <a:lnTo>
                    <a:pt x="1467883" y="542042"/>
                  </a:lnTo>
                  <a:lnTo>
                    <a:pt x="1479721" y="540268"/>
                  </a:lnTo>
                  <a:lnTo>
                    <a:pt x="1491559" y="538199"/>
                  </a:lnTo>
                  <a:lnTo>
                    <a:pt x="1503396" y="535786"/>
                  </a:lnTo>
                  <a:lnTo>
                    <a:pt x="1515234" y="532978"/>
                  </a:lnTo>
                  <a:lnTo>
                    <a:pt x="1527072" y="529714"/>
                  </a:lnTo>
                  <a:lnTo>
                    <a:pt x="1538910" y="525929"/>
                  </a:lnTo>
                  <a:lnTo>
                    <a:pt x="1550748" y="521548"/>
                  </a:lnTo>
                  <a:lnTo>
                    <a:pt x="1562585" y="516491"/>
                  </a:lnTo>
                  <a:lnTo>
                    <a:pt x="1574423" y="510672"/>
                  </a:lnTo>
                  <a:lnTo>
                    <a:pt x="1586261" y="503997"/>
                  </a:lnTo>
                  <a:lnTo>
                    <a:pt x="1598099" y="496370"/>
                  </a:lnTo>
                  <a:lnTo>
                    <a:pt x="1609936" y="487696"/>
                  </a:lnTo>
                  <a:lnTo>
                    <a:pt x="1621774" y="477881"/>
                  </a:lnTo>
                  <a:lnTo>
                    <a:pt x="1633612" y="466837"/>
                  </a:lnTo>
                  <a:lnTo>
                    <a:pt x="1645450" y="454491"/>
                  </a:lnTo>
                  <a:lnTo>
                    <a:pt x="1657287" y="440789"/>
                  </a:lnTo>
                  <a:lnTo>
                    <a:pt x="1669125" y="425704"/>
                  </a:lnTo>
                  <a:lnTo>
                    <a:pt x="1680963" y="409242"/>
                  </a:lnTo>
                  <a:lnTo>
                    <a:pt x="1692801" y="391449"/>
                  </a:lnTo>
                  <a:lnTo>
                    <a:pt x="1704639" y="372417"/>
                  </a:lnTo>
                  <a:lnTo>
                    <a:pt x="1716476" y="352285"/>
                  </a:lnTo>
                  <a:lnTo>
                    <a:pt x="1728314" y="331238"/>
                  </a:lnTo>
                  <a:lnTo>
                    <a:pt x="1740152" y="309504"/>
                  </a:lnTo>
                  <a:lnTo>
                    <a:pt x="1751990" y="287342"/>
                  </a:lnTo>
                  <a:lnTo>
                    <a:pt x="1763827" y="265036"/>
                  </a:lnTo>
                  <a:lnTo>
                    <a:pt x="1775665" y="242875"/>
                  </a:lnTo>
                  <a:lnTo>
                    <a:pt x="1787503" y="221140"/>
                  </a:lnTo>
                  <a:lnTo>
                    <a:pt x="1799341" y="200093"/>
                  </a:lnTo>
                  <a:lnTo>
                    <a:pt x="1811178" y="179961"/>
                  </a:lnTo>
                  <a:lnTo>
                    <a:pt x="1823016" y="160929"/>
                  </a:lnTo>
                  <a:lnTo>
                    <a:pt x="1834854" y="143137"/>
                  </a:lnTo>
                  <a:lnTo>
                    <a:pt x="1846692" y="126674"/>
                  </a:lnTo>
                  <a:lnTo>
                    <a:pt x="1858530" y="111589"/>
                  </a:lnTo>
                  <a:lnTo>
                    <a:pt x="1870367" y="97888"/>
                  </a:lnTo>
                  <a:lnTo>
                    <a:pt x="1882205" y="85542"/>
                  </a:lnTo>
                  <a:lnTo>
                    <a:pt x="1894043" y="74498"/>
                  </a:lnTo>
                  <a:lnTo>
                    <a:pt x="1905881" y="64682"/>
                  </a:lnTo>
                  <a:lnTo>
                    <a:pt x="1917718" y="56008"/>
                  </a:lnTo>
                  <a:lnTo>
                    <a:pt x="1929556" y="48382"/>
                  </a:lnTo>
                  <a:lnTo>
                    <a:pt x="1941394" y="41707"/>
                  </a:lnTo>
                  <a:lnTo>
                    <a:pt x="1953232" y="35887"/>
                  </a:lnTo>
                  <a:lnTo>
                    <a:pt x="1965069" y="30830"/>
                  </a:lnTo>
                  <a:lnTo>
                    <a:pt x="1976907" y="26450"/>
                  </a:lnTo>
                  <a:lnTo>
                    <a:pt x="1988745" y="22665"/>
                  </a:lnTo>
                  <a:lnTo>
                    <a:pt x="2000583" y="19401"/>
                  </a:lnTo>
                  <a:lnTo>
                    <a:pt x="2012421" y="16593"/>
                  </a:lnTo>
                  <a:lnTo>
                    <a:pt x="2024258" y="14180"/>
                  </a:lnTo>
                  <a:lnTo>
                    <a:pt x="2036096" y="12110"/>
                  </a:lnTo>
                  <a:lnTo>
                    <a:pt x="2047934" y="10337"/>
                  </a:lnTo>
                  <a:lnTo>
                    <a:pt x="2059772" y="8819"/>
                  </a:lnTo>
                  <a:lnTo>
                    <a:pt x="2071609" y="7520"/>
                  </a:lnTo>
                  <a:lnTo>
                    <a:pt x="2083447" y="6411"/>
                  </a:lnTo>
                  <a:lnTo>
                    <a:pt x="2095285" y="5464"/>
                  </a:lnTo>
                  <a:lnTo>
                    <a:pt x="2107123" y="4655"/>
                  </a:lnTo>
                  <a:lnTo>
                    <a:pt x="2118961" y="3965"/>
                  </a:lnTo>
                  <a:lnTo>
                    <a:pt x="2130798" y="3377"/>
                  </a:lnTo>
                  <a:lnTo>
                    <a:pt x="2142636" y="2876"/>
                  </a:lnTo>
                  <a:lnTo>
                    <a:pt x="2154474" y="2448"/>
                  </a:lnTo>
                  <a:lnTo>
                    <a:pt x="2166312" y="2084"/>
                  </a:lnTo>
                  <a:lnTo>
                    <a:pt x="2178149" y="1774"/>
                  </a:lnTo>
                  <a:lnTo>
                    <a:pt x="2189987" y="1510"/>
                  </a:lnTo>
                  <a:lnTo>
                    <a:pt x="2201825" y="1285"/>
                  </a:lnTo>
                  <a:lnTo>
                    <a:pt x="2213663" y="1094"/>
                  </a:lnTo>
                  <a:lnTo>
                    <a:pt x="2225500" y="931"/>
                  </a:lnTo>
                  <a:lnTo>
                    <a:pt x="2237338" y="792"/>
                  </a:lnTo>
                  <a:lnTo>
                    <a:pt x="2249176" y="674"/>
                  </a:lnTo>
                  <a:lnTo>
                    <a:pt x="2261014" y="573"/>
                  </a:lnTo>
                  <a:lnTo>
                    <a:pt x="2272852" y="488"/>
                  </a:lnTo>
                  <a:lnTo>
                    <a:pt x="2284689" y="415"/>
                  </a:lnTo>
                  <a:lnTo>
                    <a:pt x="2296527" y="353"/>
                  </a:lnTo>
                  <a:lnTo>
                    <a:pt x="2308365" y="300"/>
                  </a:lnTo>
                  <a:lnTo>
                    <a:pt x="2320203" y="255"/>
                  </a:lnTo>
                  <a:lnTo>
                    <a:pt x="2332040" y="217"/>
                  </a:lnTo>
                  <a:lnTo>
                    <a:pt x="2343878" y="185"/>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BF80FF">
                  <a:alpha val="100000"/>
                </a:srgbClr>
              </a:solidFill>
              <a:prstDash val="solid"/>
              <a:round/>
            </a:ln>
          </p:spPr>
          <p:txBody>
            <a:bodyPr/>
            <a:lstStyle/>
            <a:p>
              <a:endParaRPr/>
            </a:p>
          </p:txBody>
        </p:sp>
        <p:sp>
          <p:nvSpPr>
            <p:cNvPr id="52" name="pl52"/>
            <p:cNvSpPr/>
            <p:nvPr/>
          </p:nvSpPr>
          <p:spPr>
            <a:xfrm>
              <a:off x="2482252" y="2188529"/>
              <a:ext cx="4687757" cy="184064"/>
            </a:xfrm>
            <a:custGeom>
              <a:avLst/>
              <a:gdLst/>
              <a:ahLst/>
              <a:cxnLst/>
              <a:rect l="0" t="0" r="0" b="0"/>
              <a:pathLst>
                <a:path w="4687757" h="184064">
                  <a:moveTo>
                    <a:pt x="0" y="184064"/>
                  </a:moveTo>
                  <a:lnTo>
                    <a:pt x="11837" y="184064"/>
                  </a:lnTo>
                  <a:lnTo>
                    <a:pt x="23675" y="184064"/>
                  </a:lnTo>
                  <a:lnTo>
                    <a:pt x="35513" y="184064"/>
                  </a:lnTo>
                  <a:lnTo>
                    <a:pt x="47351" y="184064"/>
                  </a:lnTo>
                  <a:lnTo>
                    <a:pt x="59188" y="184064"/>
                  </a:lnTo>
                  <a:lnTo>
                    <a:pt x="71026" y="184064"/>
                  </a:lnTo>
                  <a:lnTo>
                    <a:pt x="82864" y="184064"/>
                  </a:lnTo>
                  <a:lnTo>
                    <a:pt x="94702" y="184064"/>
                  </a:lnTo>
                  <a:lnTo>
                    <a:pt x="106539" y="184064"/>
                  </a:lnTo>
                  <a:lnTo>
                    <a:pt x="118377" y="184064"/>
                  </a:lnTo>
                  <a:lnTo>
                    <a:pt x="130215" y="184064"/>
                  </a:lnTo>
                  <a:lnTo>
                    <a:pt x="142053" y="184064"/>
                  </a:lnTo>
                  <a:lnTo>
                    <a:pt x="153891" y="184064"/>
                  </a:lnTo>
                  <a:lnTo>
                    <a:pt x="165728" y="184064"/>
                  </a:lnTo>
                  <a:lnTo>
                    <a:pt x="177566" y="184064"/>
                  </a:lnTo>
                  <a:lnTo>
                    <a:pt x="189404" y="184064"/>
                  </a:lnTo>
                  <a:lnTo>
                    <a:pt x="201242" y="184064"/>
                  </a:lnTo>
                  <a:lnTo>
                    <a:pt x="213079" y="184064"/>
                  </a:lnTo>
                  <a:lnTo>
                    <a:pt x="224917" y="184064"/>
                  </a:lnTo>
                  <a:lnTo>
                    <a:pt x="236755" y="184064"/>
                  </a:lnTo>
                  <a:lnTo>
                    <a:pt x="248593" y="184064"/>
                  </a:lnTo>
                  <a:lnTo>
                    <a:pt x="260430" y="184064"/>
                  </a:lnTo>
                  <a:lnTo>
                    <a:pt x="272268" y="184064"/>
                  </a:lnTo>
                  <a:lnTo>
                    <a:pt x="284106" y="184064"/>
                  </a:lnTo>
                  <a:lnTo>
                    <a:pt x="295944" y="184064"/>
                  </a:lnTo>
                  <a:lnTo>
                    <a:pt x="307782" y="184064"/>
                  </a:lnTo>
                  <a:lnTo>
                    <a:pt x="319619" y="184064"/>
                  </a:lnTo>
                  <a:lnTo>
                    <a:pt x="331457" y="184064"/>
                  </a:lnTo>
                  <a:lnTo>
                    <a:pt x="343295" y="184064"/>
                  </a:lnTo>
                  <a:lnTo>
                    <a:pt x="355133" y="184064"/>
                  </a:lnTo>
                  <a:lnTo>
                    <a:pt x="366970" y="184064"/>
                  </a:lnTo>
                  <a:lnTo>
                    <a:pt x="378808" y="184064"/>
                  </a:lnTo>
                  <a:lnTo>
                    <a:pt x="390646" y="184064"/>
                  </a:lnTo>
                  <a:lnTo>
                    <a:pt x="402484" y="184064"/>
                  </a:lnTo>
                  <a:lnTo>
                    <a:pt x="414321" y="184064"/>
                  </a:lnTo>
                  <a:lnTo>
                    <a:pt x="426159" y="184064"/>
                  </a:lnTo>
                  <a:lnTo>
                    <a:pt x="437997" y="184064"/>
                  </a:lnTo>
                  <a:lnTo>
                    <a:pt x="449835" y="184064"/>
                  </a:lnTo>
                  <a:lnTo>
                    <a:pt x="461673" y="184064"/>
                  </a:lnTo>
                  <a:lnTo>
                    <a:pt x="473510" y="184064"/>
                  </a:lnTo>
                  <a:lnTo>
                    <a:pt x="485348" y="184064"/>
                  </a:lnTo>
                  <a:lnTo>
                    <a:pt x="497186" y="184064"/>
                  </a:lnTo>
                  <a:lnTo>
                    <a:pt x="509024" y="184064"/>
                  </a:lnTo>
                  <a:lnTo>
                    <a:pt x="520861" y="184064"/>
                  </a:lnTo>
                  <a:lnTo>
                    <a:pt x="532699" y="184064"/>
                  </a:lnTo>
                  <a:lnTo>
                    <a:pt x="544537" y="184064"/>
                  </a:lnTo>
                  <a:lnTo>
                    <a:pt x="556375" y="184064"/>
                  </a:lnTo>
                  <a:lnTo>
                    <a:pt x="568213" y="184064"/>
                  </a:lnTo>
                  <a:lnTo>
                    <a:pt x="580050" y="184064"/>
                  </a:lnTo>
                  <a:lnTo>
                    <a:pt x="591888" y="184064"/>
                  </a:lnTo>
                  <a:lnTo>
                    <a:pt x="603726" y="184064"/>
                  </a:lnTo>
                  <a:lnTo>
                    <a:pt x="615564" y="184064"/>
                  </a:lnTo>
                  <a:lnTo>
                    <a:pt x="627401" y="184064"/>
                  </a:lnTo>
                  <a:lnTo>
                    <a:pt x="639239" y="184064"/>
                  </a:lnTo>
                  <a:lnTo>
                    <a:pt x="651077" y="184064"/>
                  </a:lnTo>
                  <a:lnTo>
                    <a:pt x="662915" y="184064"/>
                  </a:lnTo>
                  <a:lnTo>
                    <a:pt x="674752" y="184064"/>
                  </a:lnTo>
                  <a:lnTo>
                    <a:pt x="686590" y="184064"/>
                  </a:lnTo>
                  <a:lnTo>
                    <a:pt x="698428" y="184064"/>
                  </a:lnTo>
                  <a:lnTo>
                    <a:pt x="710266" y="184064"/>
                  </a:lnTo>
                  <a:lnTo>
                    <a:pt x="722104" y="184064"/>
                  </a:lnTo>
                  <a:lnTo>
                    <a:pt x="733941" y="184064"/>
                  </a:lnTo>
                  <a:lnTo>
                    <a:pt x="745779" y="184064"/>
                  </a:lnTo>
                  <a:lnTo>
                    <a:pt x="757617" y="184064"/>
                  </a:lnTo>
                  <a:lnTo>
                    <a:pt x="769455" y="184064"/>
                  </a:lnTo>
                  <a:lnTo>
                    <a:pt x="781292" y="184064"/>
                  </a:lnTo>
                  <a:lnTo>
                    <a:pt x="793130" y="184064"/>
                  </a:lnTo>
                  <a:lnTo>
                    <a:pt x="804968" y="184064"/>
                  </a:lnTo>
                  <a:lnTo>
                    <a:pt x="816806" y="184064"/>
                  </a:lnTo>
                  <a:lnTo>
                    <a:pt x="828643" y="184064"/>
                  </a:lnTo>
                  <a:lnTo>
                    <a:pt x="840481" y="184064"/>
                  </a:lnTo>
                  <a:lnTo>
                    <a:pt x="852319" y="184064"/>
                  </a:lnTo>
                  <a:lnTo>
                    <a:pt x="864157" y="184064"/>
                  </a:lnTo>
                  <a:lnTo>
                    <a:pt x="875995" y="184064"/>
                  </a:lnTo>
                  <a:lnTo>
                    <a:pt x="887832" y="184064"/>
                  </a:lnTo>
                  <a:lnTo>
                    <a:pt x="899670" y="184064"/>
                  </a:lnTo>
                  <a:lnTo>
                    <a:pt x="911508" y="184064"/>
                  </a:lnTo>
                  <a:lnTo>
                    <a:pt x="923346" y="184064"/>
                  </a:lnTo>
                  <a:lnTo>
                    <a:pt x="935183" y="184064"/>
                  </a:lnTo>
                  <a:lnTo>
                    <a:pt x="947021" y="184064"/>
                  </a:lnTo>
                  <a:lnTo>
                    <a:pt x="958859" y="184064"/>
                  </a:lnTo>
                  <a:lnTo>
                    <a:pt x="970697" y="184064"/>
                  </a:lnTo>
                  <a:lnTo>
                    <a:pt x="982534" y="184064"/>
                  </a:lnTo>
                  <a:lnTo>
                    <a:pt x="994372" y="184064"/>
                  </a:lnTo>
                  <a:lnTo>
                    <a:pt x="1006210" y="184064"/>
                  </a:lnTo>
                  <a:lnTo>
                    <a:pt x="1018048" y="184064"/>
                  </a:lnTo>
                  <a:lnTo>
                    <a:pt x="1029886" y="184064"/>
                  </a:lnTo>
                  <a:lnTo>
                    <a:pt x="1041723" y="184064"/>
                  </a:lnTo>
                  <a:lnTo>
                    <a:pt x="1053561" y="184064"/>
                  </a:lnTo>
                  <a:lnTo>
                    <a:pt x="1065399" y="184064"/>
                  </a:lnTo>
                  <a:lnTo>
                    <a:pt x="1077237" y="184064"/>
                  </a:lnTo>
                  <a:lnTo>
                    <a:pt x="1089074" y="184064"/>
                  </a:lnTo>
                  <a:lnTo>
                    <a:pt x="1100912" y="184064"/>
                  </a:lnTo>
                  <a:lnTo>
                    <a:pt x="1112750" y="184064"/>
                  </a:lnTo>
                  <a:lnTo>
                    <a:pt x="1124588" y="184064"/>
                  </a:lnTo>
                  <a:lnTo>
                    <a:pt x="1136426" y="184064"/>
                  </a:lnTo>
                  <a:lnTo>
                    <a:pt x="1148263" y="184064"/>
                  </a:lnTo>
                  <a:lnTo>
                    <a:pt x="1160101" y="184064"/>
                  </a:lnTo>
                  <a:lnTo>
                    <a:pt x="1171939" y="184064"/>
                  </a:lnTo>
                  <a:lnTo>
                    <a:pt x="1171939" y="184064"/>
                  </a:lnTo>
                  <a:lnTo>
                    <a:pt x="1183777" y="184064"/>
                  </a:lnTo>
                  <a:lnTo>
                    <a:pt x="1195614" y="184064"/>
                  </a:lnTo>
                  <a:lnTo>
                    <a:pt x="1207452" y="184064"/>
                  </a:lnTo>
                  <a:lnTo>
                    <a:pt x="1219290" y="184064"/>
                  </a:lnTo>
                  <a:lnTo>
                    <a:pt x="1231128" y="184064"/>
                  </a:lnTo>
                  <a:lnTo>
                    <a:pt x="1242965" y="184064"/>
                  </a:lnTo>
                  <a:lnTo>
                    <a:pt x="1254803" y="184064"/>
                  </a:lnTo>
                  <a:lnTo>
                    <a:pt x="1266641" y="184064"/>
                  </a:lnTo>
                  <a:lnTo>
                    <a:pt x="1278479" y="184064"/>
                  </a:lnTo>
                  <a:lnTo>
                    <a:pt x="1290317" y="184064"/>
                  </a:lnTo>
                  <a:lnTo>
                    <a:pt x="1302154" y="184064"/>
                  </a:lnTo>
                  <a:lnTo>
                    <a:pt x="1313992" y="184064"/>
                  </a:lnTo>
                  <a:lnTo>
                    <a:pt x="1325830" y="184064"/>
                  </a:lnTo>
                  <a:lnTo>
                    <a:pt x="1337668" y="184064"/>
                  </a:lnTo>
                  <a:lnTo>
                    <a:pt x="1349505" y="184064"/>
                  </a:lnTo>
                  <a:lnTo>
                    <a:pt x="1361343" y="184064"/>
                  </a:lnTo>
                  <a:lnTo>
                    <a:pt x="1373181" y="184064"/>
                  </a:lnTo>
                  <a:lnTo>
                    <a:pt x="1385019" y="184064"/>
                  </a:lnTo>
                  <a:lnTo>
                    <a:pt x="1396856" y="184064"/>
                  </a:lnTo>
                  <a:lnTo>
                    <a:pt x="1408694" y="184064"/>
                  </a:lnTo>
                  <a:lnTo>
                    <a:pt x="1420532" y="184064"/>
                  </a:lnTo>
                  <a:lnTo>
                    <a:pt x="1432370" y="184064"/>
                  </a:lnTo>
                  <a:lnTo>
                    <a:pt x="1444208" y="184064"/>
                  </a:lnTo>
                  <a:lnTo>
                    <a:pt x="1456045" y="184064"/>
                  </a:lnTo>
                  <a:lnTo>
                    <a:pt x="1467883" y="184064"/>
                  </a:lnTo>
                  <a:lnTo>
                    <a:pt x="1479721" y="184064"/>
                  </a:lnTo>
                  <a:lnTo>
                    <a:pt x="1491559" y="184064"/>
                  </a:lnTo>
                  <a:lnTo>
                    <a:pt x="1503396" y="184064"/>
                  </a:lnTo>
                  <a:lnTo>
                    <a:pt x="1515234" y="184064"/>
                  </a:lnTo>
                  <a:lnTo>
                    <a:pt x="1527072" y="184064"/>
                  </a:lnTo>
                  <a:lnTo>
                    <a:pt x="1538910" y="184064"/>
                  </a:lnTo>
                  <a:lnTo>
                    <a:pt x="1550748" y="184064"/>
                  </a:lnTo>
                  <a:lnTo>
                    <a:pt x="1562585" y="184064"/>
                  </a:lnTo>
                  <a:lnTo>
                    <a:pt x="1574423" y="184064"/>
                  </a:lnTo>
                  <a:lnTo>
                    <a:pt x="1586261" y="184064"/>
                  </a:lnTo>
                  <a:lnTo>
                    <a:pt x="1598099" y="184064"/>
                  </a:lnTo>
                  <a:lnTo>
                    <a:pt x="1609936" y="184064"/>
                  </a:lnTo>
                  <a:lnTo>
                    <a:pt x="1621774" y="184064"/>
                  </a:lnTo>
                  <a:lnTo>
                    <a:pt x="1633612" y="184064"/>
                  </a:lnTo>
                  <a:lnTo>
                    <a:pt x="1645450" y="184064"/>
                  </a:lnTo>
                  <a:lnTo>
                    <a:pt x="1657287" y="184064"/>
                  </a:lnTo>
                  <a:lnTo>
                    <a:pt x="1669125" y="184064"/>
                  </a:lnTo>
                  <a:lnTo>
                    <a:pt x="1680963" y="184064"/>
                  </a:lnTo>
                  <a:lnTo>
                    <a:pt x="1692801" y="184064"/>
                  </a:lnTo>
                  <a:lnTo>
                    <a:pt x="1704639" y="184064"/>
                  </a:lnTo>
                  <a:lnTo>
                    <a:pt x="1716476" y="184064"/>
                  </a:lnTo>
                  <a:lnTo>
                    <a:pt x="1728314" y="184064"/>
                  </a:lnTo>
                  <a:lnTo>
                    <a:pt x="1740152" y="184064"/>
                  </a:lnTo>
                  <a:lnTo>
                    <a:pt x="1751990" y="184064"/>
                  </a:lnTo>
                  <a:lnTo>
                    <a:pt x="1763827" y="184064"/>
                  </a:lnTo>
                  <a:lnTo>
                    <a:pt x="1775665" y="184064"/>
                  </a:lnTo>
                  <a:lnTo>
                    <a:pt x="1787503" y="184064"/>
                  </a:lnTo>
                  <a:lnTo>
                    <a:pt x="1799341" y="184064"/>
                  </a:lnTo>
                  <a:lnTo>
                    <a:pt x="1811178" y="184064"/>
                  </a:lnTo>
                  <a:lnTo>
                    <a:pt x="1823016" y="184064"/>
                  </a:lnTo>
                  <a:lnTo>
                    <a:pt x="1834854" y="184064"/>
                  </a:lnTo>
                  <a:lnTo>
                    <a:pt x="1846692" y="184064"/>
                  </a:lnTo>
                  <a:lnTo>
                    <a:pt x="1858530" y="184064"/>
                  </a:lnTo>
                  <a:lnTo>
                    <a:pt x="1870367" y="184064"/>
                  </a:lnTo>
                  <a:lnTo>
                    <a:pt x="1882205" y="184064"/>
                  </a:lnTo>
                  <a:lnTo>
                    <a:pt x="1894043" y="184064"/>
                  </a:lnTo>
                  <a:lnTo>
                    <a:pt x="1905881" y="184064"/>
                  </a:lnTo>
                  <a:lnTo>
                    <a:pt x="1917718" y="184064"/>
                  </a:lnTo>
                  <a:lnTo>
                    <a:pt x="1929556" y="184064"/>
                  </a:lnTo>
                  <a:lnTo>
                    <a:pt x="1941394" y="184064"/>
                  </a:lnTo>
                  <a:lnTo>
                    <a:pt x="1953232" y="184064"/>
                  </a:lnTo>
                  <a:lnTo>
                    <a:pt x="1965069" y="184064"/>
                  </a:lnTo>
                  <a:lnTo>
                    <a:pt x="1976907" y="184064"/>
                  </a:lnTo>
                  <a:lnTo>
                    <a:pt x="1988745" y="184064"/>
                  </a:lnTo>
                  <a:lnTo>
                    <a:pt x="2000583" y="184064"/>
                  </a:lnTo>
                  <a:lnTo>
                    <a:pt x="2012421" y="184064"/>
                  </a:lnTo>
                  <a:lnTo>
                    <a:pt x="2024258" y="184064"/>
                  </a:lnTo>
                  <a:lnTo>
                    <a:pt x="2036096" y="184064"/>
                  </a:lnTo>
                  <a:lnTo>
                    <a:pt x="2047934" y="184064"/>
                  </a:lnTo>
                  <a:lnTo>
                    <a:pt x="2059772" y="184064"/>
                  </a:lnTo>
                  <a:lnTo>
                    <a:pt x="2071609" y="184064"/>
                  </a:lnTo>
                  <a:lnTo>
                    <a:pt x="2083447" y="184064"/>
                  </a:lnTo>
                  <a:lnTo>
                    <a:pt x="2095285" y="184064"/>
                  </a:lnTo>
                  <a:lnTo>
                    <a:pt x="2107123" y="184064"/>
                  </a:lnTo>
                  <a:lnTo>
                    <a:pt x="2118961" y="184064"/>
                  </a:lnTo>
                  <a:lnTo>
                    <a:pt x="2130798" y="184064"/>
                  </a:lnTo>
                  <a:lnTo>
                    <a:pt x="2142636" y="184064"/>
                  </a:lnTo>
                  <a:lnTo>
                    <a:pt x="2154474" y="184064"/>
                  </a:lnTo>
                  <a:lnTo>
                    <a:pt x="2166312" y="184064"/>
                  </a:lnTo>
                  <a:lnTo>
                    <a:pt x="2178149" y="184064"/>
                  </a:lnTo>
                  <a:lnTo>
                    <a:pt x="2189987" y="184064"/>
                  </a:lnTo>
                  <a:lnTo>
                    <a:pt x="2201825" y="184064"/>
                  </a:lnTo>
                  <a:lnTo>
                    <a:pt x="2213663" y="184064"/>
                  </a:lnTo>
                  <a:lnTo>
                    <a:pt x="2225500" y="184064"/>
                  </a:lnTo>
                  <a:lnTo>
                    <a:pt x="2237338" y="184064"/>
                  </a:lnTo>
                  <a:lnTo>
                    <a:pt x="2249176" y="184064"/>
                  </a:lnTo>
                  <a:lnTo>
                    <a:pt x="2261014" y="184064"/>
                  </a:lnTo>
                  <a:lnTo>
                    <a:pt x="2272852" y="184064"/>
                  </a:lnTo>
                  <a:lnTo>
                    <a:pt x="2284689" y="184064"/>
                  </a:lnTo>
                  <a:lnTo>
                    <a:pt x="2296527" y="184064"/>
                  </a:lnTo>
                  <a:lnTo>
                    <a:pt x="2308365" y="184064"/>
                  </a:lnTo>
                  <a:lnTo>
                    <a:pt x="2320203" y="184064"/>
                  </a:lnTo>
                  <a:lnTo>
                    <a:pt x="2332040" y="184064"/>
                  </a:lnTo>
                  <a:lnTo>
                    <a:pt x="2343878" y="184064"/>
                  </a:lnTo>
                  <a:lnTo>
                    <a:pt x="2343878" y="184064"/>
                  </a:lnTo>
                  <a:lnTo>
                    <a:pt x="2355716" y="184064"/>
                  </a:lnTo>
                  <a:lnTo>
                    <a:pt x="2367554" y="184064"/>
                  </a:lnTo>
                  <a:lnTo>
                    <a:pt x="2379391" y="184064"/>
                  </a:lnTo>
                  <a:lnTo>
                    <a:pt x="2391229" y="184064"/>
                  </a:lnTo>
                  <a:lnTo>
                    <a:pt x="2403067" y="184064"/>
                  </a:lnTo>
                  <a:lnTo>
                    <a:pt x="2414905" y="184064"/>
                  </a:lnTo>
                  <a:lnTo>
                    <a:pt x="2426743" y="184064"/>
                  </a:lnTo>
                  <a:lnTo>
                    <a:pt x="2438580" y="184064"/>
                  </a:lnTo>
                  <a:lnTo>
                    <a:pt x="2450418" y="184064"/>
                  </a:lnTo>
                  <a:lnTo>
                    <a:pt x="2462256" y="184064"/>
                  </a:lnTo>
                  <a:lnTo>
                    <a:pt x="2474094" y="184064"/>
                  </a:lnTo>
                  <a:lnTo>
                    <a:pt x="2485931" y="184064"/>
                  </a:lnTo>
                  <a:lnTo>
                    <a:pt x="2497769" y="184064"/>
                  </a:lnTo>
                  <a:lnTo>
                    <a:pt x="2509607" y="184064"/>
                  </a:lnTo>
                  <a:lnTo>
                    <a:pt x="2521445" y="184064"/>
                  </a:lnTo>
                  <a:lnTo>
                    <a:pt x="2533283" y="184064"/>
                  </a:lnTo>
                  <a:lnTo>
                    <a:pt x="2545120" y="184064"/>
                  </a:lnTo>
                  <a:lnTo>
                    <a:pt x="2556958" y="184064"/>
                  </a:lnTo>
                  <a:lnTo>
                    <a:pt x="2568796" y="184064"/>
                  </a:lnTo>
                  <a:lnTo>
                    <a:pt x="2580634" y="184064"/>
                  </a:lnTo>
                  <a:lnTo>
                    <a:pt x="2592471" y="184064"/>
                  </a:lnTo>
                  <a:lnTo>
                    <a:pt x="2604309" y="184064"/>
                  </a:lnTo>
                  <a:lnTo>
                    <a:pt x="2616147" y="184064"/>
                  </a:lnTo>
                  <a:lnTo>
                    <a:pt x="2627985" y="184064"/>
                  </a:lnTo>
                  <a:lnTo>
                    <a:pt x="2639822" y="184064"/>
                  </a:lnTo>
                  <a:lnTo>
                    <a:pt x="2651660" y="184064"/>
                  </a:lnTo>
                  <a:lnTo>
                    <a:pt x="2663498" y="184064"/>
                  </a:lnTo>
                  <a:lnTo>
                    <a:pt x="2675336" y="184064"/>
                  </a:lnTo>
                  <a:lnTo>
                    <a:pt x="2687174" y="184064"/>
                  </a:lnTo>
                  <a:lnTo>
                    <a:pt x="2699011" y="184064"/>
                  </a:lnTo>
                  <a:lnTo>
                    <a:pt x="2710849" y="184064"/>
                  </a:lnTo>
                  <a:lnTo>
                    <a:pt x="2722687" y="184064"/>
                  </a:lnTo>
                  <a:lnTo>
                    <a:pt x="2734525" y="184064"/>
                  </a:lnTo>
                  <a:lnTo>
                    <a:pt x="2746362" y="184064"/>
                  </a:lnTo>
                  <a:lnTo>
                    <a:pt x="2758200" y="184064"/>
                  </a:lnTo>
                  <a:lnTo>
                    <a:pt x="2770038" y="184064"/>
                  </a:lnTo>
                  <a:lnTo>
                    <a:pt x="2781876" y="184064"/>
                  </a:lnTo>
                  <a:lnTo>
                    <a:pt x="2793713" y="184064"/>
                  </a:lnTo>
                  <a:lnTo>
                    <a:pt x="2805551" y="184064"/>
                  </a:lnTo>
                  <a:lnTo>
                    <a:pt x="2817389" y="184064"/>
                  </a:lnTo>
                  <a:lnTo>
                    <a:pt x="2829227" y="184064"/>
                  </a:lnTo>
                  <a:lnTo>
                    <a:pt x="2841065" y="184064"/>
                  </a:lnTo>
                  <a:lnTo>
                    <a:pt x="2852902" y="184064"/>
                  </a:lnTo>
                  <a:lnTo>
                    <a:pt x="2864740" y="184064"/>
                  </a:lnTo>
                  <a:lnTo>
                    <a:pt x="2876578" y="184064"/>
                  </a:lnTo>
                  <a:lnTo>
                    <a:pt x="2888416" y="184064"/>
                  </a:lnTo>
                  <a:lnTo>
                    <a:pt x="2900253" y="184064"/>
                  </a:lnTo>
                  <a:lnTo>
                    <a:pt x="2912091" y="184064"/>
                  </a:lnTo>
                  <a:lnTo>
                    <a:pt x="2923929" y="184064"/>
                  </a:lnTo>
                  <a:lnTo>
                    <a:pt x="2935767" y="184064"/>
                  </a:lnTo>
                  <a:lnTo>
                    <a:pt x="2947604" y="184064"/>
                  </a:lnTo>
                  <a:lnTo>
                    <a:pt x="2959442" y="184064"/>
                  </a:lnTo>
                  <a:lnTo>
                    <a:pt x="2971280" y="184064"/>
                  </a:lnTo>
                  <a:lnTo>
                    <a:pt x="2983118" y="184064"/>
                  </a:lnTo>
                  <a:lnTo>
                    <a:pt x="2994956" y="184064"/>
                  </a:lnTo>
                  <a:lnTo>
                    <a:pt x="3006793" y="184064"/>
                  </a:lnTo>
                  <a:lnTo>
                    <a:pt x="3018631" y="184064"/>
                  </a:lnTo>
                  <a:lnTo>
                    <a:pt x="3030469" y="184064"/>
                  </a:lnTo>
                  <a:lnTo>
                    <a:pt x="3042307" y="184064"/>
                  </a:lnTo>
                  <a:lnTo>
                    <a:pt x="3054144" y="184064"/>
                  </a:lnTo>
                  <a:lnTo>
                    <a:pt x="3065982" y="184064"/>
                  </a:lnTo>
                  <a:lnTo>
                    <a:pt x="3077820" y="184064"/>
                  </a:lnTo>
                  <a:lnTo>
                    <a:pt x="3089658" y="184064"/>
                  </a:lnTo>
                  <a:lnTo>
                    <a:pt x="3101496" y="184064"/>
                  </a:lnTo>
                  <a:lnTo>
                    <a:pt x="3113333" y="184064"/>
                  </a:lnTo>
                  <a:lnTo>
                    <a:pt x="3125171" y="184064"/>
                  </a:lnTo>
                  <a:lnTo>
                    <a:pt x="3137009" y="184064"/>
                  </a:lnTo>
                  <a:lnTo>
                    <a:pt x="3148847" y="184064"/>
                  </a:lnTo>
                  <a:lnTo>
                    <a:pt x="3160684" y="184064"/>
                  </a:lnTo>
                  <a:lnTo>
                    <a:pt x="3172522" y="184064"/>
                  </a:lnTo>
                  <a:lnTo>
                    <a:pt x="3184360" y="184064"/>
                  </a:lnTo>
                  <a:lnTo>
                    <a:pt x="3196198" y="184064"/>
                  </a:lnTo>
                  <a:lnTo>
                    <a:pt x="3208035" y="184064"/>
                  </a:lnTo>
                  <a:lnTo>
                    <a:pt x="3219873" y="184064"/>
                  </a:lnTo>
                  <a:lnTo>
                    <a:pt x="3231711" y="184064"/>
                  </a:lnTo>
                  <a:lnTo>
                    <a:pt x="3243549" y="184064"/>
                  </a:lnTo>
                  <a:lnTo>
                    <a:pt x="3255387" y="184064"/>
                  </a:lnTo>
                  <a:lnTo>
                    <a:pt x="3267224" y="184064"/>
                  </a:lnTo>
                  <a:lnTo>
                    <a:pt x="3279062" y="184064"/>
                  </a:lnTo>
                  <a:lnTo>
                    <a:pt x="3290900" y="184064"/>
                  </a:lnTo>
                  <a:lnTo>
                    <a:pt x="3302738" y="184064"/>
                  </a:lnTo>
                  <a:lnTo>
                    <a:pt x="3314575" y="184064"/>
                  </a:lnTo>
                  <a:lnTo>
                    <a:pt x="3326413" y="184064"/>
                  </a:lnTo>
                  <a:lnTo>
                    <a:pt x="3338251" y="184064"/>
                  </a:lnTo>
                  <a:lnTo>
                    <a:pt x="3350089" y="184064"/>
                  </a:lnTo>
                  <a:lnTo>
                    <a:pt x="3361926" y="184064"/>
                  </a:lnTo>
                  <a:lnTo>
                    <a:pt x="3373764" y="184064"/>
                  </a:lnTo>
                  <a:lnTo>
                    <a:pt x="3385602" y="184064"/>
                  </a:lnTo>
                  <a:lnTo>
                    <a:pt x="3397440" y="184064"/>
                  </a:lnTo>
                  <a:lnTo>
                    <a:pt x="3409278" y="184064"/>
                  </a:lnTo>
                  <a:lnTo>
                    <a:pt x="3421115" y="184064"/>
                  </a:lnTo>
                  <a:lnTo>
                    <a:pt x="3432953" y="184064"/>
                  </a:lnTo>
                  <a:lnTo>
                    <a:pt x="3444791" y="184064"/>
                  </a:lnTo>
                  <a:lnTo>
                    <a:pt x="3456629" y="184064"/>
                  </a:lnTo>
                  <a:lnTo>
                    <a:pt x="3468466" y="184064"/>
                  </a:lnTo>
                  <a:lnTo>
                    <a:pt x="3480304" y="184064"/>
                  </a:lnTo>
                  <a:lnTo>
                    <a:pt x="3492142" y="184064"/>
                  </a:lnTo>
                  <a:lnTo>
                    <a:pt x="3503980" y="184064"/>
                  </a:lnTo>
                  <a:lnTo>
                    <a:pt x="3515818" y="184064"/>
                  </a:lnTo>
                  <a:lnTo>
                    <a:pt x="3515818" y="184003"/>
                  </a:lnTo>
                  <a:lnTo>
                    <a:pt x="3527655" y="183992"/>
                  </a:lnTo>
                  <a:lnTo>
                    <a:pt x="3539493" y="183979"/>
                  </a:lnTo>
                  <a:lnTo>
                    <a:pt x="3551331" y="183964"/>
                  </a:lnTo>
                  <a:lnTo>
                    <a:pt x="3563169" y="183946"/>
                  </a:lnTo>
                  <a:lnTo>
                    <a:pt x="3575006" y="183926"/>
                  </a:lnTo>
                  <a:lnTo>
                    <a:pt x="3586844" y="183902"/>
                  </a:lnTo>
                  <a:lnTo>
                    <a:pt x="3598682" y="183873"/>
                  </a:lnTo>
                  <a:lnTo>
                    <a:pt x="3610520" y="183839"/>
                  </a:lnTo>
                  <a:lnTo>
                    <a:pt x="3622357" y="183800"/>
                  </a:lnTo>
                  <a:lnTo>
                    <a:pt x="3634195" y="183754"/>
                  </a:lnTo>
                  <a:lnTo>
                    <a:pt x="3646033" y="183700"/>
                  </a:lnTo>
                  <a:lnTo>
                    <a:pt x="3657871" y="183636"/>
                  </a:lnTo>
                  <a:lnTo>
                    <a:pt x="3669709" y="183561"/>
                  </a:lnTo>
                  <a:lnTo>
                    <a:pt x="3681546" y="183473"/>
                  </a:lnTo>
                  <a:lnTo>
                    <a:pt x="3693384" y="183369"/>
                  </a:lnTo>
                  <a:lnTo>
                    <a:pt x="3705222" y="183248"/>
                  </a:lnTo>
                  <a:lnTo>
                    <a:pt x="3717060" y="183106"/>
                  </a:lnTo>
                  <a:lnTo>
                    <a:pt x="3728897" y="182938"/>
                  </a:lnTo>
                  <a:lnTo>
                    <a:pt x="3740735" y="182742"/>
                  </a:lnTo>
                  <a:lnTo>
                    <a:pt x="3752573" y="182512"/>
                  </a:lnTo>
                  <a:lnTo>
                    <a:pt x="3764411" y="182243"/>
                  </a:lnTo>
                  <a:lnTo>
                    <a:pt x="3776248" y="181927"/>
                  </a:lnTo>
                  <a:lnTo>
                    <a:pt x="3788086" y="181557"/>
                  </a:lnTo>
                  <a:lnTo>
                    <a:pt x="3799924" y="181125"/>
                  </a:lnTo>
                  <a:lnTo>
                    <a:pt x="3811762" y="180619"/>
                  </a:lnTo>
                  <a:lnTo>
                    <a:pt x="3823600" y="180027"/>
                  </a:lnTo>
                  <a:lnTo>
                    <a:pt x="3835437" y="179337"/>
                  </a:lnTo>
                  <a:lnTo>
                    <a:pt x="3847275" y="178533"/>
                  </a:lnTo>
                  <a:lnTo>
                    <a:pt x="3859113" y="177597"/>
                  </a:lnTo>
                  <a:lnTo>
                    <a:pt x="3870951" y="176509"/>
                  </a:lnTo>
                  <a:lnTo>
                    <a:pt x="3882788" y="175247"/>
                  </a:lnTo>
                  <a:lnTo>
                    <a:pt x="3894626" y="173787"/>
                  </a:lnTo>
                  <a:lnTo>
                    <a:pt x="3906464" y="172102"/>
                  </a:lnTo>
                  <a:lnTo>
                    <a:pt x="3918302" y="170162"/>
                  </a:lnTo>
                  <a:lnTo>
                    <a:pt x="3930139" y="167937"/>
                  </a:lnTo>
                  <a:lnTo>
                    <a:pt x="3941977" y="165395"/>
                  </a:lnTo>
                  <a:lnTo>
                    <a:pt x="3953815" y="162503"/>
                  </a:lnTo>
                  <a:lnTo>
                    <a:pt x="3965653" y="159231"/>
                  </a:lnTo>
                  <a:lnTo>
                    <a:pt x="3977491" y="155550"/>
                  </a:lnTo>
                  <a:lnTo>
                    <a:pt x="3989328" y="151435"/>
                  </a:lnTo>
                  <a:lnTo>
                    <a:pt x="4001166" y="146868"/>
                  </a:lnTo>
                  <a:lnTo>
                    <a:pt x="4013004" y="141839"/>
                  </a:lnTo>
                  <a:lnTo>
                    <a:pt x="4024842" y="136352"/>
                  </a:lnTo>
                  <a:lnTo>
                    <a:pt x="4036679" y="130421"/>
                  </a:lnTo>
                  <a:lnTo>
                    <a:pt x="4048517" y="124077"/>
                  </a:lnTo>
                  <a:lnTo>
                    <a:pt x="4060355" y="117366"/>
                  </a:lnTo>
                  <a:lnTo>
                    <a:pt x="4072193" y="110351"/>
                  </a:lnTo>
                  <a:lnTo>
                    <a:pt x="4084031" y="103106"/>
                  </a:lnTo>
                  <a:lnTo>
                    <a:pt x="4095868" y="95719"/>
                  </a:lnTo>
                  <a:lnTo>
                    <a:pt x="4107706" y="88283"/>
                  </a:lnTo>
                  <a:lnTo>
                    <a:pt x="4119544" y="80896"/>
                  </a:lnTo>
                  <a:lnTo>
                    <a:pt x="4131382" y="73651"/>
                  </a:lnTo>
                  <a:lnTo>
                    <a:pt x="4143219" y="66636"/>
                  </a:lnTo>
                  <a:lnTo>
                    <a:pt x="4155057" y="59925"/>
                  </a:lnTo>
                  <a:lnTo>
                    <a:pt x="4166895" y="53581"/>
                  </a:lnTo>
                  <a:lnTo>
                    <a:pt x="4178733" y="47650"/>
                  </a:lnTo>
                  <a:lnTo>
                    <a:pt x="4190570" y="42163"/>
                  </a:lnTo>
                  <a:lnTo>
                    <a:pt x="4202408" y="37134"/>
                  </a:lnTo>
                  <a:lnTo>
                    <a:pt x="4214246" y="32567"/>
                  </a:lnTo>
                  <a:lnTo>
                    <a:pt x="4226084" y="28452"/>
                  </a:lnTo>
                  <a:lnTo>
                    <a:pt x="4237922" y="24771"/>
                  </a:lnTo>
                  <a:lnTo>
                    <a:pt x="4249759" y="21499"/>
                  </a:lnTo>
                  <a:lnTo>
                    <a:pt x="4261597" y="18607"/>
                  </a:lnTo>
                  <a:lnTo>
                    <a:pt x="4273435" y="16065"/>
                  </a:lnTo>
                  <a:lnTo>
                    <a:pt x="4285273" y="13840"/>
                  </a:lnTo>
                  <a:lnTo>
                    <a:pt x="4297110" y="11900"/>
                  </a:lnTo>
                  <a:lnTo>
                    <a:pt x="4308948" y="10215"/>
                  </a:lnTo>
                  <a:lnTo>
                    <a:pt x="4320786" y="8755"/>
                  </a:lnTo>
                  <a:lnTo>
                    <a:pt x="4332624" y="7493"/>
                  </a:lnTo>
                  <a:lnTo>
                    <a:pt x="4344461" y="6405"/>
                  </a:lnTo>
                  <a:lnTo>
                    <a:pt x="4356299" y="5469"/>
                  </a:lnTo>
                  <a:lnTo>
                    <a:pt x="4368137" y="4665"/>
                  </a:lnTo>
                  <a:lnTo>
                    <a:pt x="4379975" y="3975"/>
                  </a:lnTo>
                  <a:lnTo>
                    <a:pt x="4391813" y="3383"/>
                  </a:lnTo>
                  <a:lnTo>
                    <a:pt x="4403650" y="2877"/>
                  </a:lnTo>
                  <a:lnTo>
                    <a:pt x="4415488" y="2445"/>
                  </a:lnTo>
                  <a:lnTo>
                    <a:pt x="4427326" y="2075"/>
                  </a:lnTo>
                  <a:lnTo>
                    <a:pt x="4439164" y="1759"/>
                  </a:lnTo>
                  <a:lnTo>
                    <a:pt x="4451001" y="1490"/>
                  </a:lnTo>
                  <a:lnTo>
                    <a:pt x="4462839" y="1260"/>
                  </a:lnTo>
                  <a:lnTo>
                    <a:pt x="4474677" y="1064"/>
                  </a:lnTo>
                  <a:lnTo>
                    <a:pt x="4486515" y="897"/>
                  </a:lnTo>
                  <a:lnTo>
                    <a:pt x="4498352" y="754"/>
                  </a:lnTo>
                  <a:lnTo>
                    <a:pt x="4510190" y="633"/>
                  </a:lnTo>
                  <a:lnTo>
                    <a:pt x="4522028" y="529"/>
                  </a:lnTo>
                  <a:lnTo>
                    <a:pt x="4533866" y="441"/>
                  </a:lnTo>
                  <a:lnTo>
                    <a:pt x="4545704" y="366"/>
                  </a:lnTo>
                  <a:lnTo>
                    <a:pt x="4557541" y="302"/>
                  </a:lnTo>
                  <a:lnTo>
                    <a:pt x="4569379" y="248"/>
                  </a:lnTo>
                  <a:lnTo>
                    <a:pt x="4581217" y="202"/>
                  </a:lnTo>
                  <a:lnTo>
                    <a:pt x="4593055" y="163"/>
                  </a:lnTo>
                  <a:lnTo>
                    <a:pt x="4604892" y="129"/>
                  </a:lnTo>
                  <a:lnTo>
                    <a:pt x="4616730" y="100"/>
                  </a:lnTo>
                  <a:lnTo>
                    <a:pt x="4628568" y="76"/>
                  </a:lnTo>
                  <a:lnTo>
                    <a:pt x="4640406" y="56"/>
                  </a:lnTo>
                  <a:lnTo>
                    <a:pt x="4652244" y="38"/>
                  </a:lnTo>
                  <a:lnTo>
                    <a:pt x="4664081" y="23"/>
                  </a:lnTo>
                  <a:lnTo>
                    <a:pt x="4675919" y="10"/>
                  </a:lnTo>
                  <a:lnTo>
                    <a:pt x="4687757" y="0"/>
                  </a:lnTo>
                </a:path>
              </a:pathLst>
            </a:custGeom>
            <a:ln w="40651" cap="flat">
              <a:solidFill>
                <a:srgbClr val="DB72FB">
                  <a:alpha val="100000"/>
                </a:srgbClr>
              </a:solidFill>
              <a:prstDash val="solid"/>
              <a:round/>
            </a:ln>
          </p:spPr>
          <p:txBody>
            <a:bodyPr/>
            <a:lstStyle/>
            <a:p>
              <a:endParaRPr/>
            </a:p>
          </p:txBody>
        </p:sp>
        <p:sp>
          <p:nvSpPr>
            <p:cNvPr id="53" name="pl53"/>
            <p:cNvSpPr/>
            <p:nvPr/>
          </p:nvSpPr>
          <p:spPr>
            <a:xfrm>
              <a:off x="2482252" y="2924973"/>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E67EC">
                  <a:alpha val="100000"/>
                </a:srgbClr>
              </a:solidFill>
              <a:prstDash val="solid"/>
              <a:round/>
            </a:ln>
          </p:spPr>
          <p:txBody>
            <a:bodyPr/>
            <a:lstStyle/>
            <a:p>
              <a:endParaRPr/>
            </a:p>
          </p:txBody>
        </p:sp>
        <p:sp>
          <p:nvSpPr>
            <p:cNvPr id="54" name="pl54"/>
            <p:cNvSpPr/>
            <p:nvPr/>
          </p:nvSpPr>
          <p:spPr>
            <a:xfrm>
              <a:off x="2482252" y="4213983"/>
              <a:ext cx="4687757" cy="552256"/>
            </a:xfrm>
            <a:custGeom>
              <a:avLst/>
              <a:gdLst/>
              <a:ahLst/>
              <a:cxnLst/>
              <a:rect l="0" t="0" r="0" b="0"/>
              <a:pathLst>
                <a:path w="4687757" h="552256">
                  <a:moveTo>
                    <a:pt x="0" y="552256"/>
                  </a:moveTo>
                  <a:lnTo>
                    <a:pt x="11837" y="552256"/>
                  </a:lnTo>
                  <a:lnTo>
                    <a:pt x="23675" y="552256"/>
                  </a:lnTo>
                  <a:lnTo>
                    <a:pt x="35513" y="552256"/>
                  </a:lnTo>
                  <a:lnTo>
                    <a:pt x="47351" y="552256"/>
                  </a:lnTo>
                  <a:lnTo>
                    <a:pt x="59188" y="552256"/>
                  </a:lnTo>
                  <a:lnTo>
                    <a:pt x="71026" y="552256"/>
                  </a:lnTo>
                  <a:lnTo>
                    <a:pt x="82864" y="552256"/>
                  </a:lnTo>
                  <a:lnTo>
                    <a:pt x="94702" y="552256"/>
                  </a:lnTo>
                  <a:lnTo>
                    <a:pt x="106539" y="552256"/>
                  </a:lnTo>
                  <a:lnTo>
                    <a:pt x="118377" y="552256"/>
                  </a:lnTo>
                  <a:lnTo>
                    <a:pt x="130215" y="552256"/>
                  </a:lnTo>
                  <a:lnTo>
                    <a:pt x="142053" y="552256"/>
                  </a:lnTo>
                  <a:lnTo>
                    <a:pt x="153891" y="552256"/>
                  </a:lnTo>
                  <a:lnTo>
                    <a:pt x="165728" y="552256"/>
                  </a:lnTo>
                  <a:lnTo>
                    <a:pt x="177566" y="552256"/>
                  </a:lnTo>
                  <a:lnTo>
                    <a:pt x="189404" y="552256"/>
                  </a:lnTo>
                  <a:lnTo>
                    <a:pt x="201242" y="552256"/>
                  </a:lnTo>
                  <a:lnTo>
                    <a:pt x="213079" y="552256"/>
                  </a:lnTo>
                  <a:lnTo>
                    <a:pt x="224917" y="552256"/>
                  </a:lnTo>
                  <a:lnTo>
                    <a:pt x="236755" y="552256"/>
                  </a:lnTo>
                  <a:lnTo>
                    <a:pt x="248593" y="552256"/>
                  </a:lnTo>
                  <a:lnTo>
                    <a:pt x="260430" y="552256"/>
                  </a:lnTo>
                  <a:lnTo>
                    <a:pt x="272268" y="552256"/>
                  </a:lnTo>
                  <a:lnTo>
                    <a:pt x="284106" y="552256"/>
                  </a:lnTo>
                  <a:lnTo>
                    <a:pt x="295944" y="552256"/>
                  </a:lnTo>
                  <a:lnTo>
                    <a:pt x="307782" y="552256"/>
                  </a:lnTo>
                  <a:lnTo>
                    <a:pt x="319619" y="552256"/>
                  </a:lnTo>
                  <a:lnTo>
                    <a:pt x="331457" y="552256"/>
                  </a:lnTo>
                  <a:lnTo>
                    <a:pt x="343295" y="552256"/>
                  </a:lnTo>
                  <a:lnTo>
                    <a:pt x="355133" y="552256"/>
                  </a:lnTo>
                  <a:lnTo>
                    <a:pt x="366970" y="552256"/>
                  </a:lnTo>
                  <a:lnTo>
                    <a:pt x="378808" y="552256"/>
                  </a:lnTo>
                  <a:lnTo>
                    <a:pt x="390646" y="552256"/>
                  </a:lnTo>
                  <a:lnTo>
                    <a:pt x="402484" y="552256"/>
                  </a:lnTo>
                  <a:lnTo>
                    <a:pt x="414321" y="552256"/>
                  </a:lnTo>
                  <a:lnTo>
                    <a:pt x="426159" y="552256"/>
                  </a:lnTo>
                  <a:lnTo>
                    <a:pt x="437997" y="552256"/>
                  </a:lnTo>
                  <a:lnTo>
                    <a:pt x="449835" y="552256"/>
                  </a:lnTo>
                  <a:lnTo>
                    <a:pt x="461673" y="552256"/>
                  </a:lnTo>
                  <a:lnTo>
                    <a:pt x="473510" y="552256"/>
                  </a:lnTo>
                  <a:lnTo>
                    <a:pt x="485348" y="552256"/>
                  </a:lnTo>
                  <a:lnTo>
                    <a:pt x="497186" y="552256"/>
                  </a:lnTo>
                  <a:lnTo>
                    <a:pt x="509024" y="552256"/>
                  </a:lnTo>
                  <a:lnTo>
                    <a:pt x="520861" y="552256"/>
                  </a:lnTo>
                  <a:lnTo>
                    <a:pt x="532699" y="552256"/>
                  </a:lnTo>
                  <a:lnTo>
                    <a:pt x="544537" y="552256"/>
                  </a:lnTo>
                  <a:lnTo>
                    <a:pt x="556375" y="552256"/>
                  </a:lnTo>
                  <a:lnTo>
                    <a:pt x="568213" y="552256"/>
                  </a:lnTo>
                  <a:lnTo>
                    <a:pt x="580050" y="552256"/>
                  </a:lnTo>
                  <a:lnTo>
                    <a:pt x="591888" y="552256"/>
                  </a:lnTo>
                  <a:lnTo>
                    <a:pt x="603726" y="552256"/>
                  </a:lnTo>
                  <a:lnTo>
                    <a:pt x="615564" y="552256"/>
                  </a:lnTo>
                  <a:lnTo>
                    <a:pt x="627401" y="552256"/>
                  </a:lnTo>
                  <a:lnTo>
                    <a:pt x="639239" y="552256"/>
                  </a:lnTo>
                  <a:lnTo>
                    <a:pt x="651077" y="552256"/>
                  </a:lnTo>
                  <a:lnTo>
                    <a:pt x="662915" y="552256"/>
                  </a:lnTo>
                  <a:lnTo>
                    <a:pt x="674752" y="552256"/>
                  </a:lnTo>
                  <a:lnTo>
                    <a:pt x="686590" y="552256"/>
                  </a:lnTo>
                  <a:lnTo>
                    <a:pt x="698428" y="552256"/>
                  </a:lnTo>
                  <a:lnTo>
                    <a:pt x="710266" y="552256"/>
                  </a:lnTo>
                  <a:lnTo>
                    <a:pt x="722104" y="552256"/>
                  </a:lnTo>
                  <a:lnTo>
                    <a:pt x="733941" y="552256"/>
                  </a:lnTo>
                  <a:lnTo>
                    <a:pt x="745779" y="552256"/>
                  </a:lnTo>
                  <a:lnTo>
                    <a:pt x="757617" y="552256"/>
                  </a:lnTo>
                  <a:lnTo>
                    <a:pt x="769455" y="552256"/>
                  </a:lnTo>
                  <a:lnTo>
                    <a:pt x="781292" y="552256"/>
                  </a:lnTo>
                  <a:lnTo>
                    <a:pt x="793130" y="552256"/>
                  </a:lnTo>
                  <a:lnTo>
                    <a:pt x="804968" y="552256"/>
                  </a:lnTo>
                  <a:lnTo>
                    <a:pt x="816806" y="552256"/>
                  </a:lnTo>
                  <a:lnTo>
                    <a:pt x="828643" y="552256"/>
                  </a:lnTo>
                  <a:lnTo>
                    <a:pt x="840481" y="552256"/>
                  </a:lnTo>
                  <a:lnTo>
                    <a:pt x="852319" y="552256"/>
                  </a:lnTo>
                  <a:lnTo>
                    <a:pt x="864157" y="552256"/>
                  </a:lnTo>
                  <a:lnTo>
                    <a:pt x="875995" y="552256"/>
                  </a:lnTo>
                  <a:lnTo>
                    <a:pt x="887832" y="552256"/>
                  </a:lnTo>
                  <a:lnTo>
                    <a:pt x="899670" y="552256"/>
                  </a:lnTo>
                  <a:lnTo>
                    <a:pt x="911508" y="552256"/>
                  </a:lnTo>
                  <a:lnTo>
                    <a:pt x="923346" y="552256"/>
                  </a:lnTo>
                  <a:lnTo>
                    <a:pt x="935183" y="552256"/>
                  </a:lnTo>
                  <a:lnTo>
                    <a:pt x="947021" y="552256"/>
                  </a:lnTo>
                  <a:lnTo>
                    <a:pt x="958859" y="552256"/>
                  </a:lnTo>
                  <a:lnTo>
                    <a:pt x="970697" y="552256"/>
                  </a:lnTo>
                  <a:lnTo>
                    <a:pt x="982534" y="552256"/>
                  </a:lnTo>
                  <a:lnTo>
                    <a:pt x="994372" y="552256"/>
                  </a:lnTo>
                  <a:lnTo>
                    <a:pt x="1006210" y="552256"/>
                  </a:lnTo>
                  <a:lnTo>
                    <a:pt x="1018048" y="552256"/>
                  </a:lnTo>
                  <a:lnTo>
                    <a:pt x="1029886" y="552256"/>
                  </a:lnTo>
                  <a:lnTo>
                    <a:pt x="1041723" y="552256"/>
                  </a:lnTo>
                  <a:lnTo>
                    <a:pt x="1053561" y="552256"/>
                  </a:lnTo>
                  <a:lnTo>
                    <a:pt x="1065399" y="552256"/>
                  </a:lnTo>
                  <a:lnTo>
                    <a:pt x="1077237" y="552256"/>
                  </a:lnTo>
                  <a:lnTo>
                    <a:pt x="1089074" y="552256"/>
                  </a:lnTo>
                  <a:lnTo>
                    <a:pt x="1100912" y="552256"/>
                  </a:lnTo>
                  <a:lnTo>
                    <a:pt x="1112750" y="552256"/>
                  </a:lnTo>
                  <a:lnTo>
                    <a:pt x="1124588" y="552256"/>
                  </a:lnTo>
                  <a:lnTo>
                    <a:pt x="1136426" y="552256"/>
                  </a:lnTo>
                  <a:lnTo>
                    <a:pt x="1148263" y="552256"/>
                  </a:lnTo>
                  <a:lnTo>
                    <a:pt x="1160101" y="552256"/>
                  </a:lnTo>
                  <a:lnTo>
                    <a:pt x="1171939" y="552256"/>
                  </a:lnTo>
                  <a:lnTo>
                    <a:pt x="1171939" y="552194"/>
                  </a:lnTo>
                  <a:lnTo>
                    <a:pt x="1183777" y="552183"/>
                  </a:lnTo>
                  <a:lnTo>
                    <a:pt x="1195614" y="552170"/>
                  </a:lnTo>
                  <a:lnTo>
                    <a:pt x="1207452" y="552155"/>
                  </a:lnTo>
                  <a:lnTo>
                    <a:pt x="1219290" y="552138"/>
                  </a:lnTo>
                  <a:lnTo>
                    <a:pt x="1231128" y="552117"/>
                  </a:lnTo>
                  <a:lnTo>
                    <a:pt x="1242965" y="552093"/>
                  </a:lnTo>
                  <a:lnTo>
                    <a:pt x="1254803" y="552064"/>
                  </a:lnTo>
                  <a:lnTo>
                    <a:pt x="1266641" y="552031"/>
                  </a:lnTo>
                  <a:lnTo>
                    <a:pt x="1278479" y="551991"/>
                  </a:lnTo>
                  <a:lnTo>
                    <a:pt x="1290317" y="551945"/>
                  </a:lnTo>
                  <a:lnTo>
                    <a:pt x="1302154" y="551891"/>
                  </a:lnTo>
                  <a:lnTo>
                    <a:pt x="1313992" y="551827"/>
                  </a:lnTo>
                  <a:lnTo>
                    <a:pt x="1325830" y="551752"/>
                  </a:lnTo>
                  <a:lnTo>
                    <a:pt x="1337668" y="551664"/>
                  </a:lnTo>
                  <a:lnTo>
                    <a:pt x="1349505" y="551561"/>
                  </a:lnTo>
                  <a:lnTo>
                    <a:pt x="1361343" y="551439"/>
                  </a:lnTo>
                  <a:lnTo>
                    <a:pt x="1373181" y="551297"/>
                  </a:lnTo>
                  <a:lnTo>
                    <a:pt x="1385019" y="551130"/>
                  </a:lnTo>
                  <a:lnTo>
                    <a:pt x="1396856" y="550934"/>
                  </a:lnTo>
                  <a:lnTo>
                    <a:pt x="1408694" y="550704"/>
                  </a:lnTo>
                  <a:lnTo>
                    <a:pt x="1420532" y="550434"/>
                  </a:lnTo>
                  <a:lnTo>
                    <a:pt x="1432370" y="550118"/>
                  </a:lnTo>
                  <a:lnTo>
                    <a:pt x="1444208" y="549749"/>
                  </a:lnTo>
                  <a:lnTo>
                    <a:pt x="1456045" y="549316"/>
                  </a:lnTo>
                  <a:lnTo>
                    <a:pt x="1467883" y="548810"/>
                  </a:lnTo>
                  <a:lnTo>
                    <a:pt x="1479721" y="548219"/>
                  </a:lnTo>
                  <a:lnTo>
                    <a:pt x="1491559" y="547529"/>
                  </a:lnTo>
                  <a:lnTo>
                    <a:pt x="1503396" y="546724"/>
                  </a:lnTo>
                  <a:lnTo>
                    <a:pt x="1515234" y="545788"/>
                  </a:lnTo>
                  <a:lnTo>
                    <a:pt x="1527072" y="544701"/>
                  </a:lnTo>
                  <a:lnTo>
                    <a:pt x="1538910" y="543439"/>
                  </a:lnTo>
                  <a:lnTo>
                    <a:pt x="1550748" y="541979"/>
                  </a:lnTo>
                  <a:lnTo>
                    <a:pt x="1562585" y="540293"/>
                  </a:lnTo>
                  <a:lnTo>
                    <a:pt x="1574423" y="538353"/>
                  </a:lnTo>
                  <a:lnTo>
                    <a:pt x="1586261" y="536128"/>
                  </a:lnTo>
                  <a:lnTo>
                    <a:pt x="1598099" y="533586"/>
                  </a:lnTo>
                  <a:lnTo>
                    <a:pt x="1609936" y="530695"/>
                  </a:lnTo>
                  <a:lnTo>
                    <a:pt x="1621774" y="527423"/>
                  </a:lnTo>
                  <a:lnTo>
                    <a:pt x="1633612" y="523741"/>
                  </a:lnTo>
                  <a:lnTo>
                    <a:pt x="1645450" y="519626"/>
                  </a:lnTo>
                  <a:lnTo>
                    <a:pt x="1657287" y="515059"/>
                  </a:lnTo>
                  <a:lnTo>
                    <a:pt x="1669125" y="510031"/>
                  </a:lnTo>
                  <a:lnTo>
                    <a:pt x="1680963" y="504543"/>
                  </a:lnTo>
                  <a:lnTo>
                    <a:pt x="1692801" y="498612"/>
                  </a:lnTo>
                  <a:lnTo>
                    <a:pt x="1704639" y="492268"/>
                  </a:lnTo>
                  <a:lnTo>
                    <a:pt x="1716476" y="485558"/>
                  </a:lnTo>
                  <a:lnTo>
                    <a:pt x="1728314" y="478542"/>
                  </a:lnTo>
                  <a:lnTo>
                    <a:pt x="1740152" y="471297"/>
                  </a:lnTo>
                  <a:lnTo>
                    <a:pt x="1751990" y="463910"/>
                  </a:lnTo>
                  <a:lnTo>
                    <a:pt x="1763827" y="456475"/>
                  </a:lnTo>
                  <a:lnTo>
                    <a:pt x="1775665" y="449087"/>
                  </a:lnTo>
                  <a:lnTo>
                    <a:pt x="1787503" y="441843"/>
                  </a:lnTo>
                  <a:lnTo>
                    <a:pt x="1799341" y="434827"/>
                  </a:lnTo>
                  <a:lnTo>
                    <a:pt x="1811178" y="428116"/>
                  </a:lnTo>
                  <a:lnTo>
                    <a:pt x="1823016" y="421772"/>
                  </a:lnTo>
                  <a:lnTo>
                    <a:pt x="1834854" y="415841"/>
                  </a:lnTo>
                  <a:lnTo>
                    <a:pt x="1846692" y="410354"/>
                  </a:lnTo>
                  <a:lnTo>
                    <a:pt x="1858530" y="405326"/>
                  </a:lnTo>
                  <a:lnTo>
                    <a:pt x="1870367" y="400758"/>
                  </a:lnTo>
                  <a:lnTo>
                    <a:pt x="1882205" y="396643"/>
                  </a:lnTo>
                  <a:lnTo>
                    <a:pt x="1894043" y="392962"/>
                  </a:lnTo>
                  <a:lnTo>
                    <a:pt x="1905881" y="389690"/>
                  </a:lnTo>
                  <a:lnTo>
                    <a:pt x="1917718" y="386799"/>
                  </a:lnTo>
                  <a:lnTo>
                    <a:pt x="1929556" y="384256"/>
                  </a:lnTo>
                  <a:lnTo>
                    <a:pt x="1941394" y="382031"/>
                  </a:lnTo>
                  <a:lnTo>
                    <a:pt x="1953232" y="380092"/>
                  </a:lnTo>
                  <a:lnTo>
                    <a:pt x="1965069" y="378406"/>
                  </a:lnTo>
                  <a:lnTo>
                    <a:pt x="1976907" y="376946"/>
                  </a:lnTo>
                  <a:lnTo>
                    <a:pt x="1988745" y="375684"/>
                  </a:lnTo>
                  <a:lnTo>
                    <a:pt x="2000583" y="374596"/>
                  </a:lnTo>
                  <a:lnTo>
                    <a:pt x="2012421" y="373660"/>
                  </a:lnTo>
                  <a:lnTo>
                    <a:pt x="2024258" y="372856"/>
                  </a:lnTo>
                  <a:lnTo>
                    <a:pt x="2036096" y="372166"/>
                  </a:lnTo>
                  <a:lnTo>
                    <a:pt x="2047934" y="371575"/>
                  </a:lnTo>
                  <a:lnTo>
                    <a:pt x="2059772" y="371069"/>
                  </a:lnTo>
                  <a:lnTo>
                    <a:pt x="2071609" y="370636"/>
                  </a:lnTo>
                  <a:lnTo>
                    <a:pt x="2083447" y="370266"/>
                  </a:lnTo>
                  <a:lnTo>
                    <a:pt x="2095285" y="369950"/>
                  </a:lnTo>
                  <a:lnTo>
                    <a:pt x="2107123" y="369681"/>
                  </a:lnTo>
                  <a:lnTo>
                    <a:pt x="2118961" y="369451"/>
                  </a:lnTo>
                  <a:lnTo>
                    <a:pt x="2130798" y="369255"/>
                  </a:lnTo>
                  <a:lnTo>
                    <a:pt x="2142636" y="369088"/>
                  </a:lnTo>
                  <a:lnTo>
                    <a:pt x="2154474" y="368945"/>
                  </a:lnTo>
                  <a:lnTo>
                    <a:pt x="2166312" y="368824"/>
                  </a:lnTo>
                  <a:lnTo>
                    <a:pt x="2178149" y="368721"/>
                  </a:lnTo>
                  <a:lnTo>
                    <a:pt x="2189987" y="368633"/>
                  </a:lnTo>
                  <a:lnTo>
                    <a:pt x="2201825" y="368558"/>
                  </a:lnTo>
                  <a:lnTo>
                    <a:pt x="2213663" y="368494"/>
                  </a:lnTo>
                  <a:lnTo>
                    <a:pt x="2225500" y="368439"/>
                  </a:lnTo>
                  <a:lnTo>
                    <a:pt x="2237338" y="368393"/>
                  </a:lnTo>
                  <a:lnTo>
                    <a:pt x="2249176" y="368354"/>
                  </a:lnTo>
                  <a:lnTo>
                    <a:pt x="2261014" y="368320"/>
                  </a:lnTo>
                  <a:lnTo>
                    <a:pt x="2272852" y="368292"/>
                  </a:lnTo>
                  <a:lnTo>
                    <a:pt x="2284689" y="368268"/>
                  </a:lnTo>
                  <a:lnTo>
                    <a:pt x="2296527" y="368247"/>
                  </a:lnTo>
                  <a:lnTo>
                    <a:pt x="2308365" y="368229"/>
                  </a:lnTo>
                  <a:lnTo>
                    <a:pt x="2320203" y="368214"/>
                  </a:lnTo>
                  <a:lnTo>
                    <a:pt x="2332040" y="368202"/>
                  </a:lnTo>
                  <a:lnTo>
                    <a:pt x="2343878" y="368191"/>
                  </a:lnTo>
                  <a:lnTo>
                    <a:pt x="2343878" y="368129"/>
                  </a:lnTo>
                  <a:lnTo>
                    <a:pt x="2355716" y="368129"/>
                  </a:lnTo>
                  <a:lnTo>
                    <a:pt x="2367554" y="368129"/>
                  </a:lnTo>
                  <a:lnTo>
                    <a:pt x="2379391" y="368129"/>
                  </a:lnTo>
                  <a:lnTo>
                    <a:pt x="2391229" y="368129"/>
                  </a:lnTo>
                  <a:lnTo>
                    <a:pt x="2403067" y="368129"/>
                  </a:lnTo>
                  <a:lnTo>
                    <a:pt x="2414905" y="368129"/>
                  </a:lnTo>
                  <a:lnTo>
                    <a:pt x="2426743" y="368129"/>
                  </a:lnTo>
                  <a:lnTo>
                    <a:pt x="2438580" y="368129"/>
                  </a:lnTo>
                  <a:lnTo>
                    <a:pt x="2450418" y="368129"/>
                  </a:lnTo>
                  <a:lnTo>
                    <a:pt x="2462256" y="368129"/>
                  </a:lnTo>
                  <a:lnTo>
                    <a:pt x="2474094" y="368129"/>
                  </a:lnTo>
                  <a:lnTo>
                    <a:pt x="2485931" y="368129"/>
                  </a:lnTo>
                  <a:lnTo>
                    <a:pt x="2497769" y="368129"/>
                  </a:lnTo>
                  <a:lnTo>
                    <a:pt x="2509607" y="368129"/>
                  </a:lnTo>
                  <a:lnTo>
                    <a:pt x="2521445" y="368129"/>
                  </a:lnTo>
                  <a:lnTo>
                    <a:pt x="2533283" y="368129"/>
                  </a:lnTo>
                  <a:lnTo>
                    <a:pt x="2545120" y="368129"/>
                  </a:lnTo>
                  <a:lnTo>
                    <a:pt x="2556958" y="368129"/>
                  </a:lnTo>
                  <a:lnTo>
                    <a:pt x="2568796" y="368129"/>
                  </a:lnTo>
                  <a:lnTo>
                    <a:pt x="2580634" y="368129"/>
                  </a:lnTo>
                  <a:lnTo>
                    <a:pt x="2592471" y="368129"/>
                  </a:lnTo>
                  <a:lnTo>
                    <a:pt x="2604309" y="368129"/>
                  </a:lnTo>
                  <a:lnTo>
                    <a:pt x="2616147" y="368129"/>
                  </a:lnTo>
                  <a:lnTo>
                    <a:pt x="2627985" y="368129"/>
                  </a:lnTo>
                  <a:lnTo>
                    <a:pt x="2639822" y="368129"/>
                  </a:lnTo>
                  <a:lnTo>
                    <a:pt x="2651660" y="368129"/>
                  </a:lnTo>
                  <a:lnTo>
                    <a:pt x="2663498" y="368129"/>
                  </a:lnTo>
                  <a:lnTo>
                    <a:pt x="2675336" y="368129"/>
                  </a:lnTo>
                  <a:lnTo>
                    <a:pt x="2687174" y="368129"/>
                  </a:lnTo>
                  <a:lnTo>
                    <a:pt x="2699011" y="368129"/>
                  </a:lnTo>
                  <a:lnTo>
                    <a:pt x="2710849" y="368129"/>
                  </a:lnTo>
                  <a:lnTo>
                    <a:pt x="2722687" y="368129"/>
                  </a:lnTo>
                  <a:lnTo>
                    <a:pt x="2734525" y="368129"/>
                  </a:lnTo>
                  <a:lnTo>
                    <a:pt x="2746362" y="368129"/>
                  </a:lnTo>
                  <a:lnTo>
                    <a:pt x="2758200" y="368129"/>
                  </a:lnTo>
                  <a:lnTo>
                    <a:pt x="2770038" y="368129"/>
                  </a:lnTo>
                  <a:lnTo>
                    <a:pt x="2781876" y="368129"/>
                  </a:lnTo>
                  <a:lnTo>
                    <a:pt x="2793713" y="368129"/>
                  </a:lnTo>
                  <a:lnTo>
                    <a:pt x="2805551" y="368129"/>
                  </a:lnTo>
                  <a:lnTo>
                    <a:pt x="2817389" y="368129"/>
                  </a:lnTo>
                  <a:lnTo>
                    <a:pt x="2829227" y="368129"/>
                  </a:lnTo>
                  <a:lnTo>
                    <a:pt x="2841065" y="368129"/>
                  </a:lnTo>
                  <a:lnTo>
                    <a:pt x="2852902" y="368129"/>
                  </a:lnTo>
                  <a:lnTo>
                    <a:pt x="2864740" y="368129"/>
                  </a:lnTo>
                  <a:lnTo>
                    <a:pt x="2876578" y="368129"/>
                  </a:lnTo>
                  <a:lnTo>
                    <a:pt x="2888416" y="368129"/>
                  </a:lnTo>
                  <a:lnTo>
                    <a:pt x="2900253" y="368129"/>
                  </a:lnTo>
                  <a:lnTo>
                    <a:pt x="2912091" y="368129"/>
                  </a:lnTo>
                  <a:lnTo>
                    <a:pt x="2923929" y="368129"/>
                  </a:lnTo>
                  <a:lnTo>
                    <a:pt x="2935767" y="368129"/>
                  </a:lnTo>
                  <a:lnTo>
                    <a:pt x="2947604" y="368129"/>
                  </a:lnTo>
                  <a:lnTo>
                    <a:pt x="2959442" y="368129"/>
                  </a:lnTo>
                  <a:lnTo>
                    <a:pt x="2971280" y="368129"/>
                  </a:lnTo>
                  <a:lnTo>
                    <a:pt x="2983118" y="368129"/>
                  </a:lnTo>
                  <a:lnTo>
                    <a:pt x="2994956" y="368129"/>
                  </a:lnTo>
                  <a:lnTo>
                    <a:pt x="3006793" y="368129"/>
                  </a:lnTo>
                  <a:lnTo>
                    <a:pt x="3018631" y="368129"/>
                  </a:lnTo>
                  <a:lnTo>
                    <a:pt x="3030469" y="368129"/>
                  </a:lnTo>
                  <a:lnTo>
                    <a:pt x="3042307" y="368129"/>
                  </a:lnTo>
                  <a:lnTo>
                    <a:pt x="3054144" y="368129"/>
                  </a:lnTo>
                  <a:lnTo>
                    <a:pt x="3065982" y="368129"/>
                  </a:lnTo>
                  <a:lnTo>
                    <a:pt x="3077820" y="368129"/>
                  </a:lnTo>
                  <a:lnTo>
                    <a:pt x="3089658" y="368129"/>
                  </a:lnTo>
                  <a:lnTo>
                    <a:pt x="3101496" y="368129"/>
                  </a:lnTo>
                  <a:lnTo>
                    <a:pt x="3113333" y="368129"/>
                  </a:lnTo>
                  <a:lnTo>
                    <a:pt x="3125171" y="368129"/>
                  </a:lnTo>
                  <a:lnTo>
                    <a:pt x="3137009" y="368129"/>
                  </a:lnTo>
                  <a:lnTo>
                    <a:pt x="3148847" y="368129"/>
                  </a:lnTo>
                  <a:lnTo>
                    <a:pt x="3160684" y="368129"/>
                  </a:lnTo>
                  <a:lnTo>
                    <a:pt x="3172522" y="368129"/>
                  </a:lnTo>
                  <a:lnTo>
                    <a:pt x="3184360" y="368129"/>
                  </a:lnTo>
                  <a:lnTo>
                    <a:pt x="3196198" y="368129"/>
                  </a:lnTo>
                  <a:lnTo>
                    <a:pt x="3208035" y="368129"/>
                  </a:lnTo>
                  <a:lnTo>
                    <a:pt x="3219873" y="368129"/>
                  </a:lnTo>
                  <a:lnTo>
                    <a:pt x="3231711" y="368129"/>
                  </a:lnTo>
                  <a:lnTo>
                    <a:pt x="3243549" y="368129"/>
                  </a:lnTo>
                  <a:lnTo>
                    <a:pt x="3255387" y="368129"/>
                  </a:lnTo>
                  <a:lnTo>
                    <a:pt x="3267224" y="368129"/>
                  </a:lnTo>
                  <a:lnTo>
                    <a:pt x="3279062" y="368129"/>
                  </a:lnTo>
                  <a:lnTo>
                    <a:pt x="3290900" y="368129"/>
                  </a:lnTo>
                  <a:lnTo>
                    <a:pt x="3302738" y="368129"/>
                  </a:lnTo>
                  <a:lnTo>
                    <a:pt x="3314575" y="368129"/>
                  </a:lnTo>
                  <a:lnTo>
                    <a:pt x="3326413" y="368129"/>
                  </a:lnTo>
                  <a:lnTo>
                    <a:pt x="3338251" y="368129"/>
                  </a:lnTo>
                  <a:lnTo>
                    <a:pt x="3350089" y="368129"/>
                  </a:lnTo>
                  <a:lnTo>
                    <a:pt x="3361926" y="368129"/>
                  </a:lnTo>
                  <a:lnTo>
                    <a:pt x="3373764" y="368129"/>
                  </a:lnTo>
                  <a:lnTo>
                    <a:pt x="3385602" y="368129"/>
                  </a:lnTo>
                  <a:lnTo>
                    <a:pt x="3397440" y="368129"/>
                  </a:lnTo>
                  <a:lnTo>
                    <a:pt x="3409278" y="368129"/>
                  </a:lnTo>
                  <a:lnTo>
                    <a:pt x="3421115" y="368129"/>
                  </a:lnTo>
                  <a:lnTo>
                    <a:pt x="3432953" y="368129"/>
                  </a:lnTo>
                  <a:lnTo>
                    <a:pt x="3444791" y="368129"/>
                  </a:lnTo>
                  <a:lnTo>
                    <a:pt x="3456629" y="368129"/>
                  </a:lnTo>
                  <a:lnTo>
                    <a:pt x="3468466" y="368129"/>
                  </a:lnTo>
                  <a:lnTo>
                    <a:pt x="3480304" y="368129"/>
                  </a:lnTo>
                  <a:lnTo>
                    <a:pt x="3492142" y="368129"/>
                  </a:lnTo>
                  <a:lnTo>
                    <a:pt x="3503980" y="368129"/>
                  </a:lnTo>
                  <a:lnTo>
                    <a:pt x="3515818" y="368129"/>
                  </a:lnTo>
                  <a:lnTo>
                    <a:pt x="3515818" y="368006"/>
                  </a:lnTo>
                  <a:lnTo>
                    <a:pt x="3527655" y="367984"/>
                  </a:lnTo>
                  <a:lnTo>
                    <a:pt x="3539493" y="367958"/>
                  </a:lnTo>
                  <a:lnTo>
                    <a:pt x="3551331" y="367929"/>
                  </a:lnTo>
                  <a:lnTo>
                    <a:pt x="3563169" y="367893"/>
                  </a:lnTo>
                  <a:lnTo>
                    <a:pt x="3575006" y="367852"/>
                  </a:lnTo>
                  <a:lnTo>
                    <a:pt x="3586844" y="367804"/>
                  </a:lnTo>
                  <a:lnTo>
                    <a:pt x="3598682" y="367746"/>
                  </a:lnTo>
                  <a:lnTo>
                    <a:pt x="3610520" y="367679"/>
                  </a:lnTo>
                  <a:lnTo>
                    <a:pt x="3622357" y="367601"/>
                  </a:lnTo>
                  <a:lnTo>
                    <a:pt x="3634195" y="367508"/>
                  </a:lnTo>
                  <a:lnTo>
                    <a:pt x="3646033" y="367400"/>
                  </a:lnTo>
                  <a:lnTo>
                    <a:pt x="3657871" y="367272"/>
                  </a:lnTo>
                  <a:lnTo>
                    <a:pt x="3669709" y="367122"/>
                  </a:lnTo>
                  <a:lnTo>
                    <a:pt x="3681546" y="366946"/>
                  </a:lnTo>
                  <a:lnTo>
                    <a:pt x="3693384" y="366739"/>
                  </a:lnTo>
                  <a:lnTo>
                    <a:pt x="3705222" y="366496"/>
                  </a:lnTo>
                  <a:lnTo>
                    <a:pt x="3717060" y="366212"/>
                  </a:lnTo>
                  <a:lnTo>
                    <a:pt x="3728897" y="365877"/>
                  </a:lnTo>
                  <a:lnTo>
                    <a:pt x="3740735" y="365485"/>
                  </a:lnTo>
                  <a:lnTo>
                    <a:pt x="3752573" y="365025"/>
                  </a:lnTo>
                  <a:lnTo>
                    <a:pt x="3764411" y="364486"/>
                  </a:lnTo>
                  <a:lnTo>
                    <a:pt x="3776248" y="363855"/>
                  </a:lnTo>
                  <a:lnTo>
                    <a:pt x="3788086" y="363115"/>
                  </a:lnTo>
                  <a:lnTo>
                    <a:pt x="3799924" y="362250"/>
                  </a:lnTo>
                  <a:lnTo>
                    <a:pt x="3811762" y="361238"/>
                  </a:lnTo>
                  <a:lnTo>
                    <a:pt x="3823600" y="360055"/>
                  </a:lnTo>
                  <a:lnTo>
                    <a:pt x="3835437" y="358675"/>
                  </a:lnTo>
                  <a:lnTo>
                    <a:pt x="3847275" y="357067"/>
                  </a:lnTo>
                  <a:lnTo>
                    <a:pt x="3859113" y="355195"/>
                  </a:lnTo>
                  <a:lnTo>
                    <a:pt x="3870951" y="353019"/>
                  </a:lnTo>
                  <a:lnTo>
                    <a:pt x="3882788" y="350495"/>
                  </a:lnTo>
                  <a:lnTo>
                    <a:pt x="3894626" y="347575"/>
                  </a:lnTo>
                  <a:lnTo>
                    <a:pt x="3906464" y="344204"/>
                  </a:lnTo>
                  <a:lnTo>
                    <a:pt x="3918302" y="340324"/>
                  </a:lnTo>
                  <a:lnTo>
                    <a:pt x="3930139" y="335874"/>
                  </a:lnTo>
                  <a:lnTo>
                    <a:pt x="3941977" y="330790"/>
                  </a:lnTo>
                  <a:lnTo>
                    <a:pt x="3953815" y="325007"/>
                  </a:lnTo>
                  <a:lnTo>
                    <a:pt x="3965653" y="318463"/>
                  </a:lnTo>
                  <a:lnTo>
                    <a:pt x="3977491" y="311101"/>
                  </a:lnTo>
                  <a:lnTo>
                    <a:pt x="3989328" y="302870"/>
                  </a:lnTo>
                  <a:lnTo>
                    <a:pt x="4001166" y="293736"/>
                  </a:lnTo>
                  <a:lnTo>
                    <a:pt x="4013004" y="283679"/>
                  </a:lnTo>
                  <a:lnTo>
                    <a:pt x="4024842" y="272704"/>
                  </a:lnTo>
                  <a:lnTo>
                    <a:pt x="4036679" y="260842"/>
                  </a:lnTo>
                  <a:lnTo>
                    <a:pt x="4048517" y="248155"/>
                  </a:lnTo>
                  <a:lnTo>
                    <a:pt x="4060355" y="234733"/>
                  </a:lnTo>
                  <a:lnTo>
                    <a:pt x="4072193" y="220702"/>
                  </a:lnTo>
                  <a:lnTo>
                    <a:pt x="4084031" y="206212"/>
                  </a:lnTo>
                  <a:lnTo>
                    <a:pt x="4095868" y="191438"/>
                  </a:lnTo>
                  <a:lnTo>
                    <a:pt x="4107706" y="176567"/>
                  </a:lnTo>
                  <a:lnTo>
                    <a:pt x="4119544" y="161793"/>
                  </a:lnTo>
                  <a:lnTo>
                    <a:pt x="4131382" y="147303"/>
                  </a:lnTo>
                  <a:lnTo>
                    <a:pt x="4143219" y="133272"/>
                  </a:lnTo>
                  <a:lnTo>
                    <a:pt x="4155057" y="119850"/>
                  </a:lnTo>
                  <a:lnTo>
                    <a:pt x="4166895" y="107163"/>
                  </a:lnTo>
                  <a:lnTo>
                    <a:pt x="4178733" y="95301"/>
                  </a:lnTo>
                  <a:lnTo>
                    <a:pt x="4190570" y="84326"/>
                  </a:lnTo>
                  <a:lnTo>
                    <a:pt x="4202408" y="74269"/>
                  </a:lnTo>
                  <a:lnTo>
                    <a:pt x="4214246" y="65135"/>
                  </a:lnTo>
                  <a:lnTo>
                    <a:pt x="4226084" y="56904"/>
                  </a:lnTo>
                  <a:lnTo>
                    <a:pt x="4237922" y="49542"/>
                  </a:lnTo>
                  <a:lnTo>
                    <a:pt x="4249759" y="42998"/>
                  </a:lnTo>
                  <a:lnTo>
                    <a:pt x="4261597" y="37215"/>
                  </a:lnTo>
                  <a:lnTo>
                    <a:pt x="4273435" y="32131"/>
                  </a:lnTo>
                  <a:lnTo>
                    <a:pt x="4285273" y="27681"/>
                  </a:lnTo>
                  <a:lnTo>
                    <a:pt x="4297110" y="23801"/>
                  </a:lnTo>
                  <a:lnTo>
                    <a:pt x="4308948" y="20430"/>
                  </a:lnTo>
                  <a:lnTo>
                    <a:pt x="4320786" y="17510"/>
                  </a:lnTo>
                  <a:lnTo>
                    <a:pt x="4332624" y="14986"/>
                  </a:lnTo>
                  <a:lnTo>
                    <a:pt x="4344461" y="12810"/>
                  </a:lnTo>
                  <a:lnTo>
                    <a:pt x="4356299" y="10938"/>
                  </a:lnTo>
                  <a:lnTo>
                    <a:pt x="4368137" y="9330"/>
                  </a:lnTo>
                  <a:lnTo>
                    <a:pt x="4379975" y="7950"/>
                  </a:lnTo>
                  <a:lnTo>
                    <a:pt x="4391813" y="6767"/>
                  </a:lnTo>
                  <a:lnTo>
                    <a:pt x="4403650" y="5755"/>
                  </a:lnTo>
                  <a:lnTo>
                    <a:pt x="4415488" y="4890"/>
                  </a:lnTo>
                  <a:lnTo>
                    <a:pt x="4427326" y="4150"/>
                  </a:lnTo>
                  <a:lnTo>
                    <a:pt x="4439164" y="3519"/>
                  </a:lnTo>
                  <a:lnTo>
                    <a:pt x="4451001" y="2980"/>
                  </a:lnTo>
                  <a:lnTo>
                    <a:pt x="4462839" y="2520"/>
                  </a:lnTo>
                  <a:lnTo>
                    <a:pt x="4474677" y="2128"/>
                  </a:lnTo>
                  <a:lnTo>
                    <a:pt x="4486515" y="1794"/>
                  </a:lnTo>
                  <a:lnTo>
                    <a:pt x="4498352" y="1509"/>
                  </a:lnTo>
                  <a:lnTo>
                    <a:pt x="4510190" y="1266"/>
                  </a:lnTo>
                  <a:lnTo>
                    <a:pt x="4522028" y="1059"/>
                  </a:lnTo>
                  <a:lnTo>
                    <a:pt x="4533866" y="883"/>
                  </a:lnTo>
                  <a:lnTo>
                    <a:pt x="4545704" y="733"/>
                  </a:lnTo>
                  <a:lnTo>
                    <a:pt x="4557541" y="605"/>
                  </a:lnTo>
                  <a:lnTo>
                    <a:pt x="4569379" y="497"/>
                  </a:lnTo>
                  <a:lnTo>
                    <a:pt x="4581217" y="404"/>
                  </a:lnTo>
                  <a:lnTo>
                    <a:pt x="4593055" y="326"/>
                  </a:lnTo>
                  <a:lnTo>
                    <a:pt x="4604892" y="259"/>
                  </a:lnTo>
                  <a:lnTo>
                    <a:pt x="4616730" y="201"/>
                  </a:lnTo>
                  <a:lnTo>
                    <a:pt x="4628568" y="153"/>
                  </a:lnTo>
                  <a:lnTo>
                    <a:pt x="4640406" y="112"/>
                  </a:lnTo>
                  <a:lnTo>
                    <a:pt x="4652244" y="77"/>
                  </a:lnTo>
                  <a:lnTo>
                    <a:pt x="4664081" y="47"/>
                  </a:lnTo>
                  <a:lnTo>
                    <a:pt x="4675919" y="21"/>
                  </a:lnTo>
                  <a:lnTo>
                    <a:pt x="4687757" y="0"/>
                  </a:lnTo>
                </a:path>
              </a:pathLst>
            </a:custGeom>
            <a:ln w="40651" cap="flat">
              <a:solidFill>
                <a:srgbClr val="FA62DA">
                  <a:alpha val="100000"/>
                </a:srgbClr>
              </a:solidFill>
              <a:prstDash val="solid"/>
              <a:round/>
            </a:ln>
          </p:spPr>
          <p:txBody>
            <a:bodyPr/>
            <a:lstStyle/>
            <a:p>
              <a:endParaRPr/>
            </a:p>
          </p:txBody>
        </p:sp>
        <p:sp>
          <p:nvSpPr>
            <p:cNvPr id="55" name="pl55"/>
            <p:cNvSpPr/>
            <p:nvPr/>
          </p:nvSpPr>
          <p:spPr>
            <a:xfrm>
              <a:off x="2482252" y="5318680"/>
              <a:ext cx="4687757" cy="184064"/>
            </a:xfrm>
            <a:custGeom>
              <a:avLst/>
              <a:gdLst/>
              <a:ahLst/>
              <a:cxnLst/>
              <a:rect l="0" t="0" r="0" b="0"/>
              <a:pathLst>
                <a:path w="4687757" h="184064">
                  <a:moveTo>
                    <a:pt x="0" y="184064"/>
                  </a:moveTo>
                  <a:lnTo>
                    <a:pt x="11837" y="184064"/>
                  </a:lnTo>
                  <a:lnTo>
                    <a:pt x="23675" y="184064"/>
                  </a:lnTo>
                  <a:lnTo>
                    <a:pt x="35513" y="184064"/>
                  </a:lnTo>
                  <a:lnTo>
                    <a:pt x="47351" y="184064"/>
                  </a:lnTo>
                  <a:lnTo>
                    <a:pt x="59188" y="184064"/>
                  </a:lnTo>
                  <a:lnTo>
                    <a:pt x="71026" y="184064"/>
                  </a:lnTo>
                  <a:lnTo>
                    <a:pt x="82864" y="184064"/>
                  </a:lnTo>
                  <a:lnTo>
                    <a:pt x="94702" y="184064"/>
                  </a:lnTo>
                  <a:lnTo>
                    <a:pt x="106539" y="184064"/>
                  </a:lnTo>
                  <a:lnTo>
                    <a:pt x="118377" y="184064"/>
                  </a:lnTo>
                  <a:lnTo>
                    <a:pt x="130215" y="184064"/>
                  </a:lnTo>
                  <a:lnTo>
                    <a:pt x="142053" y="184064"/>
                  </a:lnTo>
                  <a:lnTo>
                    <a:pt x="153891" y="184064"/>
                  </a:lnTo>
                  <a:lnTo>
                    <a:pt x="165728" y="184064"/>
                  </a:lnTo>
                  <a:lnTo>
                    <a:pt x="177566" y="184064"/>
                  </a:lnTo>
                  <a:lnTo>
                    <a:pt x="189404" y="184064"/>
                  </a:lnTo>
                  <a:lnTo>
                    <a:pt x="201242" y="184064"/>
                  </a:lnTo>
                  <a:lnTo>
                    <a:pt x="213079" y="184064"/>
                  </a:lnTo>
                  <a:lnTo>
                    <a:pt x="224917" y="184064"/>
                  </a:lnTo>
                  <a:lnTo>
                    <a:pt x="236755" y="184064"/>
                  </a:lnTo>
                  <a:lnTo>
                    <a:pt x="248593" y="184064"/>
                  </a:lnTo>
                  <a:lnTo>
                    <a:pt x="260430" y="184064"/>
                  </a:lnTo>
                  <a:lnTo>
                    <a:pt x="272268" y="184064"/>
                  </a:lnTo>
                  <a:lnTo>
                    <a:pt x="284106" y="184064"/>
                  </a:lnTo>
                  <a:lnTo>
                    <a:pt x="295944" y="184064"/>
                  </a:lnTo>
                  <a:lnTo>
                    <a:pt x="307782" y="184064"/>
                  </a:lnTo>
                  <a:lnTo>
                    <a:pt x="319619" y="184064"/>
                  </a:lnTo>
                  <a:lnTo>
                    <a:pt x="331457" y="184064"/>
                  </a:lnTo>
                  <a:lnTo>
                    <a:pt x="343295" y="184064"/>
                  </a:lnTo>
                  <a:lnTo>
                    <a:pt x="355133" y="184064"/>
                  </a:lnTo>
                  <a:lnTo>
                    <a:pt x="366970" y="184064"/>
                  </a:lnTo>
                  <a:lnTo>
                    <a:pt x="378808" y="184064"/>
                  </a:lnTo>
                  <a:lnTo>
                    <a:pt x="390646" y="184064"/>
                  </a:lnTo>
                  <a:lnTo>
                    <a:pt x="402484" y="184064"/>
                  </a:lnTo>
                  <a:lnTo>
                    <a:pt x="414321" y="184064"/>
                  </a:lnTo>
                  <a:lnTo>
                    <a:pt x="426159" y="184064"/>
                  </a:lnTo>
                  <a:lnTo>
                    <a:pt x="437997" y="184064"/>
                  </a:lnTo>
                  <a:lnTo>
                    <a:pt x="449835" y="184064"/>
                  </a:lnTo>
                  <a:lnTo>
                    <a:pt x="461673" y="184064"/>
                  </a:lnTo>
                  <a:lnTo>
                    <a:pt x="473510" y="184064"/>
                  </a:lnTo>
                  <a:lnTo>
                    <a:pt x="485348" y="184064"/>
                  </a:lnTo>
                  <a:lnTo>
                    <a:pt x="497186" y="184064"/>
                  </a:lnTo>
                  <a:lnTo>
                    <a:pt x="509024" y="184064"/>
                  </a:lnTo>
                  <a:lnTo>
                    <a:pt x="520861" y="184064"/>
                  </a:lnTo>
                  <a:lnTo>
                    <a:pt x="532699" y="184064"/>
                  </a:lnTo>
                  <a:lnTo>
                    <a:pt x="544537" y="184064"/>
                  </a:lnTo>
                  <a:lnTo>
                    <a:pt x="556375" y="184064"/>
                  </a:lnTo>
                  <a:lnTo>
                    <a:pt x="568213" y="184064"/>
                  </a:lnTo>
                  <a:lnTo>
                    <a:pt x="580050" y="184064"/>
                  </a:lnTo>
                  <a:lnTo>
                    <a:pt x="591888" y="184064"/>
                  </a:lnTo>
                  <a:lnTo>
                    <a:pt x="603726" y="184064"/>
                  </a:lnTo>
                  <a:lnTo>
                    <a:pt x="615564" y="184064"/>
                  </a:lnTo>
                  <a:lnTo>
                    <a:pt x="627401" y="184064"/>
                  </a:lnTo>
                  <a:lnTo>
                    <a:pt x="639239" y="184064"/>
                  </a:lnTo>
                  <a:lnTo>
                    <a:pt x="651077" y="184064"/>
                  </a:lnTo>
                  <a:lnTo>
                    <a:pt x="662915" y="184064"/>
                  </a:lnTo>
                  <a:lnTo>
                    <a:pt x="674752" y="184064"/>
                  </a:lnTo>
                  <a:lnTo>
                    <a:pt x="686590" y="184064"/>
                  </a:lnTo>
                  <a:lnTo>
                    <a:pt x="698428" y="184064"/>
                  </a:lnTo>
                  <a:lnTo>
                    <a:pt x="710266" y="184064"/>
                  </a:lnTo>
                  <a:lnTo>
                    <a:pt x="722104" y="184064"/>
                  </a:lnTo>
                  <a:lnTo>
                    <a:pt x="733941" y="184064"/>
                  </a:lnTo>
                  <a:lnTo>
                    <a:pt x="745779" y="184064"/>
                  </a:lnTo>
                  <a:lnTo>
                    <a:pt x="757617" y="184064"/>
                  </a:lnTo>
                  <a:lnTo>
                    <a:pt x="769455" y="184064"/>
                  </a:lnTo>
                  <a:lnTo>
                    <a:pt x="781292" y="184064"/>
                  </a:lnTo>
                  <a:lnTo>
                    <a:pt x="793130" y="184064"/>
                  </a:lnTo>
                  <a:lnTo>
                    <a:pt x="804968" y="184064"/>
                  </a:lnTo>
                  <a:lnTo>
                    <a:pt x="816806" y="184064"/>
                  </a:lnTo>
                  <a:lnTo>
                    <a:pt x="828643" y="184064"/>
                  </a:lnTo>
                  <a:lnTo>
                    <a:pt x="840481" y="184064"/>
                  </a:lnTo>
                  <a:lnTo>
                    <a:pt x="852319" y="184064"/>
                  </a:lnTo>
                  <a:lnTo>
                    <a:pt x="864157" y="184064"/>
                  </a:lnTo>
                  <a:lnTo>
                    <a:pt x="875995" y="184064"/>
                  </a:lnTo>
                  <a:lnTo>
                    <a:pt x="887832" y="184064"/>
                  </a:lnTo>
                  <a:lnTo>
                    <a:pt x="899670" y="184064"/>
                  </a:lnTo>
                  <a:lnTo>
                    <a:pt x="911508" y="184064"/>
                  </a:lnTo>
                  <a:lnTo>
                    <a:pt x="923346" y="184064"/>
                  </a:lnTo>
                  <a:lnTo>
                    <a:pt x="935183" y="184064"/>
                  </a:lnTo>
                  <a:lnTo>
                    <a:pt x="947021" y="184064"/>
                  </a:lnTo>
                  <a:lnTo>
                    <a:pt x="958859" y="184064"/>
                  </a:lnTo>
                  <a:lnTo>
                    <a:pt x="970697" y="184064"/>
                  </a:lnTo>
                  <a:lnTo>
                    <a:pt x="982534" y="184064"/>
                  </a:lnTo>
                  <a:lnTo>
                    <a:pt x="994372" y="184064"/>
                  </a:lnTo>
                  <a:lnTo>
                    <a:pt x="1006210" y="184064"/>
                  </a:lnTo>
                  <a:lnTo>
                    <a:pt x="1018048" y="184064"/>
                  </a:lnTo>
                  <a:lnTo>
                    <a:pt x="1029886" y="184064"/>
                  </a:lnTo>
                  <a:lnTo>
                    <a:pt x="1041723" y="184064"/>
                  </a:lnTo>
                  <a:lnTo>
                    <a:pt x="1053561" y="184064"/>
                  </a:lnTo>
                  <a:lnTo>
                    <a:pt x="1065399" y="184064"/>
                  </a:lnTo>
                  <a:lnTo>
                    <a:pt x="1077237" y="184064"/>
                  </a:lnTo>
                  <a:lnTo>
                    <a:pt x="1089074" y="184064"/>
                  </a:lnTo>
                  <a:lnTo>
                    <a:pt x="1100912" y="184064"/>
                  </a:lnTo>
                  <a:lnTo>
                    <a:pt x="1112750" y="184064"/>
                  </a:lnTo>
                  <a:lnTo>
                    <a:pt x="1124588" y="184064"/>
                  </a:lnTo>
                  <a:lnTo>
                    <a:pt x="1136426" y="184064"/>
                  </a:lnTo>
                  <a:lnTo>
                    <a:pt x="1148263" y="184064"/>
                  </a:lnTo>
                  <a:lnTo>
                    <a:pt x="1160101" y="184064"/>
                  </a:lnTo>
                  <a:lnTo>
                    <a:pt x="1171939" y="184064"/>
                  </a:lnTo>
                  <a:lnTo>
                    <a:pt x="1171939" y="184064"/>
                  </a:lnTo>
                  <a:lnTo>
                    <a:pt x="1183777" y="184064"/>
                  </a:lnTo>
                  <a:lnTo>
                    <a:pt x="1195614" y="184064"/>
                  </a:lnTo>
                  <a:lnTo>
                    <a:pt x="1207452" y="184064"/>
                  </a:lnTo>
                  <a:lnTo>
                    <a:pt x="1219290" y="184064"/>
                  </a:lnTo>
                  <a:lnTo>
                    <a:pt x="1231128" y="184064"/>
                  </a:lnTo>
                  <a:lnTo>
                    <a:pt x="1242965" y="184064"/>
                  </a:lnTo>
                  <a:lnTo>
                    <a:pt x="1254803" y="184064"/>
                  </a:lnTo>
                  <a:lnTo>
                    <a:pt x="1266641" y="184064"/>
                  </a:lnTo>
                  <a:lnTo>
                    <a:pt x="1278479" y="184064"/>
                  </a:lnTo>
                  <a:lnTo>
                    <a:pt x="1290317" y="184064"/>
                  </a:lnTo>
                  <a:lnTo>
                    <a:pt x="1302154" y="184064"/>
                  </a:lnTo>
                  <a:lnTo>
                    <a:pt x="1313992" y="184064"/>
                  </a:lnTo>
                  <a:lnTo>
                    <a:pt x="1325830" y="184064"/>
                  </a:lnTo>
                  <a:lnTo>
                    <a:pt x="1337668" y="184064"/>
                  </a:lnTo>
                  <a:lnTo>
                    <a:pt x="1349505" y="184064"/>
                  </a:lnTo>
                  <a:lnTo>
                    <a:pt x="1361343" y="184064"/>
                  </a:lnTo>
                  <a:lnTo>
                    <a:pt x="1373181" y="184064"/>
                  </a:lnTo>
                  <a:lnTo>
                    <a:pt x="1385019" y="184064"/>
                  </a:lnTo>
                  <a:lnTo>
                    <a:pt x="1396856" y="184064"/>
                  </a:lnTo>
                  <a:lnTo>
                    <a:pt x="1408694" y="184064"/>
                  </a:lnTo>
                  <a:lnTo>
                    <a:pt x="1420532" y="184064"/>
                  </a:lnTo>
                  <a:lnTo>
                    <a:pt x="1432370" y="184064"/>
                  </a:lnTo>
                  <a:lnTo>
                    <a:pt x="1444208" y="184064"/>
                  </a:lnTo>
                  <a:lnTo>
                    <a:pt x="1456045" y="184064"/>
                  </a:lnTo>
                  <a:lnTo>
                    <a:pt x="1467883" y="184064"/>
                  </a:lnTo>
                  <a:lnTo>
                    <a:pt x="1479721" y="184064"/>
                  </a:lnTo>
                  <a:lnTo>
                    <a:pt x="1491559" y="184064"/>
                  </a:lnTo>
                  <a:lnTo>
                    <a:pt x="1503396" y="184064"/>
                  </a:lnTo>
                  <a:lnTo>
                    <a:pt x="1515234" y="184064"/>
                  </a:lnTo>
                  <a:lnTo>
                    <a:pt x="1527072" y="184064"/>
                  </a:lnTo>
                  <a:lnTo>
                    <a:pt x="1538910" y="184064"/>
                  </a:lnTo>
                  <a:lnTo>
                    <a:pt x="1550748" y="184064"/>
                  </a:lnTo>
                  <a:lnTo>
                    <a:pt x="1562585" y="184064"/>
                  </a:lnTo>
                  <a:lnTo>
                    <a:pt x="1574423" y="184064"/>
                  </a:lnTo>
                  <a:lnTo>
                    <a:pt x="1586261" y="184064"/>
                  </a:lnTo>
                  <a:lnTo>
                    <a:pt x="1598099" y="184064"/>
                  </a:lnTo>
                  <a:lnTo>
                    <a:pt x="1609936" y="184064"/>
                  </a:lnTo>
                  <a:lnTo>
                    <a:pt x="1621774" y="184064"/>
                  </a:lnTo>
                  <a:lnTo>
                    <a:pt x="1633612" y="184064"/>
                  </a:lnTo>
                  <a:lnTo>
                    <a:pt x="1645450" y="184064"/>
                  </a:lnTo>
                  <a:lnTo>
                    <a:pt x="1657287" y="184064"/>
                  </a:lnTo>
                  <a:lnTo>
                    <a:pt x="1669125" y="184064"/>
                  </a:lnTo>
                  <a:lnTo>
                    <a:pt x="1680963" y="184064"/>
                  </a:lnTo>
                  <a:lnTo>
                    <a:pt x="1692801" y="184064"/>
                  </a:lnTo>
                  <a:lnTo>
                    <a:pt x="1704639" y="184064"/>
                  </a:lnTo>
                  <a:lnTo>
                    <a:pt x="1716476" y="184064"/>
                  </a:lnTo>
                  <a:lnTo>
                    <a:pt x="1728314" y="184064"/>
                  </a:lnTo>
                  <a:lnTo>
                    <a:pt x="1740152" y="184064"/>
                  </a:lnTo>
                  <a:lnTo>
                    <a:pt x="1751990" y="184064"/>
                  </a:lnTo>
                  <a:lnTo>
                    <a:pt x="1763827" y="184064"/>
                  </a:lnTo>
                  <a:lnTo>
                    <a:pt x="1775665" y="184064"/>
                  </a:lnTo>
                  <a:lnTo>
                    <a:pt x="1787503" y="184064"/>
                  </a:lnTo>
                  <a:lnTo>
                    <a:pt x="1799341" y="184064"/>
                  </a:lnTo>
                  <a:lnTo>
                    <a:pt x="1811178" y="184064"/>
                  </a:lnTo>
                  <a:lnTo>
                    <a:pt x="1823016" y="184064"/>
                  </a:lnTo>
                  <a:lnTo>
                    <a:pt x="1834854" y="184064"/>
                  </a:lnTo>
                  <a:lnTo>
                    <a:pt x="1846692" y="184064"/>
                  </a:lnTo>
                  <a:lnTo>
                    <a:pt x="1858530" y="184064"/>
                  </a:lnTo>
                  <a:lnTo>
                    <a:pt x="1870367" y="184064"/>
                  </a:lnTo>
                  <a:lnTo>
                    <a:pt x="1882205" y="184064"/>
                  </a:lnTo>
                  <a:lnTo>
                    <a:pt x="1894043" y="184064"/>
                  </a:lnTo>
                  <a:lnTo>
                    <a:pt x="1905881" y="184064"/>
                  </a:lnTo>
                  <a:lnTo>
                    <a:pt x="1917718" y="184064"/>
                  </a:lnTo>
                  <a:lnTo>
                    <a:pt x="1929556" y="184064"/>
                  </a:lnTo>
                  <a:lnTo>
                    <a:pt x="1941394" y="184064"/>
                  </a:lnTo>
                  <a:lnTo>
                    <a:pt x="1953232" y="184064"/>
                  </a:lnTo>
                  <a:lnTo>
                    <a:pt x="1965069" y="184064"/>
                  </a:lnTo>
                  <a:lnTo>
                    <a:pt x="1976907" y="184064"/>
                  </a:lnTo>
                  <a:lnTo>
                    <a:pt x="1988745" y="184064"/>
                  </a:lnTo>
                  <a:lnTo>
                    <a:pt x="2000583" y="184064"/>
                  </a:lnTo>
                  <a:lnTo>
                    <a:pt x="2012421" y="184064"/>
                  </a:lnTo>
                  <a:lnTo>
                    <a:pt x="2024258" y="184064"/>
                  </a:lnTo>
                  <a:lnTo>
                    <a:pt x="2036096" y="184064"/>
                  </a:lnTo>
                  <a:lnTo>
                    <a:pt x="2047934" y="184064"/>
                  </a:lnTo>
                  <a:lnTo>
                    <a:pt x="2059772" y="184064"/>
                  </a:lnTo>
                  <a:lnTo>
                    <a:pt x="2071609" y="184064"/>
                  </a:lnTo>
                  <a:lnTo>
                    <a:pt x="2083447" y="184064"/>
                  </a:lnTo>
                  <a:lnTo>
                    <a:pt x="2095285" y="184064"/>
                  </a:lnTo>
                  <a:lnTo>
                    <a:pt x="2107123" y="184064"/>
                  </a:lnTo>
                  <a:lnTo>
                    <a:pt x="2118961" y="184064"/>
                  </a:lnTo>
                  <a:lnTo>
                    <a:pt x="2130798" y="184064"/>
                  </a:lnTo>
                  <a:lnTo>
                    <a:pt x="2142636" y="184064"/>
                  </a:lnTo>
                  <a:lnTo>
                    <a:pt x="2154474" y="184064"/>
                  </a:lnTo>
                  <a:lnTo>
                    <a:pt x="2166312" y="184064"/>
                  </a:lnTo>
                  <a:lnTo>
                    <a:pt x="2178149" y="184064"/>
                  </a:lnTo>
                  <a:lnTo>
                    <a:pt x="2189987" y="184064"/>
                  </a:lnTo>
                  <a:lnTo>
                    <a:pt x="2201825" y="184064"/>
                  </a:lnTo>
                  <a:lnTo>
                    <a:pt x="2213663" y="184064"/>
                  </a:lnTo>
                  <a:lnTo>
                    <a:pt x="2225500" y="184064"/>
                  </a:lnTo>
                  <a:lnTo>
                    <a:pt x="2237338" y="184064"/>
                  </a:lnTo>
                  <a:lnTo>
                    <a:pt x="2249176" y="184064"/>
                  </a:lnTo>
                  <a:lnTo>
                    <a:pt x="2261014" y="184064"/>
                  </a:lnTo>
                  <a:lnTo>
                    <a:pt x="2272852" y="184064"/>
                  </a:lnTo>
                  <a:lnTo>
                    <a:pt x="2284689" y="184064"/>
                  </a:lnTo>
                  <a:lnTo>
                    <a:pt x="2296527" y="184064"/>
                  </a:lnTo>
                  <a:lnTo>
                    <a:pt x="2308365" y="184064"/>
                  </a:lnTo>
                  <a:lnTo>
                    <a:pt x="2320203" y="184064"/>
                  </a:lnTo>
                  <a:lnTo>
                    <a:pt x="2332040" y="184064"/>
                  </a:lnTo>
                  <a:lnTo>
                    <a:pt x="2343878" y="184064"/>
                  </a:lnTo>
                  <a:lnTo>
                    <a:pt x="2343878" y="184064"/>
                  </a:lnTo>
                  <a:lnTo>
                    <a:pt x="2355716" y="184064"/>
                  </a:lnTo>
                  <a:lnTo>
                    <a:pt x="2367554" y="184064"/>
                  </a:lnTo>
                  <a:lnTo>
                    <a:pt x="2379391" y="184064"/>
                  </a:lnTo>
                  <a:lnTo>
                    <a:pt x="2391229" y="184064"/>
                  </a:lnTo>
                  <a:lnTo>
                    <a:pt x="2403067" y="184064"/>
                  </a:lnTo>
                  <a:lnTo>
                    <a:pt x="2414905" y="184064"/>
                  </a:lnTo>
                  <a:lnTo>
                    <a:pt x="2426743" y="184064"/>
                  </a:lnTo>
                  <a:lnTo>
                    <a:pt x="2438580" y="184064"/>
                  </a:lnTo>
                  <a:lnTo>
                    <a:pt x="2450418" y="184064"/>
                  </a:lnTo>
                  <a:lnTo>
                    <a:pt x="2462256" y="184064"/>
                  </a:lnTo>
                  <a:lnTo>
                    <a:pt x="2474094" y="184064"/>
                  </a:lnTo>
                  <a:lnTo>
                    <a:pt x="2485931" y="184064"/>
                  </a:lnTo>
                  <a:lnTo>
                    <a:pt x="2497769" y="184064"/>
                  </a:lnTo>
                  <a:lnTo>
                    <a:pt x="2509607" y="184064"/>
                  </a:lnTo>
                  <a:lnTo>
                    <a:pt x="2521445" y="184064"/>
                  </a:lnTo>
                  <a:lnTo>
                    <a:pt x="2533283" y="184064"/>
                  </a:lnTo>
                  <a:lnTo>
                    <a:pt x="2545120" y="184064"/>
                  </a:lnTo>
                  <a:lnTo>
                    <a:pt x="2556958" y="184064"/>
                  </a:lnTo>
                  <a:lnTo>
                    <a:pt x="2568796" y="184064"/>
                  </a:lnTo>
                  <a:lnTo>
                    <a:pt x="2580634" y="184064"/>
                  </a:lnTo>
                  <a:lnTo>
                    <a:pt x="2592471" y="184064"/>
                  </a:lnTo>
                  <a:lnTo>
                    <a:pt x="2604309" y="184064"/>
                  </a:lnTo>
                  <a:lnTo>
                    <a:pt x="2616147" y="184064"/>
                  </a:lnTo>
                  <a:lnTo>
                    <a:pt x="2627985" y="184064"/>
                  </a:lnTo>
                  <a:lnTo>
                    <a:pt x="2639822" y="184064"/>
                  </a:lnTo>
                  <a:lnTo>
                    <a:pt x="2651660" y="184064"/>
                  </a:lnTo>
                  <a:lnTo>
                    <a:pt x="2663498" y="184064"/>
                  </a:lnTo>
                  <a:lnTo>
                    <a:pt x="2675336" y="184064"/>
                  </a:lnTo>
                  <a:lnTo>
                    <a:pt x="2687174" y="184064"/>
                  </a:lnTo>
                  <a:lnTo>
                    <a:pt x="2699011" y="184064"/>
                  </a:lnTo>
                  <a:lnTo>
                    <a:pt x="2710849" y="184064"/>
                  </a:lnTo>
                  <a:lnTo>
                    <a:pt x="2722687" y="184064"/>
                  </a:lnTo>
                  <a:lnTo>
                    <a:pt x="2734525" y="184064"/>
                  </a:lnTo>
                  <a:lnTo>
                    <a:pt x="2746362" y="184064"/>
                  </a:lnTo>
                  <a:lnTo>
                    <a:pt x="2758200" y="184064"/>
                  </a:lnTo>
                  <a:lnTo>
                    <a:pt x="2770038" y="184064"/>
                  </a:lnTo>
                  <a:lnTo>
                    <a:pt x="2781876" y="184064"/>
                  </a:lnTo>
                  <a:lnTo>
                    <a:pt x="2793713" y="184064"/>
                  </a:lnTo>
                  <a:lnTo>
                    <a:pt x="2805551" y="184064"/>
                  </a:lnTo>
                  <a:lnTo>
                    <a:pt x="2817389" y="184064"/>
                  </a:lnTo>
                  <a:lnTo>
                    <a:pt x="2829227" y="184064"/>
                  </a:lnTo>
                  <a:lnTo>
                    <a:pt x="2841065" y="184064"/>
                  </a:lnTo>
                  <a:lnTo>
                    <a:pt x="2852902" y="184064"/>
                  </a:lnTo>
                  <a:lnTo>
                    <a:pt x="2864740" y="184064"/>
                  </a:lnTo>
                  <a:lnTo>
                    <a:pt x="2876578" y="184064"/>
                  </a:lnTo>
                  <a:lnTo>
                    <a:pt x="2888416" y="184064"/>
                  </a:lnTo>
                  <a:lnTo>
                    <a:pt x="2900253" y="184064"/>
                  </a:lnTo>
                  <a:lnTo>
                    <a:pt x="2912091" y="184064"/>
                  </a:lnTo>
                  <a:lnTo>
                    <a:pt x="2923929" y="184064"/>
                  </a:lnTo>
                  <a:lnTo>
                    <a:pt x="2935767" y="184064"/>
                  </a:lnTo>
                  <a:lnTo>
                    <a:pt x="2947604" y="184064"/>
                  </a:lnTo>
                  <a:lnTo>
                    <a:pt x="2959442" y="184064"/>
                  </a:lnTo>
                  <a:lnTo>
                    <a:pt x="2971280" y="184064"/>
                  </a:lnTo>
                  <a:lnTo>
                    <a:pt x="2983118" y="184064"/>
                  </a:lnTo>
                  <a:lnTo>
                    <a:pt x="2994956" y="184064"/>
                  </a:lnTo>
                  <a:lnTo>
                    <a:pt x="3006793" y="184064"/>
                  </a:lnTo>
                  <a:lnTo>
                    <a:pt x="3018631" y="184064"/>
                  </a:lnTo>
                  <a:lnTo>
                    <a:pt x="3030469" y="184064"/>
                  </a:lnTo>
                  <a:lnTo>
                    <a:pt x="3042307" y="184064"/>
                  </a:lnTo>
                  <a:lnTo>
                    <a:pt x="3054144" y="184064"/>
                  </a:lnTo>
                  <a:lnTo>
                    <a:pt x="3065982" y="184064"/>
                  </a:lnTo>
                  <a:lnTo>
                    <a:pt x="3077820" y="184064"/>
                  </a:lnTo>
                  <a:lnTo>
                    <a:pt x="3089658" y="184064"/>
                  </a:lnTo>
                  <a:lnTo>
                    <a:pt x="3101496" y="184064"/>
                  </a:lnTo>
                  <a:lnTo>
                    <a:pt x="3113333" y="184064"/>
                  </a:lnTo>
                  <a:lnTo>
                    <a:pt x="3125171" y="184064"/>
                  </a:lnTo>
                  <a:lnTo>
                    <a:pt x="3137009" y="184064"/>
                  </a:lnTo>
                  <a:lnTo>
                    <a:pt x="3148847" y="184064"/>
                  </a:lnTo>
                  <a:lnTo>
                    <a:pt x="3160684" y="184064"/>
                  </a:lnTo>
                  <a:lnTo>
                    <a:pt x="3172522" y="184064"/>
                  </a:lnTo>
                  <a:lnTo>
                    <a:pt x="3184360" y="184064"/>
                  </a:lnTo>
                  <a:lnTo>
                    <a:pt x="3196198" y="184064"/>
                  </a:lnTo>
                  <a:lnTo>
                    <a:pt x="3208035" y="184064"/>
                  </a:lnTo>
                  <a:lnTo>
                    <a:pt x="3219873" y="184064"/>
                  </a:lnTo>
                  <a:lnTo>
                    <a:pt x="3231711" y="184064"/>
                  </a:lnTo>
                  <a:lnTo>
                    <a:pt x="3243549" y="184064"/>
                  </a:lnTo>
                  <a:lnTo>
                    <a:pt x="3255387" y="184064"/>
                  </a:lnTo>
                  <a:lnTo>
                    <a:pt x="3267224" y="184064"/>
                  </a:lnTo>
                  <a:lnTo>
                    <a:pt x="3279062" y="184064"/>
                  </a:lnTo>
                  <a:lnTo>
                    <a:pt x="3290900" y="184064"/>
                  </a:lnTo>
                  <a:lnTo>
                    <a:pt x="3302738" y="184064"/>
                  </a:lnTo>
                  <a:lnTo>
                    <a:pt x="3314575" y="184064"/>
                  </a:lnTo>
                  <a:lnTo>
                    <a:pt x="3326413" y="184064"/>
                  </a:lnTo>
                  <a:lnTo>
                    <a:pt x="3338251" y="184064"/>
                  </a:lnTo>
                  <a:lnTo>
                    <a:pt x="3350089" y="184064"/>
                  </a:lnTo>
                  <a:lnTo>
                    <a:pt x="3361926" y="184064"/>
                  </a:lnTo>
                  <a:lnTo>
                    <a:pt x="3373764" y="184064"/>
                  </a:lnTo>
                  <a:lnTo>
                    <a:pt x="3385602" y="184064"/>
                  </a:lnTo>
                  <a:lnTo>
                    <a:pt x="3397440" y="184064"/>
                  </a:lnTo>
                  <a:lnTo>
                    <a:pt x="3409278" y="184064"/>
                  </a:lnTo>
                  <a:lnTo>
                    <a:pt x="3421115" y="184064"/>
                  </a:lnTo>
                  <a:lnTo>
                    <a:pt x="3432953" y="184064"/>
                  </a:lnTo>
                  <a:lnTo>
                    <a:pt x="3444791" y="184064"/>
                  </a:lnTo>
                  <a:lnTo>
                    <a:pt x="3456629" y="184064"/>
                  </a:lnTo>
                  <a:lnTo>
                    <a:pt x="3468466" y="184064"/>
                  </a:lnTo>
                  <a:lnTo>
                    <a:pt x="3480304" y="184064"/>
                  </a:lnTo>
                  <a:lnTo>
                    <a:pt x="3492142" y="184064"/>
                  </a:lnTo>
                  <a:lnTo>
                    <a:pt x="3503980" y="184064"/>
                  </a:lnTo>
                  <a:lnTo>
                    <a:pt x="3515818" y="184064"/>
                  </a:lnTo>
                  <a:lnTo>
                    <a:pt x="3515818" y="184003"/>
                  </a:lnTo>
                  <a:lnTo>
                    <a:pt x="3527655" y="183992"/>
                  </a:lnTo>
                  <a:lnTo>
                    <a:pt x="3539493" y="183979"/>
                  </a:lnTo>
                  <a:lnTo>
                    <a:pt x="3551331" y="183964"/>
                  </a:lnTo>
                  <a:lnTo>
                    <a:pt x="3563169" y="183946"/>
                  </a:lnTo>
                  <a:lnTo>
                    <a:pt x="3575006" y="183926"/>
                  </a:lnTo>
                  <a:lnTo>
                    <a:pt x="3586844" y="183902"/>
                  </a:lnTo>
                  <a:lnTo>
                    <a:pt x="3598682" y="183873"/>
                  </a:lnTo>
                  <a:lnTo>
                    <a:pt x="3610520" y="183839"/>
                  </a:lnTo>
                  <a:lnTo>
                    <a:pt x="3622357" y="183800"/>
                  </a:lnTo>
                  <a:lnTo>
                    <a:pt x="3634195" y="183754"/>
                  </a:lnTo>
                  <a:lnTo>
                    <a:pt x="3646033" y="183700"/>
                  </a:lnTo>
                  <a:lnTo>
                    <a:pt x="3657871" y="183636"/>
                  </a:lnTo>
                  <a:lnTo>
                    <a:pt x="3669709" y="183561"/>
                  </a:lnTo>
                  <a:lnTo>
                    <a:pt x="3681546" y="183473"/>
                  </a:lnTo>
                  <a:lnTo>
                    <a:pt x="3693384" y="183369"/>
                  </a:lnTo>
                  <a:lnTo>
                    <a:pt x="3705222" y="183248"/>
                  </a:lnTo>
                  <a:lnTo>
                    <a:pt x="3717060" y="183106"/>
                  </a:lnTo>
                  <a:lnTo>
                    <a:pt x="3728897" y="182938"/>
                  </a:lnTo>
                  <a:lnTo>
                    <a:pt x="3740735" y="182742"/>
                  </a:lnTo>
                  <a:lnTo>
                    <a:pt x="3752573" y="182512"/>
                  </a:lnTo>
                  <a:lnTo>
                    <a:pt x="3764411" y="182243"/>
                  </a:lnTo>
                  <a:lnTo>
                    <a:pt x="3776248" y="181927"/>
                  </a:lnTo>
                  <a:lnTo>
                    <a:pt x="3788086" y="181557"/>
                  </a:lnTo>
                  <a:lnTo>
                    <a:pt x="3799924" y="181125"/>
                  </a:lnTo>
                  <a:lnTo>
                    <a:pt x="3811762" y="180619"/>
                  </a:lnTo>
                  <a:lnTo>
                    <a:pt x="3823600" y="180027"/>
                  </a:lnTo>
                  <a:lnTo>
                    <a:pt x="3835437" y="179337"/>
                  </a:lnTo>
                  <a:lnTo>
                    <a:pt x="3847275" y="178533"/>
                  </a:lnTo>
                  <a:lnTo>
                    <a:pt x="3859113" y="177597"/>
                  </a:lnTo>
                  <a:lnTo>
                    <a:pt x="3870951" y="176509"/>
                  </a:lnTo>
                  <a:lnTo>
                    <a:pt x="3882788" y="175247"/>
                  </a:lnTo>
                  <a:lnTo>
                    <a:pt x="3894626" y="173787"/>
                  </a:lnTo>
                  <a:lnTo>
                    <a:pt x="3906464" y="172102"/>
                  </a:lnTo>
                  <a:lnTo>
                    <a:pt x="3918302" y="170162"/>
                  </a:lnTo>
                  <a:lnTo>
                    <a:pt x="3930139" y="167937"/>
                  </a:lnTo>
                  <a:lnTo>
                    <a:pt x="3941977" y="165395"/>
                  </a:lnTo>
                  <a:lnTo>
                    <a:pt x="3953815" y="162503"/>
                  </a:lnTo>
                  <a:lnTo>
                    <a:pt x="3965653" y="159231"/>
                  </a:lnTo>
                  <a:lnTo>
                    <a:pt x="3977491" y="155550"/>
                  </a:lnTo>
                  <a:lnTo>
                    <a:pt x="3989328" y="151435"/>
                  </a:lnTo>
                  <a:lnTo>
                    <a:pt x="4001166" y="146868"/>
                  </a:lnTo>
                  <a:lnTo>
                    <a:pt x="4013004" y="141839"/>
                  </a:lnTo>
                  <a:lnTo>
                    <a:pt x="4024842" y="136352"/>
                  </a:lnTo>
                  <a:lnTo>
                    <a:pt x="4036679" y="130421"/>
                  </a:lnTo>
                  <a:lnTo>
                    <a:pt x="4048517" y="124077"/>
                  </a:lnTo>
                  <a:lnTo>
                    <a:pt x="4060355" y="117366"/>
                  </a:lnTo>
                  <a:lnTo>
                    <a:pt x="4072193" y="110351"/>
                  </a:lnTo>
                  <a:lnTo>
                    <a:pt x="4084031" y="103106"/>
                  </a:lnTo>
                  <a:lnTo>
                    <a:pt x="4095868" y="95719"/>
                  </a:lnTo>
                  <a:lnTo>
                    <a:pt x="4107706" y="88283"/>
                  </a:lnTo>
                  <a:lnTo>
                    <a:pt x="4119544" y="80896"/>
                  </a:lnTo>
                  <a:lnTo>
                    <a:pt x="4131382" y="73651"/>
                  </a:lnTo>
                  <a:lnTo>
                    <a:pt x="4143219" y="66636"/>
                  </a:lnTo>
                  <a:lnTo>
                    <a:pt x="4155057" y="59925"/>
                  </a:lnTo>
                  <a:lnTo>
                    <a:pt x="4166895" y="53581"/>
                  </a:lnTo>
                  <a:lnTo>
                    <a:pt x="4178733" y="47650"/>
                  </a:lnTo>
                  <a:lnTo>
                    <a:pt x="4190570" y="42163"/>
                  </a:lnTo>
                  <a:lnTo>
                    <a:pt x="4202408" y="37134"/>
                  </a:lnTo>
                  <a:lnTo>
                    <a:pt x="4214246" y="32567"/>
                  </a:lnTo>
                  <a:lnTo>
                    <a:pt x="4226084" y="28452"/>
                  </a:lnTo>
                  <a:lnTo>
                    <a:pt x="4237922" y="24771"/>
                  </a:lnTo>
                  <a:lnTo>
                    <a:pt x="4249759" y="21499"/>
                  </a:lnTo>
                  <a:lnTo>
                    <a:pt x="4261597" y="18607"/>
                  </a:lnTo>
                  <a:lnTo>
                    <a:pt x="4273435" y="16065"/>
                  </a:lnTo>
                  <a:lnTo>
                    <a:pt x="4285273" y="13840"/>
                  </a:lnTo>
                  <a:lnTo>
                    <a:pt x="4297110" y="11900"/>
                  </a:lnTo>
                  <a:lnTo>
                    <a:pt x="4308948" y="10215"/>
                  </a:lnTo>
                  <a:lnTo>
                    <a:pt x="4320786" y="8755"/>
                  </a:lnTo>
                  <a:lnTo>
                    <a:pt x="4332624" y="7493"/>
                  </a:lnTo>
                  <a:lnTo>
                    <a:pt x="4344461" y="6405"/>
                  </a:lnTo>
                  <a:lnTo>
                    <a:pt x="4356299" y="5469"/>
                  </a:lnTo>
                  <a:lnTo>
                    <a:pt x="4368137" y="4665"/>
                  </a:lnTo>
                  <a:lnTo>
                    <a:pt x="4379975" y="3975"/>
                  </a:lnTo>
                  <a:lnTo>
                    <a:pt x="4391813" y="3383"/>
                  </a:lnTo>
                  <a:lnTo>
                    <a:pt x="4403650" y="2877"/>
                  </a:lnTo>
                  <a:lnTo>
                    <a:pt x="4415488" y="2445"/>
                  </a:lnTo>
                  <a:lnTo>
                    <a:pt x="4427326" y="2075"/>
                  </a:lnTo>
                  <a:lnTo>
                    <a:pt x="4439164" y="1759"/>
                  </a:lnTo>
                  <a:lnTo>
                    <a:pt x="4451001" y="1490"/>
                  </a:lnTo>
                  <a:lnTo>
                    <a:pt x="4462839" y="1260"/>
                  </a:lnTo>
                  <a:lnTo>
                    <a:pt x="4474677" y="1064"/>
                  </a:lnTo>
                  <a:lnTo>
                    <a:pt x="4486515" y="897"/>
                  </a:lnTo>
                  <a:lnTo>
                    <a:pt x="4498352" y="754"/>
                  </a:lnTo>
                  <a:lnTo>
                    <a:pt x="4510190" y="633"/>
                  </a:lnTo>
                  <a:lnTo>
                    <a:pt x="4522028" y="529"/>
                  </a:lnTo>
                  <a:lnTo>
                    <a:pt x="4533866" y="441"/>
                  </a:lnTo>
                  <a:lnTo>
                    <a:pt x="4545704" y="366"/>
                  </a:lnTo>
                  <a:lnTo>
                    <a:pt x="4557541" y="302"/>
                  </a:lnTo>
                  <a:lnTo>
                    <a:pt x="4569379" y="248"/>
                  </a:lnTo>
                  <a:lnTo>
                    <a:pt x="4581217" y="202"/>
                  </a:lnTo>
                  <a:lnTo>
                    <a:pt x="4593055" y="163"/>
                  </a:lnTo>
                  <a:lnTo>
                    <a:pt x="4604892" y="129"/>
                  </a:lnTo>
                  <a:lnTo>
                    <a:pt x="4616730" y="100"/>
                  </a:lnTo>
                  <a:lnTo>
                    <a:pt x="4628568" y="76"/>
                  </a:lnTo>
                  <a:lnTo>
                    <a:pt x="4640406" y="56"/>
                  </a:lnTo>
                  <a:lnTo>
                    <a:pt x="4652244" y="38"/>
                  </a:lnTo>
                  <a:lnTo>
                    <a:pt x="4664081" y="23"/>
                  </a:lnTo>
                  <a:lnTo>
                    <a:pt x="4675919" y="10"/>
                  </a:lnTo>
                  <a:lnTo>
                    <a:pt x="4687757" y="0"/>
                  </a:lnTo>
                </a:path>
              </a:pathLst>
            </a:custGeom>
            <a:ln w="40651" cap="flat">
              <a:solidFill>
                <a:srgbClr val="FF61C3">
                  <a:alpha val="100000"/>
                </a:srgbClr>
              </a:solidFill>
              <a:prstDash val="solid"/>
              <a:round/>
            </a:ln>
          </p:spPr>
          <p:txBody>
            <a:bodyPr/>
            <a:lstStyle/>
            <a:p>
              <a:endParaRPr/>
            </a:p>
          </p:txBody>
        </p:sp>
        <p:sp>
          <p:nvSpPr>
            <p:cNvPr id="56" name="pl56"/>
            <p:cNvSpPr/>
            <p:nvPr/>
          </p:nvSpPr>
          <p:spPr>
            <a:xfrm>
              <a:off x="2482252" y="3109162"/>
              <a:ext cx="4687757" cy="552256"/>
            </a:xfrm>
            <a:custGeom>
              <a:avLst/>
              <a:gdLst/>
              <a:ahLst/>
              <a:cxnLst/>
              <a:rect l="0" t="0" r="0" b="0"/>
              <a:pathLst>
                <a:path w="4687757" h="552256">
                  <a:moveTo>
                    <a:pt x="0" y="0"/>
                  </a:moveTo>
                  <a:lnTo>
                    <a:pt x="11837" y="10"/>
                  </a:lnTo>
                  <a:lnTo>
                    <a:pt x="23675" y="23"/>
                  </a:lnTo>
                  <a:lnTo>
                    <a:pt x="35513" y="38"/>
                  </a:lnTo>
                  <a:lnTo>
                    <a:pt x="47351" y="56"/>
                  </a:lnTo>
                  <a:lnTo>
                    <a:pt x="59188" y="76"/>
                  </a:lnTo>
                  <a:lnTo>
                    <a:pt x="71026" y="100"/>
                  </a:lnTo>
                  <a:lnTo>
                    <a:pt x="82864" y="129"/>
                  </a:lnTo>
                  <a:lnTo>
                    <a:pt x="94702" y="163"/>
                  </a:lnTo>
                  <a:lnTo>
                    <a:pt x="106539" y="202"/>
                  </a:lnTo>
                  <a:lnTo>
                    <a:pt x="118377" y="248"/>
                  </a:lnTo>
                  <a:lnTo>
                    <a:pt x="130215" y="302"/>
                  </a:lnTo>
                  <a:lnTo>
                    <a:pt x="142053" y="366"/>
                  </a:lnTo>
                  <a:lnTo>
                    <a:pt x="153891" y="441"/>
                  </a:lnTo>
                  <a:lnTo>
                    <a:pt x="165728" y="529"/>
                  </a:lnTo>
                  <a:lnTo>
                    <a:pt x="177566" y="633"/>
                  </a:lnTo>
                  <a:lnTo>
                    <a:pt x="189404" y="754"/>
                  </a:lnTo>
                  <a:lnTo>
                    <a:pt x="201242" y="897"/>
                  </a:lnTo>
                  <a:lnTo>
                    <a:pt x="213079" y="1064"/>
                  </a:lnTo>
                  <a:lnTo>
                    <a:pt x="224917" y="1260"/>
                  </a:lnTo>
                  <a:lnTo>
                    <a:pt x="236755" y="1490"/>
                  </a:lnTo>
                  <a:lnTo>
                    <a:pt x="248593" y="1759"/>
                  </a:lnTo>
                  <a:lnTo>
                    <a:pt x="260430" y="2075"/>
                  </a:lnTo>
                  <a:lnTo>
                    <a:pt x="272268" y="2445"/>
                  </a:lnTo>
                  <a:lnTo>
                    <a:pt x="284106" y="2877"/>
                  </a:lnTo>
                  <a:lnTo>
                    <a:pt x="295944" y="3383"/>
                  </a:lnTo>
                  <a:lnTo>
                    <a:pt x="307782" y="3975"/>
                  </a:lnTo>
                  <a:lnTo>
                    <a:pt x="319619" y="4665"/>
                  </a:lnTo>
                  <a:lnTo>
                    <a:pt x="331457" y="5469"/>
                  </a:lnTo>
                  <a:lnTo>
                    <a:pt x="343295" y="6405"/>
                  </a:lnTo>
                  <a:lnTo>
                    <a:pt x="355133" y="7493"/>
                  </a:lnTo>
                  <a:lnTo>
                    <a:pt x="366970" y="8755"/>
                  </a:lnTo>
                  <a:lnTo>
                    <a:pt x="378808" y="10215"/>
                  </a:lnTo>
                  <a:lnTo>
                    <a:pt x="390646" y="11900"/>
                  </a:lnTo>
                  <a:lnTo>
                    <a:pt x="402484" y="13840"/>
                  </a:lnTo>
                  <a:lnTo>
                    <a:pt x="414321" y="16065"/>
                  </a:lnTo>
                  <a:lnTo>
                    <a:pt x="426159" y="18607"/>
                  </a:lnTo>
                  <a:lnTo>
                    <a:pt x="437997" y="21499"/>
                  </a:lnTo>
                  <a:lnTo>
                    <a:pt x="449835" y="24771"/>
                  </a:lnTo>
                  <a:lnTo>
                    <a:pt x="461673" y="28452"/>
                  </a:lnTo>
                  <a:lnTo>
                    <a:pt x="473510" y="32567"/>
                  </a:lnTo>
                  <a:lnTo>
                    <a:pt x="485348" y="37134"/>
                  </a:lnTo>
                  <a:lnTo>
                    <a:pt x="497186" y="42163"/>
                  </a:lnTo>
                  <a:lnTo>
                    <a:pt x="509024" y="47650"/>
                  </a:lnTo>
                  <a:lnTo>
                    <a:pt x="520861" y="53581"/>
                  </a:lnTo>
                  <a:lnTo>
                    <a:pt x="532699" y="59925"/>
                  </a:lnTo>
                  <a:lnTo>
                    <a:pt x="544537" y="66636"/>
                  </a:lnTo>
                  <a:lnTo>
                    <a:pt x="556375" y="73651"/>
                  </a:lnTo>
                  <a:lnTo>
                    <a:pt x="568213" y="80896"/>
                  </a:lnTo>
                  <a:lnTo>
                    <a:pt x="580050" y="88283"/>
                  </a:lnTo>
                  <a:lnTo>
                    <a:pt x="591888" y="95719"/>
                  </a:lnTo>
                  <a:lnTo>
                    <a:pt x="603726" y="103106"/>
                  </a:lnTo>
                  <a:lnTo>
                    <a:pt x="615564" y="110351"/>
                  </a:lnTo>
                  <a:lnTo>
                    <a:pt x="627401" y="117366"/>
                  </a:lnTo>
                  <a:lnTo>
                    <a:pt x="639239" y="124077"/>
                  </a:lnTo>
                  <a:lnTo>
                    <a:pt x="651077" y="130421"/>
                  </a:lnTo>
                  <a:lnTo>
                    <a:pt x="662915" y="136352"/>
                  </a:lnTo>
                  <a:lnTo>
                    <a:pt x="674752" y="141839"/>
                  </a:lnTo>
                  <a:lnTo>
                    <a:pt x="686590" y="146868"/>
                  </a:lnTo>
                  <a:lnTo>
                    <a:pt x="698428" y="151435"/>
                  </a:lnTo>
                  <a:lnTo>
                    <a:pt x="710266" y="155550"/>
                  </a:lnTo>
                  <a:lnTo>
                    <a:pt x="722104" y="159231"/>
                  </a:lnTo>
                  <a:lnTo>
                    <a:pt x="733941" y="162503"/>
                  </a:lnTo>
                  <a:lnTo>
                    <a:pt x="745779" y="165395"/>
                  </a:lnTo>
                  <a:lnTo>
                    <a:pt x="757617" y="167937"/>
                  </a:lnTo>
                  <a:lnTo>
                    <a:pt x="769455" y="170162"/>
                  </a:lnTo>
                  <a:lnTo>
                    <a:pt x="781292" y="172102"/>
                  </a:lnTo>
                  <a:lnTo>
                    <a:pt x="793130" y="173787"/>
                  </a:lnTo>
                  <a:lnTo>
                    <a:pt x="804968" y="175247"/>
                  </a:lnTo>
                  <a:lnTo>
                    <a:pt x="816806" y="176509"/>
                  </a:lnTo>
                  <a:lnTo>
                    <a:pt x="828643" y="177597"/>
                  </a:lnTo>
                  <a:lnTo>
                    <a:pt x="840481" y="178533"/>
                  </a:lnTo>
                  <a:lnTo>
                    <a:pt x="852319" y="179337"/>
                  </a:lnTo>
                  <a:lnTo>
                    <a:pt x="864157" y="180027"/>
                  </a:lnTo>
                  <a:lnTo>
                    <a:pt x="875995" y="180619"/>
                  </a:lnTo>
                  <a:lnTo>
                    <a:pt x="887832" y="181125"/>
                  </a:lnTo>
                  <a:lnTo>
                    <a:pt x="899670" y="181557"/>
                  </a:lnTo>
                  <a:lnTo>
                    <a:pt x="911508" y="181927"/>
                  </a:lnTo>
                  <a:lnTo>
                    <a:pt x="923346" y="182243"/>
                  </a:lnTo>
                  <a:lnTo>
                    <a:pt x="935183" y="182512"/>
                  </a:lnTo>
                  <a:lnTo>
                    <a:pt x="947021" y="182742"/>
                  </a:lnTo>
                  <a:lnTo>
                    <a:pt x="958859" y="182938"/>
                  </a:lnTo>
                  <a:lnTo>
                    <a:pt x="970697" y="183106"/>
                  </a:lnTo>
                  <a:lnTo>
                    <a:pt x="982534" y="183248"/>
                  </a:lnTo>
                  <a:lnTo>
                    <a:pt x="994372" y="183369"/>
                  </a:lnTo>
                  <a:lnTo>
                    <a:pt x="1006210" y="183473"/>
                  </a:lnTo>
                  <a:lnTo>
                    <a:pt x="1018048" y="183561"/>
                  </a:lnTo>
                  <a:lnTo>
                    <a:pt x="1029886" y="183636"/>
                  </a:lnTo>
                  <a:lnTo>
                    <a:pt x="1041723" y="183700"/>
                  </a:lnTo>
                  <a:lnTo>
                    <a:pt x="1053561" y="183754"/>
                  </a:lnTo>
                  <a:lnTo>
                    <a:pt x="1065399" y="183800"/>
                  </a:lnTo>
                  <a:lnTo>
                    <a:pt x="1077237" y="183839"/>
                  </a:lnTo>
                  <a:lnTo>
                    <a:pt x="1089074" y="183873"/>
                  </a:lnTo>
                  <a:lnTo>
                    <a:pt x="1100912" y="183902"/>
                  </a:lnTo>
                  <a:lnTo>
                    <a:pt x="1112750" y="183926"/>
                  </a:lnTo>
                  <a:lnTo>
                    <a:pt x="1124588" y="183946"/>
                  </a:lnTo>
                  <a:lnTo>
                    <a:pt x="1136426" y="183964"/>
                  </a:lnTo>
                  <a:lnTo>
                    <a:pt x="1148263" y="183979"/>
                  </a:lnTo>
                  <a:lnTo>
                    <a:pt x="1160101" y="183992"/>
                  </a:lnTo>
                  <a:lnTo>
                    <a:pt x="1171939" y="184003"/>
                  </a:lnTo>
                  <a:lnTo>
                    <a:pt x="1171939" y="184126"/>
                  </a:lnTo>
                  <a:lnTo>
                    <a:pt x="1183777" y="184137"/>
                  </a:lnTo>
                  <a:lnTo>
                    <a:pt x="1195614" y="184150"/>
                  </a:lnTo>
                  <a:lnTo>
                    <a:pt x="1207452" y="184165"/>
                  </a:lnTo>
                  <a:lnTo>
                    <a:pt x="1219290" y="184182"/>
                  </a:lnTo>
                  <a:lnTo>
                    <a:pt x="1231128" y="184203"/>
                  </a:lnTo>
                  <a:lnTo>
                    <a:pt x="1242965" y="184227"/>
                  </a:lnTo>
                  <a:lnTo>
                    <a:pt x="1254803" y="184256"/>
                  </a:lnTo>
                  <a:lnTo>
                    <a:pt x="1266641" y="184289"/>
                  </a:lnTo>
                  <a:lnTo>
                    <a:pt x="1278479" y="184328"/>
                  </a:lnTo>
                  <a:lnTo>
                    <a:pt x="1290317" y="184375"/>
                  </a:lnTo>
                  <a:lnTo>
                    <a:pt x="1302154" y="184429"/>
                  </a:lnTo>
                  <a:lnTo>
                    <a:pt x="1313992" y="184493"/>
                  </a:lnTo>
                  <a:lnTo>
                    <a:pt x="1325830" y="184568"/>
                  </a:lnTo>
                  <a:lnTo>
                    <a:pt x="1337668" y="184656"/>
                  </a:lnTo>
                  <a:lnTo>
                    <a:pt x="1349505" y="184759"/>
                  </a:lnTo>
                  <a:lnTo>
                    <a:pt x="1361343" y="184881"/>
                  </a:lnTo>
                  <a:lnTo>
                    <a:pt x="1373181" y="185023"/>
                  </a:lnTo>
                  <a:lnTo>
                    <a:pt x="1385019" y="185190"/>
                  </a:lnTo>
                  <a:lnTo>
                    <a:pt x="1396856" y="185386"/>
                  </a:lnTo>
                  <a:lnTo>
                    <a:pt x="1408694" y="185616"/>
                  </a:lnTo>
                  <a:lnTo>
                    <a:pt x="1420532" y="185886"/>
                  </a:lnTo>
                  <a:lnTo>
                    <a:pt x="1432370" y="186201"/>
                  </a:lnTo>
                  <a:lnTo>
                    <a:pt x="1444208" y="186571"/>
                  </a:lnTo>
                  <a:lnTo>
                    <a:pt x="1456045" y="187004"/>
                  </a:lnTo>
                  <a:lnTo>
                    <a:pt x="1467883" y="187510"/>
                  </a:lnTo>
                  <a:lnTo>
                    <a:pt x="1479721" y="188101"/>
                  </a:lnTo>
                  <a:lnTo>
                    <a:pt x="1491559" y="188791"/>
                  </a:lnTo>
                  <a:lnTo>
                    <a:pt x="1503396" y="189595"/>
                  </a:lnTo>
                  <a:lnTo>
                    <a:pt x="1515234" y="190531"/>
                  </a:lnTo>
                  <a:lnTo>
                    <a:pt x="1527072" y="191619"/>
                  </a:lnTo>
                  <a:lnTo>
                    <a:pt x="1538910" y="192881"/>
                  </a:lnTo>
                  <a:lnTo>
                    <a:pt x="1550748" y="194341"/>
                  </a:lnTo>
                  <a:lnTo>
                    <a:pt x="1562585" y="196027"/>
                  </a:lnTo>
                  <a:lnTo>
                    <a:pt x="1574423" y="197967"/>
                  </a:lnTo>
                  <a:lnTo>
                    <a:pt x="1586261" y="200192"/>
                  </a:lnTo>
                  <a:lnTo>
                    <a:pt x="1598099" y="202734"/>
                  </a:lnTo>
                  <a:lnTo>
                    <a:pt x="1609936" y="205625"/>
                  </a:lnTo>
                  <a:lnTo>
                    <a:pt x="1621774" y="208897"/>
                  </a:lnTo>
                  <a:lnTo>
                    <a:pt x="1633612" y="212578"/>
                  </a:lnTo>
                  <a:lnTo>
                    <a:pt x="1645450" y="216694"/>
                  </a:lnTo>
                  <a:lnTo>
                    <a:pt x="1657287" y="221261"/>
                  </a:lnTo>
                  <a:lnTo>
                    <a:pt x="1669125" y="226289"/>
                  </a:lnTo>
                  <a:lnTo>
                    <a:pt x="1680963" y="231777"/>
                  </a:lnTo>
                  <a:lnTo>
                    <a:pt x="1692801" y="237708"/>
                  </a:lnTo>
                  <a:lnTo>
                    <a:pt x="1704639" y="244051"/>
                  </a:lnTo>
                  <a:lnTo>
                    <a:pt x="1716476" y="250762"/>
                  </a:lnTo>
                  <a:lnTo>
                    <a:pt x="1728314" y="257778"/>
                  </a:lnTo>
                  <a:lnTo>
                    <a:pt x="1740152" y="265023"/>
                  </a:lnTo>
                  <a:lnTo>
                    <a:pt x="1751990" y="272410"/>
                  </a:lnTo>
                  <a:lnTo>
                    <a:pt x="1763827" y="279845"/>
                  </a:lnTo>
                  <a:lnTo>
                    <a:pt x="1775665" y="287232"/>
                  </a:lnTo>
                  <a:lnTo>
                    <a:pt x="1787503" y="294477"/>
                  </a:lnTo>
                  <a:lnTo>
                    <a:pt x="1799341" y="301493"/>
                  </a:lnTo>
                  <a:lnTo>
                    <a:pt x="1811178" y="308204"/>
                  </a:lnTo>
                  <a:lnTo>
                    <a:pt x="1823016" y="314548"/>
                  </a:lnTo>
                  <a:lnTo>
                    <a:pt x="1834854" y="320478"/>
                  </a:lnTo>
                  <a:lnTo>
                    <a:pt x="1846692" y="325966"/>
                  </a:lnTo>
                  <a:lnTo>
                    <a:pt x="1858530" y="330994"/>
                  </a:lnTo>
                  <a:lnTo>
                    <a:pt x="1870367" y="335561"/>
                  </a:lnTo>
                  <a:lnTo>
                    <a:pt x="1882205" y="339677"/>
                  </a:lnTo>
                  <a:lnTo>
                    <a:pt x="1894043" y="343358"/>
                  </a:lnTo>
                  <a:lnTo>
                    <a:pt x="1905881" y="346630"/>
                  </a:lnTo>
                  <a:lnTo>
                    <a:pt x="1917718" y="349521"/>
                  </a:lnTo>
                  <a:lnTo>
                    <a:pt x="1929556" y="352063"/>
                  </a:lnTo>
                  <a:lnTo>
                    <a:pt x="1941394" y="354288"/>
                  </a:lnTo>
                  <a:lnTo>
                    <a:pt x="1953232" y="356228"/>
                  </a:lnTo>
                  <a:lnTo>
                    <a:pt x="1965069" y="357914"/>
                  </a:lnTo>
                  <a:lnTo>
                    <a:pt x="1976907" y="359374"/>
                  </a:lnTo>
                  <a:lnTo>
                    <a:pt x="1988745" y="360636"/>
                  </a:lnTo>
                  <a:lnTo>
                    <a:pt x="2000583" y="361724"/>
                  </a:lnTo>
                  <a:lnTo>
                    <a:pt x="2012421" y="362660"/>
                  </a:lnTo>
                  <a:lnTo>
                    <a:pt x="2024258" y="363464"/>
                  </a:lnTo>
                  <a:lnTo>
                    <a:pt x="2036096" y="364154"/>
                  </a:lnTo>
                  <a:lnTo>
                    <a:pt x="2047934" y="364745"/>
                  </a:lnTo>
                  <a:lnTo>
                    <a:pt x="2059772" y="365251"/>
                  </a:lnTo>
                  <a:lnTo>
                    <a:pt x="2071609" y="365684"/>
                  </a:lnTo>
                  <a:lnTo>
                    <a:pt x="2083447" y="366054"/>
                  </a:lnTo>
                  <a:lnTo>
                    <a:pt x="2095285" y="366369"/>
                  </a:lnTo>
                  <a:lnTo>
                    <a:pt x="2107123" y="366639"/>
                  </a:lnTo>
                  <a:lnTo>
                    <a:pt x="2118961" y="366869"/>
                  </a:lnTo>
                  <a:lnTo>
                    <a:pt x="2130798" y="367065"/>
                  </a:lnTo>
                  <a:lnTo>
                    <a:pt x="2142636" y="367232"/>
                  </a:lnTo>
                  <a:lnTo>
                    <a:pt x="2154474" y="367374"/>
                  </a:lnTo>
                  <a:lnTo>
                    <a:pt x="2166312" y="367496"/>
                  </a:lnTo>
                  <a:lnTo>
                    <a:pt x="2178149" y="367599"/>
                  </a:lnTo>
                  <a:lnTo>
                    <a:pt x="2189987" y="367687"/>
                  </a:lnTo>
                  <a:lnTo>
                    <a:pt x="2201825" y="367762"/>
                  </a:lnTo>
                  <a:lnTo>
                    <a:pt x="2213663" y="367826"/>
                  </a:lnTo>
                  <a:lnTo>
                    <a:pt x="2225500" y="367880"/>
                  </a:lnTo>
                  <a:lnTo>
                    <a:pt x="2237338" y="367927"/>
                  </a:lnTo>
                  <a:lnTo>
                    <a:pt x="2249176" y="367966"/>
                  </a:lnTo>
                  <a:lnTo>
                    <a:pt x="2261014" y="368000"/>
                  </a:lnTo>
                  <a:lnTo>
                    <a:pt x="2272852" y="368028"/>
                  </a:lnTo>
                  <a:lnTo>
                    <a:pt x="2284689" y="368052"/>
                  </a:lnTo>
                  <a:lnTo>
                    <a:pt x="2296527" y="368073"/>
                  </a:lnTo>
                  <a:lnTo>
                    <a:pt x="2308365" y="368091"/>
                  </a:lnTo>
                  <a:lnTo>
                    <a:pt x="2320203" y="368105"/>
                  </a:lnTo>
                  <a:lnTo>
                    <a:pt x="2332040" y="368118"/>
                  </a:lnTo>
                  <a:lnTo>
                    <a:pt x="2343878" y="368129"/>
                  </a:lnTo>
                  <a:lnTo>
                    <a:pt x="2343878" y="368191"/>
                  </a:lnTo>
                  <a:lnTo>
                    <a:pt x="2355716" y="368191"/>
                  </a:lnTo>
                  <a:lnTo>
                    <a:pt x="2367554" y="368191"/>
                  </a:lnTo>
                  <a:lnTo>
                    <a:pt x="2379391" y="368191"/>
                  </a:lnTo>
                  <a:lnTo>
                    <a:pt x="2391229" y="368191"/>
                  </a:lnTo>
                  <a:lnTo>
                    <a:pt x="2403067" y="368191"/>
                  </a:lnTo>
                  <a:lnTo>
                    <a:pt x="2414905" y="368191"/>
                  </a:lnTo>
                  <a:lnTo>
                    <a:pt x="2426743" y="368191"/>
                  </a:lnTo>
                  <a:lnTo>
                    <a:pt x="2438580" y="368191"/>
                  </a:lnTo>
                  <a:lnTo>
                    <a:pt x="2450418" y="368191"/>
                  </a:lnTo>
                  <a:lnTo>
                    <a:pt x="2462256" y="368191"/>
                  </a:lnTo>
                  <a:lnTo>
                    <a:pt x="2474094" y="368191"/>
                  </a:lnTo>
                  <a:lnTo>
                    <a:pt x="2485931" y="368191"/>
                  </a:lnTo>
                  <a:lnTo>
                    <a:pt x="2497769" y="368191"/>
                  </a:lnTo>
                  <a:lnTo>
                    <a:pt x="2509607" y="368191"/>
                  </a:lnTo>
                  <a:lnTo>
                    <a:pt x="2521445" y="368191"/>
                  </a:lnTo>
                  <a:lnTo>
                    <a:pt x="2533283" y="368191"/>
                  </a:lnTo>
                  <a:lnTo>
                    <a:pt x="2545120" y="368191"/>
                  </a:lnTo>
                  <a:lnTo>
                    <a:pt x="2556958" y="368191"/>
                  </a:lnTo>
                  <a:lnTo>
                    <a:pt x="2568796" y="368191"/>
                  </a:lnTo>
                  <a:lnTo>
                    <a:pt x="2580634" y="368191"/>
                  </a:lnTo>
                  <a:lnTo>
                    <a:pt x="2592471" y="368191"/>
                  </a:lnTo>
                  <a:lnTo>
                    <a:pt x="2604309" y="368191"/>
                  </a:lnTo>
                  <a:lnTo>
                    <a:pt x="2616147" y="368191"/>
                  </a:lnTo>
                  <a:lnTo>
                    <a:pt x="2627985" y="368191"/>
                  </a:lnTo>
                  <a:lnTo>
                    <a:pt x="2639822" y="368191"/>
                  </a:lnTo>
                  <a:lnTo>
                    <a:pt x="2651660" y="368191"/>
                  </a:lnTo>
                  <a:lnTo>
                    <a:pt x="2663498" y="368191"/>
                  </a:lnTo>
                  <a:lnTo>
                    <a:pt x="2675336" y="368191"/>
                  </a:lnTo>
                  <a:lnTo>
                    <a:pt x="2687174" y="368191"/>
                  </a:lnTo>
                  <a:lnTo>
                    <a:pt x="2699011" y="368191"/>
                  </a:lnTo>
                  <a:lnTo>
                    <a:pt x="2710849" y="368191"/>
                  </a:lnTo>
                  <a:lnTo>
                    <a:pt x="2722687" y="368191"/>
                  </a:lnTo>
                  <a:lnTo>
                    <a:pt x="2734525" y="368191"/>
                  </a:lnTo>
                  <a:lnTo>
                    <a:pt x="2746362" y="368191"/>
                  </a:lnTo>
                  <a:lnTo>
                    <a:pt x="2758200" y="368191"/>
                  </a:lnTo>
                  <a:lnTo>
                    <a:pt x="2770038" y="368191"/>
                  </a:lnTo>
                  <a:lnTo>
                    <a:pt x="2781876" y="368191"/>
                  </a:lnTo>
                  <a:lnTo>
                    <a:pt x="2793713" y="368191"/>
                  </a:lnTo>
                  <a:lnTo>
                    <a:pt x="2805551" y="368191"/>
                  </a:lnTo>
                  <a:lnTo>
                    <a:pt x="2817389" y="368191"/>
                  </a:lnTo>
                  <a:lnTo>
                    <a:pt x="2829227" y="368191"/>
                  </a:lnTo>
                  <a:lnTo>
                    <a:pt x="2841065" y="368191"/>
                  </a:lnTo>
                  <a:lnTo>
                    <a:pt x="2852902" y="368191"/>
                  </a:lnTo>
                  <a:lnTo>
                    <a:pt x="2864740" y="368191"/>
                  </a:lnTo>
                  <a:lnTo>
                    <a:pt x="2876578" y="368191"/>
                  </a:lnTo>
                  <a:lnTo>
                    <a:pt x="2888416" y="368191"/>
                  </a:lnTo>
                  <a:lnTo>
                    <a:pt x="2900253" y="368191"/>
                  </a:lnTo>
                  <a:lnTo>
                    <a:pt x="2912091" y="368191"/>
                  </a:lnTo>
                  <a:lnTo>
                    <a:pt x="2923929" y="368191"/>
                  </a:lnTo>
                  <a:lnTo>
                    <a:pt x="2935767" y="368191"/>
                  </a:lnTo>
                  <a:lnTo>
                    <a:pt x="2947604" y="368191"/>
                  </a:lnTo>
                  <a:lnTo>
                    <a:pt x="2959442" y="368191"/>
                  </a:lnTo>
                  <a:lnTo>
                    <a:pt x="2971280" y="368191"/>
                  </a:lnTo>
                  <a:lnTo>
                    <a:pt x="2983118" y="368191"/>
                  </a:lnTo>
                  <a:lnTo>
                    <a:pt x="2994956" y="368191"/>
                  </a:lnTo>
                  <a:lnTo>
                    <a:pt x="3006793" y="368191"/>
                  </a:lnTo>
                  <a:lnTo>
                    <a:pt x="3018631" y="368191"/>
                  </a:lnTo>
                  <a:lnTo>
                    <a:pt x="3030469" y="368191"/>
                  </a:lnTo>
                  <a:lnTo>
                    <a:pt x="3042307" y="368191"/>
                  </a:lnTo>
                  <a:lnTo>
                    <a:pt x="3054144" y="368191"/>
                  </a:lnTo>
                  <a:lnTo>
                    <a:pt x="3065982" y="368191"/>
                  </a:lnTo>
                  <a:lnTo>
                    <a:pt x="3077820" y="368191"/>
                  </a:lnTo>
                  <a:lnTo>
                    <a:pt x="3089658" y="368191"/>
                  </a:lnTo>
                  <a:lnTo>
                    <a:pt x="3101496" y="368191"/>
                  </a:lnTo>
                  <a:lnTo>
                    <a:pt x="3113333" y="368191"/>
                  </a:lnTo>
                  <a:lnTo>
                    <a:pt x="3125171" y="368191"/>
                  </a:lnTo>
                  <a:lnTo>
                    <a:pt x="3137009" y="368191"/>
                  </a:lnTo>
                  <a:lnTo>
                    <a:pt x="3148847" y="368191"/>
                  </a:lnTo>
                  <a:lnTo>
                    <a:pt x="3160684" y="368191"/>
                  </a:lnTo>
                  <a:lnTo>
                    <a:pt x="3172522" y="368191"/>
                  </a:lnTo>
                  <a:lnTo>
                    <a:pt x="3184360" y="368191"/>
                  </a:lnTo>
                  <a:lnTo>
                    <a:pt x="3196198" y="368191"/>
                  </a:lnTo>
                  <a:lnTo>
                    <a:pt x="3208035" y="368191"/>
                  </a:lnTo>
                  <a:lnTo>
                    <a:pt x="3219873" y="368191"/>
                  </a:lnTo>
                  <a:lnTo>
                    <a:pt x="3231711" y="368191"/>
                  </a:lnTo>
                  <a:lnTo>
                    <a:pt x="3243549" y="368191"/>
                  </a:lnTo>
                  <a:lnTo>
                    <a:pt x="3255387" y="368191"/>
                  </a:lnTo>
                  <a:lnTo>
                    <a:pt x="3267224" y="368191"/>
                  </a:lnTo>
                  <a:lnTo>
                    <a:pt x="3279062" y="368191"/>
                  </a:lnTo>
                  <a:lnTo>
                    <a:pt x="3290900" y="368191"/>
                  </a:lnTo>
                  <a:lnTo>
                    <a:pt x="3302738" y="368191"/>
                  </a:lnTo>
                  <a:lnTo>
                    <a:pt x="3314575" y="368191"/>
                  </a:lnTo>
                  <a:lnTo>
                    <a:pt x="3326413" y="368191"/>
                  </a:lnTo>
                  <a:lnTo>
                    <a:pt x="3338251" y="368191"/>
                  </a:lnTo>
                  <a:lnTo>
                    <a:pt x="3350089" y="368191"/>
                  </a:lnTo>
                  <a:lnTo>
                    <a:pt x="3361926" y="368191"/>
                  </a:lnTo>
                  <a:lnTo>
                    <a:pt x="3373764" y="368191"/>
                  </a:lnTo>
                  <a:lnTo>
                    <a:pt x="3385602" y="368191"/>
                  </a:lnTo>
                  <a:lnTo>
                    <a:pt x="3397440" y="368191"/>
                  </a:lnTo>
                  <a:lnTo>
                    <a:pt x="3409278" y="368191"/>
                  </a:lnTo>
                  <a:lnTo>
                    <a:pt x="3421115" y="368191"/>
                  </a:lnTo>
                  <a:lnTo>
                    <a:pt x="3432953" y="368191"/>
                  </a:lnTo>
                  <a:lnTo>
                    <a:pt x="3444791" y="368191"/>
                  </a:lnTo>
                  <a:lnTo>
                    <a:pt x="3456629" y="368191"/>
                  </a:lnTo>
                  <a:lnTo>
                    <a:pt x="3468466" y="368191"/>
                  </a:lnTo>
                  <a:lnTo>
                    <a:pt x="3480304" y="368191"/>
                  </a:lnTo>
                  <a:lnTo>
                    <a:pt x="3492142" y="368191"/>
                  </a:lnTo>
                  <a:lnTo>
                    <a:pt x="3503980" y="368191"/>
                  </a:lnTo>
                  <a:lnTo>
                    <a:pt x="3515818" y="368191"/>
                  </a:lnTo>
                  <a:lnTo>
                    <a:pt x="3515818" y="368253"/>
                  </a:lnTo>
                  <a:lnTo>
                    <a:pt x="3527655" y="368263"/>
                  </a:lnTo>
                  <a:lnTo>
                    <a:pt x="3539493" y="368276"/>
                  </a:lnTo>
                  <a:lnTo>
                    <a:pt x="3551331" y="368291"/>
                  </a:lnTo>
                  <a:lnTo>
                    <a:pt x="3563169" y="368309"/>
                  </a:lnTo>
                  <a:lnTo>
                    <a:pt x="3575006" y="368329"/>
                  </a:lnTo>
                  <a:lnTo>
                    <a:pt x="3586844" y="368354"/>
                  </a:lnTo>
                  <a:lnTo>
                    <a:pt x="3598682" y="368382"/>
                  </a:lnTo>
                  <a:lnTo>
                    <a:pt x="3610520" y="368416"/>
                  </a:lnTo>
                  <a:lnTo>
                    <a:pt x="3622357" y="368455"/>
                  </a:lnTo>
                  <a:lnTo>
                    <a:pt x="3634195" y="368501"/>
                  </a:lnTo>
                  <a:lnTo>
                    <a:pt x="3646033" y="368556"/>
                  </a:lnTo>
                  <a:lnTo>
                    <a:pt x="3657871" y="368619"/>
                  </a:lnTo>
                  <a:lnTo>
                    <a:pt x="3669709" y="368694"/>
                  </a:lnTo>
                  <a:lnTo>
                    <a:pt x="3681546" y="368782"/>
                  </a:lnTo>
                  <a:lnTo>
                    <a:pt x="3693384" y="368886"/>
                  </a:lnTo>
                  <a:lnTo>
                    <a:pt x="3705222" y="369007"/>
                  </a:lnTo>
                  <a:lnTo>
                    <a:pt x="3717060" y="369150"/>
                  </a:lnTo>
                  <a:lnTo>
                    <a:pt x="3728897" y="369317"/>
                  </a:lnTo>
                  <a:lnTo>
                    <a:pt x="3740735" y="369513"/>
                  </a:lnTo>
                  <a:lnTo>
                    <a:pt x="3752573" y="369743"/>
                  </a:lnTo>
                  <a:lnTo>
                    <a:pt x="3764411" y="370012"/>
                  </a:lnTo>
                  <a:lnTo>
                    <a:pt x="3776248" y="370328"/>
                  </a:lnTo>
                  <a:lnTo>
                    <a:pt x="3788086" y="370698"/>
                  </a:lnTo>
                  <a:lnTo>
                    <a:pt x="3799924" y="371130"/>
                  </a:lnTo>
                  <a:lnTo>
                    <a:pt x="3811762" y="371637"/>
                  </a:lnTo>
                  <a:lnTo>
                    <a:pt x="3823600" y="372228"/>
                  </a:lnTo>
                  <a:lnTo>
                    <a:pt x="3835437" y="372918"/>
                  </a:lnTo>
                  <a:lnTo>
                    <a:pt x="3847275" y="373722"/>
                  </a:lnTo>
                  <a:lnTo>
                    <a:pt x="3859113" y="374658"/>
                  </a:lnTo>
                  <a:lnTo>
                    <a:pt x="3870951" y="375746"/>
                  </a:lnTo>
                  <a:lnTo>
                    <a:pt x="3882788" y="377008"/>
                  </a:lnTo>
                  <a:lnTo>
                    <a:pt x="3894626" y="378468"/>
                  </a:lnTo>
                  <a:lnTo>
                    <a:pt x="3906464" y="380153"/>
                  </a:lnTo>
                  <a:lnTo>
                    <a:pt x="3918302" y="382093"/>
                  </a:lnTo>
                  <a:lnTo>
                    <a:pt x="3930139" y="384318"/>
                  </a:lnTo>
                  <a:lnTo>
                    <a:pt x="3941977" y="386860"/>
                  </a:lnTo>
                  <a:lnTo>
                    <a:pt x="3953815" y="389752"/>
                  </a:lnTo>
                  <a:lnTo>
                    <a:pt x="3965653" y="393024"/>
                  </a:lnTo>
                  <a:lnTo>
                    <a:pt x="3977491" y="396705"/>
                  </a:lnTo>
                  <a:lnTo>
                    <a:pt x="3989328" y="400820"/>
                  </a:lnTo>
                  <a:lnTo>
                    <a:pt x="4001166" y="405387"/>
                  </a:lnTo>
                  <a:lnTo>
                    <a:pt x="4013004" y="410416"/>
                  </a:lnTo>
                  <a:lnTo>
                    <a:pt x="4024842" y="415903"/>
                  </a:lnTo>
                  <a:lnTo>
                    <a:pt x="4036679" y="421834"/>
                  </a:lnTo>
                  <a:lnTo>
                    <a:pt x="4048517" y="428178"/>
                  </a:lnTo>
                  <a:lnTo>
                    <a:pt x="4060355" y="434889"/>
                  </a:lnTo>
                  <a:lnTo>
                    <a:pt x="4072193" y="441904"/>
                  </a:lnTo>
                  <a:lnTo>
                    <a:pt x="4084031" y="449149"/>
                  </a:lnTo>
                  <a:lnTo>
                    <a:pt x="4095868" y="456536"/>
                  </a:lnTo>
                  <a:lnTo>
                    <a:pt x="4107706" y="463972"/>
                  </a:lnTo>
                  <a:lnTo>
                    <a:pt x="4119544" y="471359"/>
                  </a:lnTo>
                  <a:lnTo>
                    <a:pt x="4131382" y="478604"/>
                  </a:lnTo>
                  <a:lnTo>
                    <a:pt x="4143219" y="485619"/>
                  </a:lnTo>
                  <a:lnTo>
                    <a:pt x="4155057" y="492330"/>
                  </a:lnTo>
                  <a:lnTo>
                    <a:pt x="4166895" y="498674"/>
                  </a:lnTo>
                  <a:lnTo>
                    <a:pt x="4178733" y="504605"/>
                  </a:lnTo>
                  <a:lnTo>
                    <a:pt x="4190570" y="510092"/>
                  </a:lnTo>
                  <a:lnTo>
                    <a:pt x="4202408" y="515121"/>
                  </a:lnTo>
                  <a:lnTo>
                    <a:pt x="4214246" y="519688"/>
                  </a:lnTo>
                  <a:lnTo>
                    <a:pt x="4226084" y="523803"/>
                  </a:lnTo>
                  <a:lnTo>
                    <a:pt x="4237922" y="527485"/>
                  </a:lnTo>
                  <a:lnTo>
                    <a:pt x="4249759" y="530756"/>
                  </a:lnTo>
                  <a:lnTo>
                    <a:pt x="4261597" y="533648"/>
                  </a:lnTo>
                  <a:lnTo>
                    <a:pt x="4273435" y="536190"/>
                  </a:lnTo>
                  <a:lnTo>
                    <a:pt x="4285273" y="538415"/>
                  </a:lnTo>
                  <a:lnTo>
                    <a:pt x="4297110" y="540355"/>
                  </a:lnTo>
                  <a:lnTo>
                    <a:pt x="4308948" y="542040"/>
                  </a:lnTo>
                  <a:lnTo>
                    <a:pt x="4320786" y="543501"/>
                  </a:lnTo>
                  <a:lnTo>
                    <a:pt x="4332624" y="544762"/>
                  </a:lnTo>
                  <a:lnTo>
                    <a:pt x="4344461" y="545850"/>
                  </a:lnTo>
                  <a:lnTo>
                    <a:pt x="4356299" y="546786"/>
                  </a:lnTo>
                  <a:lnTo>
                    <a:pt x="4368137" y="547590"/>
                  </a:lnTo>
                  <a:lnTo>
                    <a:pt x="4379975" y="548280"/>
                  </a:lnTo>
                  <a:lnTo>
                    <a:pt x="4391813" y="548872"/>
                  </a:lnTo>
                  <a:lnTo>
                    <a:pt x="4403650" y="549378"/>
                  </a:lnTo>
                  <a:lnTo>
                    <a:pt x="4415488" y="549810"/>
                  </a:lnTo>
                  <a:lnTo>
                    <a:pt x="4427326" y="550180"/>
                  </a:lnTo>
                  <a:lnTo>
                    <a:pt x="4439164" y="550496"/>
                  </a:lnTo>
                  <a:lnTo>
                    <a:pt x="4451001" y="550765"/>
                  </a:lnTo>
                  <a:lnTo>
                    <a:pt x="4462839" y="550995"/>
                  </a:lnTo>
                  <a:lnTo>
                    <a:pt x="4474677" y="551191"/>
                  </a:lnTo>
                  <a:lnTo>
                    <a:pt x="4486515" y="551359"/>
                  </a:lnTo>
                  <a:lnTo>
                    <a:pt x="4498352" y="551501"/>
                  </a:lnTo>
                  <a:lnTo>
                    <a:pt x="4510190" y="551622"/>
                  </a:lnTo>
                  <a:lnTo>
                    <a:pt x="4522028" y="551726"/>
                  </a:lnTo>
                  <a:lnTo>
                    <a:pt x="4533866" y="551814"/>
                  </a:lnTo>
                  <a:lnTo>
                    <a:pt x="4545704" y="551889"/>
                  </a:lnTo>
                  <a:lnTo>
                    <a:pt x="4557541" y="551953"/>
                  </a:lnTo>
                  <a:lnTo>
                    <a:pt x="4569379" y="552007"/>
                  </a:lnTo>
                  <a:lnTo>
                    <a:pt x="4581217" y="552053"/>
                  </a:lnTo>
                  <a:lnTo>
                    <a:pt x="4593055" y="552093"/>
                  </a:lnTo>
                  <a:lnTo>
                    <a:pt x="4604892" y="552126"/>
                  </a:lnTo>
                  <a:lnTo>
                    <a:pt x="4616730" y="552155"/>
                  </a:lnTo>
                  <a:lnTo>
                    <a:pt x="4628568" y="552179"/>
                  </a:lnTo>
                  <a:lnTo>
                    <a:pt x="4640406" y="552199"/>
                  </a:lnTo>
                  <a:lnTo>
                    <a:pt x="4652244" y="552217"/>
                  </a:lnTo>
                  <a:lnTo>
                    <a:pt x="4664081" y="552232"/>
                  </a:lnTo>
                  <a:lnTo>
                    <a:pt x="4675919" y="552245"/>
                  </a:lnTo>
                  <a:lnTo>
                    <a:pt x="4687757" y="552256"/>
                  </a:lnTo>
                </a:path>
              </a:pathLst>
            </a:custGeom>
            <a:ln w="40651" cap="flat">
              <a:solidFill>
                <a:srgbClr val="FF66AA">
                  <a:alpha val="100000"/>
                </a:srgbClr>
              </a:solidFill>
              <a:prstDash val="solid"/>
              <a:round/>
            </a:ln>
          </p:spPr>
          <p:txBody>
            <a:bodyPr/>
            <a:lstStyle/>
            <a:p>
              <a:endParaRPr/>
            </a:p>
          </p:txBody>
        </p:sp>
        <p:sp>
          <p:nvSpPr>
            <p:cNvPr id="57" name="pl57"/>
            <p:cNvSpPr/>
            <p:nvPr/>
          </p:nvSpPr>
          <p:spPr>
            <a:xfrm>
              <a:off x="2482252" y="1083894"/>
              <a:ext cx="4687757" cy="1472826"/>
            </a:xfrm>
            <a:custGeom>
              <a:avLst/>
              <a:gdLst/>
              <a:ahLst/>
              <a:cxnLst/>
              <a:rect l="0" t="0" r="0" b="0"/>
              <a:pathLst>
                <a:path w="4687757" h="1472826">
                  <a:moveTo>
                    <a:pt x="0" y="368129"/>
                  </a:moveTo>
                  <a:lnTo>
                    <a:pt x="11837" y="368140"/>
                  </a:lnTo>
                  <a:lnTo>
                    <a:pt x="23675" y="368153"/>
                  </a:lnTo>
                  <a:lnTo>
                    <a:pt x="35513" y="368168"/>
                  </a:lnTo>
                  <a:lnTo>
                    <a:pt x="47351" y="368185"/>
                  </a:lnTo>
                  <a:lnTo>
                    <a:pt x="59188" y="368206"/>
                  </a:lnTo>
                  <a:lnTo>
                    <a:pt x="71026" y="368230"/>
                  </a:lnTo>
                  <a:lnTo>
                    <a:pt x="82864" y="368259"/>
                  </a:lnTo>
                  <a:lnTo>
                    <a:pt x="94702" y="368292"/>
                  </a:lnTo>
                  <a:lnTo>
                    <a:pt x="106539" y="368331"/>
                  </a:lnTo>
                  <a:lnTo>
                    <a:pt x="118377" y="368378"/>
                  </a:lnTo>
                  <a:lnTo>
                    <a:pt x="130215" y="368432"/>
                  </a:lnTo>
                  <a:lnTo>
                    <a:pt x="142053" y="368496"/>
                  </a:lnTo>
                  <a:lnTo>
                    <a:pt x="153891" y="368571"/>
                  </a:lnTo>
                  <a:lnTo>
                    <a:pt x="165728" y="368659"/>
                  </a:lnTo>
                  <a:lnTo>
                    <a:pt x="177566" y="368762"/>
                  </a:lnTo>
                  <a:lnTo>
                    <a:pt x="189404" y="368884"/>
                  </a:lnTo>
                  <a:lnTo>
                    <a:pt x="201242" y="369026"/>
                  </a:lnTo>
                  <a:lnTo>
                    <a:pt x="213079" y="369193"/>
                  </a:lnTo>
                  <a:lnTo>
                    <a:pt x="224917" y="369389"/>
                  </a:lnTo>
                  <a:lnTo>
                    <a:pt x="236755" y="369619"/>
                  </a:lnTo>
                  <a:lnTo>
                    <a:pt x="248593" y="369889"/>
                  </a:lnTo>
                  <a:lnTo>
                    <a:pt x="260430" y="370204"/>
                  </a:lnTo>
                  <a:lnTo>
                    <a:pt x="272268" y="370574"/>
                  </a:lnTo>
                  <a:lnTo>
                    <a:pt x="284106" y="371007"/>
                  </a:lnTo>
                  <a:lnTo>
                    <a:pt x="295944" y="371513"/>
                  </a:lnTo>
                  <a:lnTo>
                    <a:pt x="307782" y="372104"/>
                  </a:lnTo>
                  <a:lnTo>
                    <a:pt x="319619" y="372794"/>
                  </a:lnTo>
                  <a:lnTo>
                    <a:pt x="331457" y="373598"/>
                  </a:lnTo>
                  <a:lnTo>
                    <a:pt x="343295" y="374534"/>
                  </a:lnTo>
                  <a:lnTo>
                    <a:pt x="355133" y="375622"/>
                  </a:lnTo>
                  <a:lnTo>
                    <a:pt x="366970" y="376884"/>
                  </a:lnTo>
                  <a:lnTo>
                    <a:pt x="378808" y="378344"/>
                  </a:lnTo>
                  <a:lnTo>
                    <a:pt x="390646" y="380030"/>
                  </a:lnTo>
                  <a:lnTo>
                    <a:pt x="402484" y="381970"/>
                  </a:lnTo>
                  <a:lnTo>
                    <a:pt x="414321" y="384195"/>
                  </a:lnTo>
                  <a:lnTo>
                    <a:pt x="426159" y="386737"/>
                  </a:lnTo>
                  <a:lnTo>
                    <a:pt x="437997" y="389628"/>
                  </a:lnTo>
                  <a:lnTo>
                    <a:pt x="449835" y="392900"/>
                  </a:lnTo>
                  <a:lnTo>
                    <a:pt x="461673" y="396581"/>
                  </a:lnTo>
                  <a:lnTo>
                    <a:pt x="473510" y="400697"/>
                  </a:lnTo>
                  <a:lnTo>
                    <a:pt x="485348" y="405264"/>
                  </a:lnTo>
                  <a:lnTo>
                    <a:pt x="497186" y="410292"/>
                  </a:lnTo>
                  <a:lnTo>
                    <a:pt x="509024" y="415780"/>
                  </a:lnTo>
                  <a:lnTo>
                    <a:pt x="520861" y="421711"/>
                  </a:lnTo>
                  <a:lnTo>
                    <a:pt x="532699" y="428054"/>
                  </a:lnTo>
                  <a:lnTo>
                    <a:pt x="544537" y="434765"/>
                  </a:lnTo>
                  <a:lnTo>
                    <a:pt x="556375" y="441781"/>
                  </a:lnTo>
                  <a:lnTo>
                    <a:pt x="568213" y="449026"/>
                  </a:lnTo>
                  <a:lnTo>
                    <a:pt x="580050" y="456413"/>
                  </a:lnTo>
                  <a:lnTo>
                    <a:pt x="591888" y="463848"/>
                  </a:lnTo>
                  <a:lnTo>
                    <a:pt x="603726" y="471235"/>
                  </a:lnTo>
                  <a:lnTo>
                    <a:pt x="615564" y="478480"/>
                  </a:lnTo>
                  <a:lnTo>
                    <a:pt x="627401" y="485496"/>
                  </a:lnTo>
                  <a:lnTo>
                    <a:pt x="639239" y="492207"/>
                  </a:lnTo>
                  <a:lnTo>
                    <a:pt x="651077" y="498551"/>
                  </a:lnTo>
                  <a:lnTo>
                    <a:pt x="662915" y="504481"/>
                  </a:lnTo>
                  <a:lnTo>
                    <a:pt x="674752" y="509969"/>
                  </a:lnTo>
                  <a:lnTo>
                    <a:pt x="686590" y="514997"/>
                  </a:lnTo>
                  <a:lnTo>
                    <a:pt x="698428" y="519564"/>
                  </a:lnTo>
                  <a:lnTo>
                    <a:pt x="710266" y="523680"/>
                  </a:lnTo>
                  <a:lnTo>
                    <a:pt x="722104" y="527361"/>
                  </a:lnTo>
                  <a:lnTo>
                    <a:pt x="733941" y="530633"/>
                  </a:lnTo>
                  <a:lnTo>
                    <a:pt x="745779" y="533524"/>
                  </a:lnTo>
                  <a:lnTo>
                    <a:pt x="757617" y="536066"/>
                  </a:lnTo>
                  <a:lnTo>
                    <a:pt x="769455" y="538291"/>
                  </a:lnTo>
                  <a:lnTo>
                    <a:pt x="781292" y="540231"/>
                  </a:lnTo>
                  <a:lnTo>
                    <a:pt x="793130" y="541917"/>
                  </a:lnTo>
                  <a:lnTo>
                    <a:pt x="804968" y="543377"/>
                  </a:lnTo>
                  <a:lnTo>
                    <a:pt x="816806" y="544639"/>
                  </a:lnTo>
                  <a:lnTo>
                    <a:pt x="828643" y="545727"/>
                  </a:lnTo>
                  <a:lnTo>
                    <a:pt x="840481" y="546663"/>
                  </a:lnTo>
                  <a:lnTo>
                    <a:pt x="852319" y="547467"/>
                  </a:lnTo>
                  <a:lnTo>
                    <a:pt x="864157" y="548157"/>
                  </a:lnTo>
                  <a:lnTo>
                    <a:pt x="875995" y="548748"/>
                  </a:lnTo>
                  <a:lnTo>
                    <a:pt x="887832" y="549254"/>
                  </a:lnTo>
                  <a:lnTo>
                    <a:pt x="899670" y="549687"/>
                  </a:lnTo>
                  <a:lnTo>
                    <a:pt x="911508" y="550057"/>
                  </a:lnTo>
                  <a:lnTo>
                    <a:pt x="923346" y="550372"/>
                  </a:lnTo>
                  <a:lnTo>
                    <a:pt x="935183" y="550642"/>
                  </a:lnTo>
                  <a:lnTo>
                    <a:pt x="947021" y="550872"/>
                  </a:lnTo>
                  <a:lnTo>
                    <a:pt x="958859" y="551068"/>
                  </a:lnTo>
                  <a:lnTo>
                    <a:pt x="970697" y="551235"/>
                  </a:lnTo>
                  <a:lnTo>
                    <a:pt x="982534" y="551377"/>
                  </a:lnTo>
                  <a:lnTo>
                    <a:pt x="994372" y="551499"/>
                  </a:lnTo>
                  <a:lnTo>
                    <a:pt x="1006210" y="551602"/>
                  </a:lnTo>
                  <a:lnTo>
                    <a:pt x="1018048" y="551690"/>
                  </a:lnTo>
                  <a:lnTo>
                    <a:pt x="1029886" y="551765"/>
                  </a:lnTo>
                  <a:lnTo>
                    <a:pt x="1041723" y="551829"/>
                  </a:lnTo>
                  <a:lnTo>
                    <a:pt x="1053561" y="551883"/>
                  </a:lnTo>
                  <a:lnTo>
                    <a:pt x="1065399" y="551930"/>
                  </a:lnTo>
                  <a:lnTo>
                    <a:pt x="1077237" y="551969"/>
                  </a:lnTo>
                  <a:lnTo>
                    <a:pt x="1089074" y="552003"/>
                  </a:lnTo>
                  <a:lnTo>
                    <a:pt x="1100912" y="552031"/>
                  </a:lnTo>
                  <a:lnTo>
                    <a:pt x="1112750" y="552055"/>
                  </a:lnTo>
                  <a:lnTo>
                    <a:pt x="1124588" y="552076"/>
                  </a:lnTo>
                  <a:lnTo>
                    <a:pt x="1136426" y="552094"/>
                  </a:lnTo>
                  <a:lnTo>
                    <a:pt x="1148263" y="552108"/>
                  </a:lnTo>
                  <a:lnTo>
                    <a:pt x="1160101" y="552121"/>
                  </a:lnTo>
                  <a:lnTo>
                    <a:pt x="1171939" y="552132"/>
                  </a:lnTo>
                  <a:lnTo>
                    <a:pt x="1171939" y="552009"/>
                  </a:lnTo>
                  <a:lnTo>
                    <a:pt x="1183777" y="551976"/>
                  </a:lnTo>
                  <a:lnTo>
                    <a:pt x="1195614" y="551938"/>
                  </a:lnTo>
                  <a:lnTo>
                    <a:pt x="1207452" y="551893"/>
                  </a:lnTo>
                  <a:lnTo>
                    <a:pt x="1219290" y="551840"/>
                  </a:lnTo>
                  <a:lnTo>
                    <a:pt x="1231128" y="551778"/>
                  </a:lnTo>
                  <a:lnTo>
                    <a:pt x="1242965" y="551706"/>
                  </a:lnTo>
                  <a:lnTo>
                    <a:pt x="1254803" y="551620"/>
                  </a:lnTo>
                  <a:lnTo>
                    <a:pt x="1266641" y="551519"/>
                  </a:lnTo>
                  <a:lnTo>
                    <a:pt x="1278479" y="551401"/>
                  </a:lnTo>
                  <a:lnTo>
                    <a:pt x="1290317" y="551263"/>
                  </a:lnTo>
                  <a:lnTo>
                    <a:pt x="1302154" y="551100"/>
                  </a:lnTo>
                  <a:lnTo>
                    <a:pt x="1313992" y="550908"/>
                  </a:lnTo>
                  <a:lnTo>
                    <a:pt x="1325830" y="550683"/>
                  </a:lnTo>
                  <a:lnTo>
                    <a:pt x="1337668" y="550419"/>
                  </a:lnTo>
                  <a:lnTo>
                    <a:pt x="1349505" y="550109"/>
                  </a:lnTo>
                  <a:lnTo>
                    <a:pt x="1361343" y="549745"/>
                  </a:lnTo>
                  <a:lnTo>
                    <a:pt x="1373181" y="549318"/>
                  </a:lnTo>
                  <a:lnTo>
                    <a:pt x="1385019" y="548816"/>
                  </a:lnTo>
                  <a:lnTo>
                    <a:pt x="1396856" y="548228"/>
                  </a:lnTo>
                  <a:lnTo>
                    <a:pt x="1408694" y="547538"/>
                  </a:lnTo>
                  <a:lnTo>
                    <a:pt x="1420532" y="546730"/>
                  </a:lnTo>
                  <a:lnTo>
                    <a:pt x="1432370" y="545782"/>
                  </a:lnTo>
                  <a:lnTo>
                    <a:pt x="1444208" y="544673"/>
                  </a:lnTo>
                  <a:lnTo>
                    <a:pt x="1456045" y="543375"/>
                  </a:lnTo>
                  <a:lnTo>
                    <a:pt x="1467883" y="541857"/>
                  </a:lnTo>
                  <a:lnTo>
                    <a:pt x="1479721" y="540083"/>
                  </a:lnTo>
                  <a:lnTo>
                    <a:pt x="1491559" y="538013"/>
                  </a:lnTo>
                  <a:lnTo>
                    <a:pt x="1503396" y="535601"/>
                  </a:lnTo>
                  <a:lnTo>
                    <a:pt x="1515234" y="532792"/>
                  </a:lnTo>
                  <a:lnTo>
                    <a:pt x="1527072" y="529529"/>
                  </a:lnTo>
                  <a:lnTo>
                    <a:pt x="1538910" y="525743"/>
                  </a:lnTo>
                  <a:lnTo>
                    <a:pt x="1550748" y="521363"/>
                  </a:lnTo>
                  <a:lnTo>
                    <a:pt x="1562585" y="516306"/>
                  </a:lnTo>
                  <a:lnTo>
                    <a:pt x="1574423" y="510486"/>
                  </a:lnTo>
                  <a:lnTo>
                    <a:pt x="1586261" y="503811"/>
                  </a:lnTo>
                  <a:lnTo>
                    <a:pt x="1598099" y="496185"/>
                  </a:lnTo>
                  <a:lnTo>
                    <a:pt x="1609936" y="487511"/>
                  </a:lnTo>
                  <a:lnTo>
                    <a:pt x="1621774" y="477695"/>
                  </a:lnTo>
                  <a:lnTo>
                    <a:pt x="1633612" y="466651"/>
                  </a:lnTo>
                  <a:lnTo>
                    <a:pt x="1645450" y="454306"/>
                  </a:lnTo>
                  <a:lnTo>
                    <a:pt x="1657287" y="440604"/>
                  </a:lnTo>
                  <a:lnTo>
                    <a:pt x="1669125" y="425519"/>
                  </a:lnTo>
                  <a:lnTo>
                    <a:pt x="1680963" y="409057"/>
                  </a:lnTo>
                  <a:lnTo>
                    <a:pt x="1692801" y="391264"/>
                  </a:lnTo>
                  <a:lnTo>
                    <a:pt x="1704639" y="372232"/>
                  </a:lnTo>
                  <a:lnTo>
                    <a:pt x="1716476" y="352100"/>
                  </a:lnTo>
                  <a:lnTo>
                    <a:pt x="1728314" y="331053"/>
                  </a:lnTo>
                  <a:lnTo>
                    <a:pt x="1740152" y="309319"/>
                  </a:lnTo>
                  <a:lnTo>
                    <a:pt x="1751990" y="287157"/>
                  </a:lnTo>
                  <a:lnTo>
                    <a:pt x="1763827" y="264851"/>
                  </a:lnTo>
                  <a:lnTo>
                    <a:pt x="1775665" y="242689"/>
                  </a:lnTo>
                  <a:lnTo>
                    <a:pt x="1787503" y="220955"/>
                  </a:lnTo>
                  <a:lnTo>
                    <a:pt x="1799341" y="199908"/>
                  </a:lnTo>
                  <a:lnTo>
                    <a:pt x="1811178" y="179776"/>
                  </a:lnTo>
                  <a:lnTo>
                    <a:pt x="1823016" y="160744"/>
                  </a:lnTo>
                  <a:lnTo>
                    <a:pt x="1834854" y="142951"/>
                  </a:lnTo>
                  <a:lnTo>
                    <a:pt x="1846692" y="126489"/>
                  </a:lnTo>
                  <a:lnTo>
                    <a:pt x="1858530" y="111404"/>
                  </a:lnTo>
                  <a:lnTo>
                    <a:pt x="1870367" y="97702"/>
                  </a:lnTo>
                  <a:lnTo>
                    <a:pt x="1882205" y="85357"/>
                  </a:lnTo>
                  <a:lnTo>
                    <a:pt x="1894043" y="74313"/>
                  </a:lnTo>
                  <a:lnTo>
                    <a:pt x="1905881" y="64497"/>
                  </a:lnTo>
                  <a:lnTo>
                    <a:pt x="1917718" y="55823"/>
                  </a:lnTo>
                  <a:lnTo>
                    <a:pt x="1929556" y="48197"/>
                  </a:lnTo>
                  <a:lnTo>
                    <a:pt x="1941394" y="41522"/>
                  </a:lnTo>
                  <a:lnTo>
                    <a:pt x="1953232" y="35702"/>
                  </a:lnTo>
                  <a:lnTo>
                    <a:pt x="1965069" y="30645"/>
                  </a:lnTo>
                  <a:lnTo>
                    <a:pt x="1976907" y="26265"/>
                  </a:lnTo>
                  <a:lnTo>
                    <a:pt x="1988745" y="22479"/>
                  </a:lnTo>
                  <a:lnTo>
                    <a:pt x="2000583" y="19216"/>
                  </a:lnTo>
                  <a:lnTo>
                    <a:pt x="2012421" y="16407"/>
                  </a:lnTo>
                  <a:lnTo>
                    <a:pt x="2024258" y="13995"/>
                  </a:lnTo>
                  <a:lnTo>
                    <a:pt x="2036096" y="11925"/>
                  </a:lnTo>
                  <a:lnTo>
                    <a:pt x="2047934" y="10151"/>
                  </a:lnTo>
                  <a:lnTo>
                    <a:pt x="2059772" y="8633"/>
                  </a:lnTo>
                  <a:lnTo>
                    <a:pt x="2071609" y="7335"/>
                  </a:lnTo>
                  <a:lnTo>
                    <a:pt x="2083447" y="6226"/>
                  </a:lnTo>
                  <a:lnTo>
                    <a:pt x="2095285" y="5279"/>
                  </a:lnTo>
                  <a:lnTo>
                    <a:pt x="2107123" y="4470"/>
                  </a:lnTo>
                  <a:lnTo>
                    <a:pt x="2118961" y="3780"/>
                  </a:lnTo>
                  <a:lnTo>
                    <a:pt x="2130798" y="3192"/>
                  </a:lnTo>
                  <a:lnTo>
                    <a:pt x="2142636" y="2691"/>
                  </a:lnTo>
                  <a:lnTo>
                    <a:pt x="2154474" y="2263"/>
                  </a:lnTo>
                  <a:lnTo>
                    <a:pt x="2166312" y="1899"/>
                  </a:lnTo>
                  <a:lnTo>
                    <a:pt x="2178149" y="1589"/>
                  </a:lnTo>
                  <a:lnTo>
                    <a:pt x="2189987" y="1325"/>
                  </a:lnTo>
                  <a:lnTo>
                    <a:pt x="2201825" y="1100"/>
                  </a:lnTo>
                  <a:lnTo>
                    <a:pt x="2213663" y="908"/>
                  </a:lnTo>
                  <a:lnTo>
                    <a:pt x="2225500" y="745"/>
                  </a:lnTo>
                  <a:lnTo>
                    <a:pt x="2237338" y="607"/>
                  </a:lnTo>
                  <a:lnTo>
                    <a:pt x="2249176" y="489"/>
                  </a:lnTo>
                  <a:lnTo>
                    <a:pt x="2261014" y="388"/>
                  </a:lnTo>
                  <a:lnTo>
                    <a:pt x="2272852" y="302"/>
                  </a:lnTo>
                  <a:lnTo>
                    <a:pt x="2284689" y="230"/>
                  </a:lnTo>
                  <a:lnTo>
                    <a:pt x="2296527" y="168"/>
                  </a:lnTo>
                  <a:lnTo>
                    <a:pt x="2308365" y="115"/>
                  </a:lnTo>
                  <a:lnTo>
                    <a:pt x="2320203" y="70"/>
                  </a:lnTo>
                  <a:lnTo>
                    <a:pt x="2332040" y="32"/>
                  </a:lnTo>
                  <a:lnTo>
                    <a:pt x="2343878" y="0"/>
                  </a:lnTo>
                  <a:lnTo>
                    <a:pt x="2343878" y="308"/>
                  </a:lnTo>
                  <a:lnTo>
                    <a:pt x="2355716" y="395"/>
                  </a:lnTo>
                  <a:lnTo>
                    <a:pt x="2367554" y="497"/>
                  </a:lnTo>
                  <a:lnTo>
                    <a:pt x="2379391" y="616"/>
                  </a:lnTo>
                  <a:lnTo>
                    <a:pt x="2391229" y="757"/>
                  </a:lnTo>
                  <a:lnTo>
                    <a:pt x="2403067" y="922"/>
                  </a:lnTo>
                  <a:lnTo>
                    <a:pt x="2414905" y="1116"/>
                  </a:lnTo>
                  <a:lnTo>
                    <a:pt x="2426743" y="1344"/>
                  </a:lnTo>
                  <a:lnTo>
                    <a:pt x="2438580" y="1612"/>
                  </a:lnTo>
                  <a:lnTo>
                    <a:pt x="2450418" y="1927"/>
                  </a:lnTo>
                  <a:lnTo>
                    <a:pt x="2462256" y="2297"/>
                  </a:lnTo>
                  <a:lnTo>
                    <a:pt x="2474094" y="2732"/>
                  </a:lnTo>
                  <a:lnTo>
                    <a:pt x="2485931" y="3243"/>
                  </a:lnTo>
                  <a:lnTo>
                    <a:pt x="2497769" y="3843"/>
                  </a:lnTo>
                  <a:lnTo>
                    <a:pt x="2509607" y="4547"/>
                  </a:lnTo>
                  <a:lnTo>
                    <a:pt x="2521445" y="5374"/>
                  </a:lnTo>
                  <a:lnTo>
                    <a:pt x="2533283" y="6345"/>
                  </a:lnTo>
                  <a:lnTo>
                    <a:pt x="2545120" y="7484"/>
                  </a:lnTo>
                  <a:lnTo>
                    <a:pt x="2556958" y="8821"/>
                  </a:lnTo>
                  <a:lnTo>
                    <a:pt x="2568796" y="10390"/>
                  </a:lnTo>
                  <a:lnTo>
                    <a:pt x="2580634" y="12229"/>
                  </a:lnTo>
                  <a:lnTo>
                    <a:pt x="2592471" y="14386"/>
                  </a:lnTo>
                  <a:lnTo>
                    <a:pt x="2604309" y="16912"/>
                  </a:lnTo>
                  <a:lnTo>
                    <a:pt x="2616147" y="19870"/>
                  </a:lnTo>
                  <a:lnTo>
                    <a:pt x="2627985" y="23332"/>
                  </a:lnTo>
                  <a:lnTo>
                    <a:pt x="2639822" y="27380"/>
                  </a:lnTo>
                  <a:lnTo>
                    <a:pt x="2651660" y="32109"/>
                  </a:lnTo>
                  <a:lnTo>
                    <a:pt x="2663498" y="37629"/>
                  </a:lnTo>
                  <a:lnTo>
                    <a:pt x="2675336" y="44063"/>
                  </a:lnTo>
                  <a:lnTo>
                    <a:pt x="2687174" y="51552"/>
                  </a:lnTo>
                  <a:lnTo>
                    <a:pt x="2699011" y="60254"/>
                  </a:lnTo>
                  <a:lnTo>
                    <a:pt x="2710849" y="70348"/>
                  </a:lnTo>
                  <a:lnTo>
                    <a:pt x="2722687" y="82030"/>
                  </a:lnTo>
                  <a:lnTo>
                    <a:pt x="2734525" y="95515"/>
                  </a:lnTo>
                  <a:lnTo>
                    <a:pt x="2746362" y="111034"/>
                  </a:lnTo>
                  <a:lnTo>
                    <a:pt x="2758200" y="128834"/>
                  </a:lnTo>
                  <a:lnTo>
                    <a:pt x="2770038" y="149171"/>
                  </a:lnTo>
                  <a:lnTo>
                    <a:pt x="2781876" y="172301"/>
                  </a:lnTo>
                  <a:lnTo>
                    <a:pt x="2793713" y="198476"/>
                  </a:lnTo>
                  <a:lnTo>
                    <a:pt x="2805551" y="227927"/>
                  </a:lnTo>
                  <a:lnTo>
                    <a:pt x="2817389" y="260849"/>
                  </a:lnTo>
                  <a:lnTo>
                    <a:pt x="2829227" y="297387"/>
                  </a:lnTo>
                  <a:lnTo>
                    <a:pt x="2841065" y="337614"/>
                  </a:lnTo>
                  <a:lnTo>
                    <a:pt x="2852902" y="381513"/>
                  </a:lnTo>
                  <a:lnTo>
                    <a:pt x="2864740" y="428960"/>
                  </a:lnTo>
                  <a:lnTo>
                    <a:pt x="2876578" y="479712"/>
                  </a:lnTo>
                  <a:lnTo>
                    <a:pt x="2888416" y="533398"/>
                  </a:lnTo>
                  <a:lnTo>
                    <a:pt x="2900253" y="589523"/>
                  </a:lnTo>
                  <a:lnTo>
                    <a:pt x="2912091" y="647481"/>
                  </a:lnTo>
                  <a:lnTo>
                    <a:pt x="2923929" y="706579"/>
                  </a:lnTo>
                  <a:lnTo>
                    <a:pt x="2935767" y="766062"/>
                  </a:lnTo>
                  <a:lnTo>
                    <a:pt x="2947604" y="825159"/>
                  </a:lnTo>
                  <a:lnTo>
                    <a:pt x="2959442" y="883118"/>
                  </a:lnTo>
                  <a:lnTo>
                    <a:pt x="2971280" y="939243"/>
                  </a:lnTo>
                  <a:lnTo>
                    <a:pt x="2983118" y="992929"/>
                  </a:lnTo>
                  <a:lnTo>
                    <a:pt x="2994956" y="1043680"/>
                  </a:lnTo>
                  <a:lnTo>
                    <a:pt x="3006793" y="1091127"/>
                  </a:lnTo>
                  <a:lnTo>
                    <a:pt x="3018631" y="1135026"/>
                  </a:lnTo>
                  <a:lnTo>
                    <a:pt x="3030469" y="1175253"/>
                  </a:lnTo>
                  <a:lnTo>
                    <a:pt x="3042307" y="1211791"/>
                  </a:lnTo>
                  <a:lnTo>
                    <a:pt x="3054144" y="1244714"/>
                  </a:lnTo>
                  <a:lnTo>
                    <a:pt x="3065982" y="1274164"/>
                  </a:lnTo>
                  <a:lnTo>
                    <a:pt x="3077820" y="1300339"/>
                  </a:lnTo>
                  <a:lnTo>
                    <a:pt x="3089658" y="1323470"/>
                  </a:lnTo>
                  <a:lnTo>
                    <a:pt x="3101496" y="1343807"/>
                  </a:lnTo>
                  <a:lnTo>
                    <a:pt x="3113333" y="1361607"/>
                  </a:lnTo>
                  <a:lnTo>
                    <a:pt x="3125171" y="1377126"/>
                  </a:lnTo>
                  <a:lnTo>
                    <a:pt x="3137009" y="1390610"/>
                  </a:lnTo>
                  <a:lnTo>
                    <a:pt x="3148847" y="1402292"/>
                  </a:lnTo>
                  <a:lnTo>
                    <a:pt x="3160684" y="1412386"/>
                  </a:lnTo>
                  <a:lnTo>
                    <a:pt x="3172522" y="1421089"/>
                  </a:lnTo>
                  <a:lnTo>
                    <a:pt x="3184360" y="1428578"/>
                  </a:lnTo>
                  <a:lnTo>
                    <a:pt x="3196198" y="1435012"/>
                  </a:lnTo>
                  <a:lnTo>
                    <a:pt x="3208035" y="1440531"/>
                  </a:lnTo>
                  <a:lnTo>
                    <a:pt x="3219873" y="1445260"/>
                  </a:lnTo>
                  <a:lnTo>
                    <a:pt x="3231711" y="1449309"/>
                  </a:lnTo>
                  <a:lnTo>
                    <a:pt x="3243549" y="1452770"/>
                  </a:lnTo>
                  <a:lnTo>
                    <a:pt x="3255387" y="1455729"/>
                  </a:lnTo>
                  <a:lnTo>
                    <a:pt x="3267224" y="1458255"/>
                  </a:lnTo>
                  <a:lnTo>
                    <a:pt x="3279062" y="1460411"/>
                  </a:lnTo>
                  <a:lnTo>
                    <a:pt x="3290900" y="1462251"/>
                  </a:lnTo>
                  <a:lnTo>
                    <a:pt x="3302738" y="1463819"/>
                  </a:lnTo>
                  <a:lnTo>
                    <a:pt x="3314575" y="1465156"/>
                  </a:lnTo>
                  <a:lnTo>
                    <a:pt x="3326413" y="1466296"/>
                  </a:lnTo>
                  <a:lnTo>
                    <a:pt x="3338251" y="1467267"/>
                  </a:lnTo>
                  <a:lnTo>
                    <a:pt x="3350089" y="1468094"/>
                  </a:lnTo>
                  <a:lnTo>
                    <a:pt x="3361926" y="1468798"/>
                  </a:lnTo>
                  <a:lnTo>
                    <a:pt x="3373764" y="1469398"/>
                  </a:lnTo>
                  <a:lnTo>
                    <a:pt x="3385602" y="1469908"/>
                  </a:lnTo>
                  <a:lnTo>
                    <a:pt x="3397440" y="1470343"/>
                  </a:lnTo>
                  <a:lnTo>
                    <a:pt x="3409278" y="1470713"/>
                  </a:lnTo>
                  <a:lnTo>
                    <a:pt x="3421115" y="1471028"/>
                  </a:lnTo>
                  <a:lnTo>
                    <a:pt x="3432953" y="1471296"/>
                  </a:lnTo>
                  <a:lnTo>
                    <a:pt x="3444791" y="1471524"/>
                  </a:lnTo>
                  <a:lnTo>
                    <a:pt x="3456629" y="1471719"/>
                  </a:lnTo>
                  <a:lnTo>
                    <a:pt x="3468466" y="1471884"/>
                  </a:lnTo>
                  <a:lnTo>
                    <a:pt x="3480304" y="1472024"/>
                  </a:lnTo>
                  <a:lnTo>
                    <a:pt x="3492142" y="1472144"/>
                  </a:lnTo>
                  <a:lnTo>
                    <a:pt x="3503980" y="1472246"/>
                  </a:lnTo>
                  <a:lnTo>
                    <a:pt x="3515818" y="1472332"/>
                  </a:lnTo>
                  <a:lnTo>
                    <a:pt x="3515818" y="1472826"/>
                  </a:lnTo>
                  <a:lnTo>
                    <a:pt x="3527655" y="1472826"/>
                  </a:lnTo>
                  <a:lnTo>
                    <a:pt x="3539493" y="1472826"/>
                  </a:lnTo>
                  <a:lnTo>
                    <a:pt x="3551331" y="1472826"/>
                  </a:lnTo>
                  <a:lnTo>
                    <a:pt x="3563169" y="1472826"/>
                  </a:lnTo>
                  <a:lnTo>
                    <a:pt x="3575006" y="1472826"/>
                  </a:lnTo>
                  <a:lnTo>
                    <a:pt x="3586844" y="1472826"/>
                  </a:lnTo>
                  <a:lnTo>
                    <a:pt x="3598682" y="1472826"/>
                  </a:lnTo>
                  <a:lnTo>
                    <a:pt x="3610520" y="1472826"/>
                  </a:lnTo>
                  <a:lnTo>
                    <a:pt x="3622357" y="1472826"/>
                  </a:lnTo>
                  <a:lnTo>
                    <a:pt x="3634195" y="1472826"/>
                  </a:lnTo>
                  <a:lnTo>
                    <a:pt x="3646033" y="1472826"/>
                  </a:lnTo>
                  <a:lnTo>
                    <a:pt x="3657871" y="1472826"/>
                  </a:lnTo>
                  <a:lnTo>
                    <a:pt x="3669709" y="1472826"/>
                  </a:lnTo>
                  <a:lnTo>
                    <a:pt x="3681546" y="1472826"/>
                  </a:lnTo>
                  <a:lnTo>
                    <a:pt x="3693384" y="1472826"/>
                  </a:lnTo>
                  <a:lnTo>
                    <a:pt x="3705222" y="1472826"/>
                  </a:lnTo>
                  <a:lnTo>
                    <a:pt x="3717060" y="1472826"/>
                  </a:lnTo>
                  <a:lnTo>
                    <a:pt x="3728897" y="1472826"/>
                  </a:lnTo>
                  <a:lnTo>
                    <a:pt x="3740735" y="1472826"/>
                  </a:lnTo>
                  <a:lnTo>
                    <a:pt x="3752573" y="1472826"/>
                  </a:lnTo>
                  <a:lnTo>
                    <a:pt x="3764411" y="1472826"/>
                  </a:lnTo>
                  <a:lnTo>
                    <a:pt x="3776248" y="1472826"/>
                  </a:lnTo>
                  <a:lnTo>
                    <a:pt x="3788086" y="1472826"/>
                  </a:lnTo>
                  <a:lnTo>
                    <a:pt x="3799924" y="1472826"/>
                  </a:lnTo>
                  <a:lnTo>
                    <a:pt x="3811762" y="1472826"/>
                  </a:lnTo>
                  <a:lnTo>
                    <a:pt x="3823600" y="1472826"/>
                  </a:lnTo>
                  <a:lnTo>
                    <a:pt x="3835437" y="1472826"/>
                  </a:lnTo>
                  <a:lnTo>
                    <a:pt x="3847275" y="1472826"/>
                  </a:lnTo>
                  <a:lnTo>
                    <a:pt x="3859113" y="1472826"/>
                  </a:lnTo>
                  <a:lnTo>
                    <a:pt x="3870951" y="1472826"/>
                  </a:lnTo>
                  <a:lnTo>
                    <a:pt x="3882788" y="1472826"/>
                  </a:lnTo>
                  <a:lnTo>
                    <a:pt x="3894626" y="1472826"/>
                  </a:lnTo>
                  <a:lnTo>
                    <a:pt x="3906464" y="1472826"/>
                  </a:lnTo>
                  <a:lnTo>
                    <a:pt x="3918302" y="1472826"/>
                  </a:lnTo>
                  <a:lnTo>
                    <a:pt x="3930139" y="1472826"/>
                  </a:lnTo>
                  <a:lnTo>
                    <a:pt x="3941977" y="1472826"/>
                  </a:lnTo>
                  <a:lnTo>
                    <a:pt x="3953815" y="1472826"/>
                  </a:lnTo>
                  <a:lnTo>
                    <a:pt x="3965653" y="1472826"/>
                  </a:lnTo>
                  <a:lnTo>
                    <a:pt x="3977491" y="1472826"/>
                  </a:lnTo>
                  <a:lnTo>
                    <a:pt x="3989328" y="1472826"/>
                  </a:lnTo>
                  <a:lnTo>
                    <a:pt x="4001166" y="1472826"/>
                  </a:lnTo>
                  <a:lnTo>
                    <a:pt x="4013004" y="1472826"/>
                  </a:lnTo>
                  <a:lnTo>
                    <a:pt x="4024842" y="1472826"/>
                  </a:lnTo>
                  <a:lnTo>
                    <a:pt x="4036679" y="1472826"/>
                  </a:lnTo>
                  <a:lnTo>
                    <a:pt x="4048517" y="1472826"/>
                  </a:lnTo>
                  <a:lnTo>
                    <a:pt x="4060355" y="1472826"/>
                  </a:lnTo>
                  <a:lnTo>
                    <a:pt x="4072193" y="1472826"/>
                  </a:lnTo>
                  <a:lnTo>
                    <a:pt x="4084031" y="1472826"/>
                  </a:lnTo>
                  <a:lnTo>
                    <a:pt x="4095868" y="1472826"/>
                  </a:lnTo>
                  <a:lnTo>
                    <a:pt x="4107706" y="1472826"/>
                  </a:lnTo>
                  <a:lnTo>
                    <a:pt x="4119544" y="1472826"/>
                  </a:lnTo>
                  <a:lnTo>
                    <a:pt x="4131382" y="1472826"/>
                  </a:lnTo>
                  <a:lnTo>
                    <a:pt x="4143219" y="1472826"/>
                  </a:lnTo>
                  <a:lnTo>
                    <a:pt x="4155057" y="1472826"/>
                  </a:lnTo>
                  <a:lnTo>
                    <a:pt x="4166895" y="1472826"/>
                  </a:lnTo>
                  <a:lnTo>
                    <a:pt x="4178733" y="1472826"/>
                  </a:lnTo>
                  <a:lnTo>
                    <a:pt x="4190570" y="1472826"/>
                  </a:lnTo>
                  <a:lnTo>
                    <a:pt x="4202408" y="1472826"/>
                  </a:lnTo>
                  <a:lnTo>
                    <a:pt x="4214246" y="1472826"/>
                  </a:lnTo>
                  <a:lnTo>
                    <a:pt x="4226084" y="1472826"/>
                  </a:lnTo>
                  <a:lnTo>
                    <a:pt x="4237922" y="1472826"/>
                  </a:lnTo>
                  <a:lnTo>
                    <a:pt x="4249759" y="1472826"/>
                  </a:lnTo>
                  <a:lnTo>
                    <a:pt x="4261597" y="1472826"/>
                  </a:lnTo>
                  <a:lnTo>
                    <a:pt x="4273435" y="1472826"/>
                  </a:lnTo>
                  <a:lnTo>
                    <a:pt x="4285273" y="1472826"/>
                  </a:lnTo>
                  <a:lnTo>
                    <a:pt x="4297110" y="1472826"/>
                  </a:lnTo>
                  <a:lnTo>
                    <a:pt x="4308948" y="1472826"/>
                  </a:lnTo>
                  <a:lnTo>
                    <a:pt x="4320786" y="1472826"/>
                  </a:lnTo>
                  <a:lnTo>
                    <a:pt x="4332624" y="1472826"/>
                  </a:lnTo>
                  <a:lnTo>
                    <a:pt x="4344461" y="1472826"/>
                  </a:lnTo>
                  <a:lnTo>
                    <a:pt x="4356299" y="1472826"/>
                  </a:lnTo>
                  <a:lnTo>
                    <a:pt x="4368137" y="1472826"/>
                  </a:lnTo>
                  <a:lnTo>
                    <a:pt x="4379975" y="1472826"/>
                  </a:lnTo>
                  <a:lnTo>
                    <a:pt x="4391813" y="1472826"/>
                  </a:lnTo>
                  <a:lnTo>
                    <a:pt x="4403650" y="1472826"/>
                  </a:lnTo>
                  <a:lnTo>
                    <a:pt x="4415488" y="1472826"/>
                  </a:lnTo>
                  <a:lnTo>
                    <a:pt x="4427326" y="1472826"/>
                  </a:lnTo>
                  <a:lnTo>
                    <a:pt x="4439164" y="1472826"/>
                  </a:lnTo>
                  <a:lnTo>
                    <a:pt x="4451001" y="1472826"/>
                  </a:lnTo>
                  <a:lnTo>
                    <a:pt x="4462839" y="1472826"/>
                  </a:lnTo>
                  <a:lnTo>
                    <a:pt x="4474677" y="1472826"/>
                  </a:lnTo>
                  <a:lnTo>
                    <a:pt x="4486515" y="1472826"/>
                  </a:lnTo>
                  <a:lnTo>
                    <a:pt x="4498352" y="1472826"/>
                  </a:lnTo>
                  <a:lnTo>
                    <a:pt x="4510190" y="1472826"/>
                  </a:lnTo>
                  <a:lnTo>
                    <a:pt x="4522028" y="1472826"/>
                  </a:lnTo>
                  <a:lnTo>
                    <a:pt x="4533866" y="1472826"/>
                  </a:lnTo>
                  <a:lnTo>
                    <a:pt x="4545704" y="1472826"/>
                  </a:lnTo>
                  <a:lnTo>
                    <a:pt x="4557541" y="1472826"/>
                  </a:lnTo>
                  <a:lnTo>
                    <a:pt x="4569379" y="1472826"/>
                  </a:lnTo>
                  <a:lnTo>
                    <a:pt x="4581217" y="1472826"/>
                  </a:lnTo>
                  <a:lnTo>
                    <a:pt x="4593055" y="1472826"/>
                  </a:lnTo>
                  <a:lnTo>
                    <a:pt x="4604892" y="1472826"/>
                  </a:lnTo>
                  <a:lnTo>
                    <a:pt x="4616730" y="1472826"/>
                  </a:lnTo>
                  <a:lnTo>
                    <a:pt x="4628568" y="1472826"/>
                  </a:lnTo>
                  <a:lnTo>
                    <a:pt x="4640406" y="1472826"/>
                  </a:lnTo>
                  <a:lnTo>
                    <a:pt x="4652244" y="1472826"/>
                  </a:lnTo>
                  <a:lnTo>
                    <a:pt x="4664081" y="1472826"/>
                  </a:lnTo>
                  <a:lnTo>
                    <a:pt x="4675919" y="1472826"/>
                  </a:lnTo>
                  <a:lnTo>
                    <a:pt x="4687757" y="1472826"/>
                  </a:lnTo>
                </a:path>
              </a:pathLst>
            </a:custGeom>
            <a:ln w="40651" cap="flat">
              <a:solidFill>
                <a:srgbClr val="FE6D8D">
                  <a:alpha val="100000"/>
                </a:srgbClr>
              </a:solidFill>
              <a:prstDash val="solid"/>
              <a:round/>
            </a:ln>
          </p:spPr>
          <p:txBody>
            <a:bodyPr/>
            <a:lstStyle/>
            <a:p>
              <a:endParaRPr/>
            </a:p>
          </p:txBody>
        </p:sp>
        <p:sp>
          <p:nvSpPr>
            <p:cNvPr id="58" name="pt58"/>
            <p:cNvSpPr/>
            <p:nvPr/>
          </p:nvSpPr>
          <p:spPr>
            <a:xfrm>
              <a:off x="2423549" y="840879"/>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a:endParaRPr/>
            </a:p>
          </p:txBody>
        </p:sp>
        <p:sp>
          <p:nvSpPr>
            <p:cNvPr id="59" name="pt59"/>
            <p:cNvSpPr/>
            <p:nvPr/>
          </p:nvSpPr>
          <p:spPr>
            <a:xfrm>
              <a:off x="5939367" y="840879"/>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a:endParaRPr/>
            </a:p>
          </p:txBody>
        </p:sp>
        <p:sp>
          <p:nvSpPr>
            <p:cNvPr id="60" name="pt60"/>
            <p:cNvSpPr/>
            <p:nvPr/>
          </p:nvSpPr>
          <p:spPr>
            <a:xfrm>
              <a:off x="4767428" y="840879"/>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a:endParaRPr/>
            </a:p>
          </p:txBody>
        </p:sp>
        <p:sp>
          <p:nvSpPr>
            <p:cNvPr id="61" name="pt61"/>
            <p:cNvSpPr/>
            <p:nvPr/>
          </p:nvSpPr>
          <p:spPr>
            <a:xfrm>
              <a:off x="7111307" y="840879"/>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a:endParaRPr/>
            </a:p>
          </p:txBody>
        </p:sp>
        <p:sp>
          <p:nvSpPr>
            <p:cNvPr id="62" name="pt62"/>
            <p:cNvSpPr/>
            <p:nvPr/>
          </p:nvSpPr>
          <p:spPr>
            <a:xfrm>
              <a:off x="2423549" y="1025006"/>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63" name="pt63"/>
            <p:cNvSpPr/>
            <p:nvPr/>
          </p:nvSpPr>
          <p:spPr>
            <a:xfrm>
              <a:off x="2423549" y="1209132"/>
              <a:ext cx="117405" cy="117405"/>
            </a:xfrm>
            <a:prstGeom prst="ellipse">
              <a:avLst/>
            </a:prstGeom>
            <a:solidFill>
              <a:srgbClr val="00C0B9">
                <a:alpha val="100000"/>
              </a:srgbClr>
            </a:solidFill>
            <a:ln w="9000" cap="rnd">
              <a:solidFill>
                <a:srgbClr val="00C0B9">
                  <a:alpha val="100000"/>
                </a:srgbClr>
              </a:solidFill>
              <a:prstDash val="solid"/>
              <a:round/>
            </a:ln>
          </p:spPr>
          <p:txBody>
            <a:bodyPr/>
            <a:lstStyle/>
            <a:p>
              <a:endParaRPr/>
            </a:p>
          </p:txBody>
        </p:sp>
        <p:sp>
          <p:nvSpPr>
            <p:cNvPr id="64" name="pt64"/>
            <p:cNvSpPr/>
            <p:nvPr/>
          </p:nvSpPr>
          <p:spPr>
            <a:xfrm>
              <a:off x="7111307" y="1025006"/>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65" name="pt65"/>
            <p:cNvSpPr/>
            <p:nvPr/>
          </p:nvSpPr>
          <p:spPr>
            <a:xfrm>
              <a:off x="3595489" y="840879"/>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a:endParaRPr/>
            </a:p>
          </p:txBody>
        </p:sp>
        <p:sp>
          <p:nvSpPr>
            <p:cNvPr id="66" name="pt66"/>
            <p:cNvSpPr/>
            <p:nvPr/>
          </p:nvSpPr>
          <p:spPr>
            <a:xfrm>
              <a:off x="5939367" y="1025006"/>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67" name="pt67"/>
            <p:cNvSpPr/>
            <p:nvPr/>
          </p:nvSpPr>
          <p:spPr>
            <a:xfrm>
              <a:off x="4767428" y="1025006"/>
              <a:ext cx="117405" cy="117405"/>
            </a:xfrm>
            <a:prstGeom prst="ellipse">
              <a:avLst/>
            </a:prstGeom>
            <a:solidFill>
              <a:srgbClr val="FE6D8D">
                <a:alpha val="100000"/>
              </a:srgbClr>
            </a:solidFill>
            <a:ln w="9000" cap="rnd">
              <a:solidFill>
                <a:srgbClr val="FE6D8D">
                  <a:alpha val="100000"/>
                </a:srgbClr>
              </a:solidFill>
              <a:prstDash val="solid"/>
              <a:round/>
            </a:ln>
          </p:spPr>
          <p:txBody>
            <a:bodyPr/>
            <a:lstStyle/>
            <a:p>
              <a:endParaRPr/>
            </a:p>
          </p:txBody>
        </p:sp>
        <p:sp>
          <p:nvSpPr>
            <p:cNvPr id="68" name="pt68"/>
            <p:cNvSpPr/>
            <p:nvPr/>
          </p:nvSpPr>
          <p:spPr>
            <a:xfrm>
              <a:off x="4767428" y="1209132"/>
              <a:ext cx="117405" cy="117405"/>
            </a:xfrm>
            <a:prstGeom prst="ellipse">
              <a:avLst/>
            </a:prstGeom>
            <a:solidFill>
              <a:srgbClr val="E28900">
                <a:alpha val="100000"/>
              </a:srgbClr>
            </a:solidFill>
            <a:ln w="9000" cap="rnd">
              <a:solidFill>
                <a:srgbClr val="E28900">
                  <a:alpha val="100000"/>
                </a:srgbClr>
              </a:solidFill>
              <a:prstDash val="solid"/>
              <a:round/>
            </a:ln>
          </p:spPr>
          <p:txBody>
            <a:bodyPr/>
            <a:lstStyle/>
            <a:p>
              <a:endParaRPr/>
            </a:p>
          </p:txBody>
        </p:sp>
        <p:sp>
          <p:nvSpPr>
            <p:cNvPr id="69" name="pt69"/>
            <p:cNvSpPr/>
            <p:nvPr/>
          </p:nvSpPr>
          <p:spPr>
            <a:xfrm>
              <a:off x="5939367" y="1209132"/>
              <a:ext cx="117405" cy="117405"/>
            </a:xfrm>
            <a:prstGeom prst="ellipse">
              <a:avLst/>
            </a:prstGeom>
            <a:solidFill>
              <a:srgbClr val="E28900">
                <a:alpha val="100000"/>
              </a:srgbClr>
            </a:solidFill>
            <a:ln w="9000" cap="rnd">
              <a:solidFill>
                <a:srgbClr val="E28900">
                  <a:alpha val="100000"/>
                </a:srgbClr>
              </a:solidFill>
              <a:prstDash val="solid"/>
              <a:round/>
            </a:ln>
          </p:spPr>
          <p:txBody>
            <a:bodyPr/>
            <a:lstStyle/>
            <a:p>
              <a:endParaRPr/>
            </a:p>
          </p:txBody>
        </p:sp>
        <p:sp>
          <p:nvSpPr>
            <p:cNvPr id="70" name="pt70"/>
            <p:cNvSpPr/>
            <p:nvPr/>
          </p:nvSpPr>
          <p:spPr>
            <a:xfrm>
              <a:off x="7111307" y="1209132"/>
              <a:ext cx="117405" cy="117405"/>
            </a:xfrm>
            <a:prstGeom prst="ellipse">
              <a:avLst/>
            </a:prstGeom>
            <a:solidFill>
              <a:srgbClr val="E28900">
                <a:alpha val="100000"/>
              </a:srgbClr>
            </a:solidFill>
            <a:ln w="9000" cap="rnd">
              <a:solidFill>
                <a:srgbClr val="E28900">
                  <a:alpha val="100000"/>
                </a:srgbClr>
              </a:solidFill>
              <a:prstDash val="solid"/>
              <a:round/>
            </a:ln>
          </p:spPr>
          <p:txBody>
            <a:bodyPr/>
            <a:lstStyle/>
            <a:p>
              <a:endParaRPr/>
            </a:p>
          </p:txBody>
        </p:sp>
        <p:sp>
          <p:nvSpPr>
            <p:cNvPr id="71" name="pt71"/>
            <p:cNvSpPr/>
            <p:nvPr/>
          </p:nvSpPr>
          <p:spPr>
            <a:xfrm>
              <a:off x="3595489" y="1025006"/>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72" name="pt72"/>
            <p:cNvSpPr/>
            <p:nvPr/>
          </p:nvSpPr>
          <p:spPr>
            <a:xfrm>
              <a:off x="5939367" y="1393259"/>
              <a:ext cx="117405" cy="117405"/>
            </a:xfrm>
            <a:prstGeom prst="ellipse">
              <a:avLst/>
            </a:prstGeom>
            <a:solidFill>
              <a:srgbClr val="00C0B9">
                <a:alpha val="100000"/>
              </a:srgbClr>
            </a:solidFill>
            <a:ln w="9000" cap="rnd">
              <a:solidFill>
                <a:srgbClr val="00C0B9">
                  <a:alpha val="100000"/>
                </a:srgbClr>
              </a:solidFill>
              <a:prstDash val="solid"/>
              <a:round/>
            </a:ln>
          </p:spPr>
          <p:txBody>
            <a:bodyPr/>
            <a:lstStyle/>
            <a:p>
              <a:endParaRPr/>
            </a:p>
          </p:txBody>
        </p:sp>
        <p:sp>
          <p:nvSpPr>
            <p:cNvPr id="73" name="pt73"/>
            <p:cNvSpPr/>
            <p:nvPr/>
          </p:nvSpPr>
          <p:spPr>
            <a:xfrm>
              <a:off x="7111307" y="1393259"/>
              <a:ext cx="117405" cy="117405"/>
            </a:xfrm>
            <a:prstGeom prst="ellipse">
              <a:avLst/>
            </a:prstGeom>
            <a:solidFill>
              <a:srgbClr val="00C0B9">
                <a:alpha val="100000"/>
              </a:srgbClr>
            </a:solidFill>
            <a:ln w="9000" cap="rnd">
              <a:solidFill>
                <a:srgbClr val="00C0B9">
                  <a:alpha val="100000"/>
                </a:srgbClr>
              </a:solidFill>
              <a:prstDash val="solid"/>
              <a:round/>
            </a:ln>
          </p:spPr>
          <p:txBody>
            <a:bodyPr/>
            <a:lstStyle/>
            <a:p>
              <a:endParaRPr/>
            </a:p>
          </p:txBody>
        </p:sp>
        <p:sp>
          <p:nvSpPr>
            <p:cNvPr id="74" name="pt74"/>
            <p:cNvSpPr/>
            <p:nvPr/>
          </p:nvSpPr>
          <p:spPr>
            <a:xfrm>
              <a:off x="2423549" y="1393259"/>
              <a:ext cx="117405" cy="117405"/>
            </a:xfrm>
            <a:prstGeom prst="ellipse">
              <a:avLst/>
            </a:prstGeom>
            <a:solidFill>
              <a:srgbClr val="FE6D8D">
                <a:alpha val="100000"/>
              </a:srgbClr>
            </a:solidFill>
            <a:ln w="9000" cap="rnd">
              <a:solidFill>
                <a:srgbClr val="FE6D8D">
                  <a:alpha val="100000"/>
                </a:srgbClr>
              </a:solidFill>
              <a:prstDash val="solid"/>
              <a:round/>
            </a:ln>
          </p:spPr>
          <p:txBody>
            <a:bodyPr/>
            <a:lstStyle/>
            <a:p>
              <a:endParaRPr/>
            </a:p>
          </p:txBody>
        </p:sp>
        <p:sp>
          <p:nvSpPr>
            <p:cNvPr id="75" name="pt75"/>
            <p:cNvSpPr/>
            <p:nvPr/>
          </p:nvSpPr>
          <p:spPr>
            <a:xfrm>
              <a:off x="4767428" y="1393259"/>
              <a:ext cx="117405" cy="117405"/>
            </a:xfrm>
            <a:prstGeom prst="ellipse">
              <a:avLst/>
            </a:prstGeom>
            <a:solidFill>
              <a:srgbClr val="00C0B9">
                <a:alpha val="100000"/>
              </a:srgbClr>
            </a:solidFill>
            <a:ln w="9000" cap="rnd">
              <a:solidFill>
                <a:srgbClr val="00C0B9">
                  <a:alpha val="100000"/>
                </a:srgbClr>
              </a:solidFill>
              <a:prstDash val="solid"/>
              <a:round/>
            </a:ln>
          </p:spPr>
          <p:txBody>
            <a:bodyPr/>
            <a:lstStyle/>
            <a:p>
              <a:endParaRPr/>
            </a:p>
          </p:txBody>
        </p:sp>
        <p:sp>
          <p:nvSpPr>
            <p:cNvPr id="76" name="pt76"/>
            <p:cNvSpPr/>
            <p:nvPr/>
          </p:nvSpPr>
          <p:spPr>
            <a:xfrm>
              <a:off x="3595489" y="1209132"/>
              <a:ext cx="117405" cy="117405"/>
            </a:xfrm>
            <a:prstGeom prst="ellipse">
              <a:avLst/>
            </a:prstGeom>
            <a:solidFill>
              <a:srgbClr val="00C0B9">
                <a:alpha val="100000"/>
              </a:srgbClr>
            </a:solidFill>
            <a:ln w="9000" cap="rnd">
              <a:solidFill>
                <a:srgbClr val="00C0B9">
                  <a:alpha val="100000"/>
                </a:srgbClr>
              </a:solidFill>
              <a:prstDash val="solid"/>
              <a:round/>
            </a:ln>
          </p:spPr>
          <p:txBody>
            <a:bodyPr/>
            <a:lstStyle/>
            <a:p>
              <a:endParaRPr/>
            </a:p>
          </p:txBody>
        </p:sp>
        <p:sp>
          <p:nvSpPr>
            <p:cNvPr id="77" name="pt77"/>
            <p:cNvSpPr/>
            <p:nvPr/>
          </p:nvSpPr>
          <p:spPr>
            <a:xfrm>
              <a:off x="4767428" y="1577385"/>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78" name="pt78"/>
            <p:cNvSpPr/>
            <p:nvPr/>
          </p:nvSpPr>
          <p:spPr>
            <a:xfrm>
              <a:off x="2423549" y="1577385"/>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a:endParaRPr/>
            </a:p>
          </p:txBody>
        </p:sp>
        <p:sp>
          <p:nvSpPr>
            <p:cNvPr id="79" name="pt79"/>
            <p:cNvSpPr/>
            <p:nvPr/>
          </p:nvSpPr>
          <p:spPr>
            <a:xfrm>
              <a:off x="4767428" y="1761512"/>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a:endParaRPr/>
            </a:p>
          </p:txBody>
        </p:sp>
        <p:sp>
          <p:nvSpPr>
            <p:cNvPr id="80" name="pt80"/>
            <p:cNvSpPr/>
            <p:nvPr/>
          </p:nvSpPr>
          <p:spPr>
            <a:xfrm>
              <a:off x="3595489" y="1393259"/>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a:endParaRPr/>
            </a:p>
          </p:txBody>
        </p:sp>
        <p:sp>
          <p:nvSpPr>
            <p:cNvPr id="81" name="pt81"/>
            <p:cNvSpPr/>
            <p:nvPr/>
          </p:nvSpPr>
          <p:spPr>
            <a:xfrm>
              <a:off x="7111307" y="1577385"/>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a:endParaRPr/>
            </a:p>
          </p:txBody>
        </p:sp>
        <p:sp>
          <p:nvSpPr>
            <p:cNvPr id="82" name="pt82"/>
            <p:cNvSpPr/>
            <p:nvPr/>
          </p:nvSpPr>
          <p:spPr>
            <a:xfrm>
              <a:off x="5939367" y="1577385"/>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a:endParaRPr/>
            </a:p>
          </p:txBody>
        </p:sp>
        <p:sp>
          <p:nvSpPr>
            <p:cNvPr id="83" name="pt83"/>
            <p:cNvSpPr/>
            <p:nvPr/>
          </p:nvSpPr>
          <p:spPr>
            <a:xfrm>
              <a:off x="3595489" y="1577385"/>
              <a:ext cx="117405" cy="117405"/>
            </a:xfrm>
            <a:prstGeom prst="ellipse">
              <a:avLst/>
            </a:prstGeom>
            <a:solidFill>
              <a:srgbClr val="FE6D8D">
                <a:alpha val="100000"/>
              </a:srgbClr>
            </a:solidFill>
            <a:ln w="9000" cap="rnd">
              <a:solidFill>
                <a:srgbClr val="FE6D8D">
                  <a:alpha val="100000"/>
                </a:srgbClr>
              </a:solidFill>
              <a:prstDash val="solid"/>
              <a:round/>
            </a:ln>
          </p:spPr>
          <p:txBody>
            <a:bodyPr/>
            <a:lstStyle/>
            <a:p>
              <a:endParaRPr/>
            </a:p>
          </p:txBody>
        </p:sp>
        <p:sp>
          <p:nvSpPr>
            <p:cNvPr id="84" name="pt84"/>
            <p:cNvSpPr/>
            <p:nvPr/>
          </p:nvSpPr>
          <p:spPr>
            <a:xfrm>
              <a:off x="2423549" y="1761512"/>
              <a:ext cx="117405" cy="117405"/>
            </a:xfrm>
            <a:prstGeom prst="ellipse">
              <a:avLst/>
            </a:prstGeom>
            <a:solidFill>
              <a:srgbClr val="E28900">
                <a:alpha val="100000"/>
              </a:srgbClr>
            </a:solidFill>
            <a:ln w="9000" cap="rnd">
              <a:solidFill>
                <a:srgbClr val="E28900">
                  <a:alpha val="100000"/>
                </a:srgbClr>
              </a:solidFill>
              <a:prstDash val="solid"/>
              <a:round/>
            </a:ln>
          </p:spPr>
          <p:txBody>
            <a:bodyPr/>
            <a:lstStyle/>
            <a:p>
              <a:endParaRPr/>
            </a:p>
          </p:txBody>
        </p:sp>
        <p:sp>
          <p:nvSpPr>
            <p:cNvPr id="85" name="pt85"/>
            <p:cNvSpPr/>
            <p:nvPr/>
          </p:nvSpPr>
          <p:spPr>
            <a:xfrm>
              <a:off x="3595489" y="1761512"/>
              <a:ext cx="117405" cy="117405"/>
            </a:xfrm>
            <a:prstGeom prst="ellipse">
              <a:avLst/>
            </a:prstGeom>
            <a:solidFill>
              <a:srgbClr val="E28900">
                <a:alpha val="100000"/>
              </a:srgbClr>
            </a:solidFill>
            <a:ln w="9000" cap="rnd">
              <a:solidFill>
                <a:srgbClr val="E28900">
                  <a:alpha val="100000"/>
                </a:srgbClr>
              </a:solidFill>
              <a:prstDash val="solid"/>
              <a:round/>
            </a:ln>
          </p:spPr>
          <p:txBody>
            <a:bodyPr/>
            <a:lstStyle/>
            <a:p>
              <a:endParaRPr/>
            </a:p>
          </p:txBody>
        </p:sp>
        <p:sp>
          <p:nvSpPr>
            <p:cNvPr id="86" name="pt86"/>
            <p:cNvSpPr/>
            <p:nvPr/>
          </p:nvSpPr>
          <p:spPr>
            <a:xfrm>
              <a:off x="2423549" y="1945638"/>
              <a:ext cx="117405" cy="117405"/>
            </a:xfrm>
            <a:prstGeom prst="ellipse">
              <a:avLst/>
            </a:prstGeom>
            <a:solidFill>
              <a:srgbClr val="41B500">
                <a:alpha val="100000"/>
              </a:srgbClr>
            </a:solidFill>
            <a:ln w="9000" cap="rnd">
              <a:solidFill>
                <a:srgbClr val="41B500">
                  <a:alpha val="100000"/>
                </a:srgbClr>
              </a:solidFill>
              <a:prstDash val="solid"/>
              <a:round/>
            </a:ln>
          </p:spPr>
          <p:txBody>
            <a:bodyPr/>
            <a:lstStyle/>
            <a:p>
              <a:endParaRPr/>
            </a:p>
          </p:txBody>
        </p:sp>
        <p:sp>
          <p:nvSpPr>
            <p:cNvPr id="87" name="pt87"/>
            <p:cNvSpPr/>
            <p:nvPr/>
          </p:nvSpPr>
          <p:spPr>
            <a:xfrm>
              <a:off x="7111307" y="1761512"/>
              <a:ext cx="117405" cy="117405"/>
            </a:xfrm>
            <a:prstGeom prst="ellipse">
              <a:avLst/>
            </a:prstGeom>
            <a:solidFill>
              <a:srgbClr val="EE8045">
                <a:alpha val="100000"/>
              </a:srgbClr>
            </a:solidFill>
            <a:ln w="9000" cap="rnd">
              <a:solidFill>
                <a:srgbClr val="EE8045">
                  <a:alpha val="100000"/>
                </a:srgbClr>
              </a:solidFill>
              <a:prstDash val="solid"/>
              <a:round/>
            </a:ln>
          </p:spPr>
          <p:txBody>
            <a:bodyPr/>
            <a:lstStyle/>
            <a:p>
              <a:endParaRPr/>
            </a:p>
          </p:txBody>
        </p:sp>
        <p:sp>
          <p:nvSpPr>
            <p:cNvPr id="88" name="pt88"/>
            <p:cNvSpPr/>
            <p:nvPr/>
          </p:nvSpPr>
          <p:spPr>
            <a:xfrm>
              <a:off x="3595489" y="1945638"/>
              <a:ext cx="117405" cy="117405"/>
            </a:xfrm>
            <a:prstGeom prst="ellipse">
              <a:avLst/>
            </a:prstGeom>
            <a:solidFill>
              <a:srgbClr val="41B500">
                <a:alpha val="100000"/>
              </a:srgbClr>
            </a:solidFill>
            <a:ln w="9000" cap="rnd">
              <a:solidFill>
                <a:srgbClr val="41B500">
                  <a:alpha val="100000"/>
                </a:srgbClr>
              </a:solidFill>
              <a:prstDash val="solid"/>
              <a:round/>
            </a:ln>
          </p:spPr>
          <p:txBody>
            <a:bodyPr/>
            <a:lstStyle/>
            <a:p>
              <a:endParaRPr/>
            </a:p>
          </p:txBody>
        </p:sp>
        <p:sp>
          <p:nvSpPr>
            <p:cNvPr id="89" name="pt89"/>
            <p:cNvSpPr/>
            <p:nvPr/>
          </p:nvSpPr>
          <p:spPr>
            <a:xfrm>
              <a:off x="7111307" y="1945638"/>
              <a:ext cx="117405" cy="117405"/>
            </a:xfrm>
            <a:prstGeom prst="ellipse">
              <a:avLst/>
            </a:prstGeom>
            <a:solidFill>
              <a:srgbClr val="41B500">
                <a:alpha val="100000"/>
              </a:srgbClr>
            </a:solidFill>
            <a:ln w="9000" cap="rnd">
              <a:solidFill>
                <a:srgbClr val="41B500">
                  <a:alpha val="100000"/>
                </a:srgbClr>
              </a:solidFill>
              <a:prstDash val="solid"/>
              <a:round/>
            </a:ln>
          </p:spPr>
          <p:txBody>
            <a:bodyPr/>
            <a:lstStyle/>
            <a:p>
              <a:endParaRPr/>
            </a:p>
          </p:txBody>
        </p:sp>
        <p:sp>
          <p:nvSpPr>
            <p:cNvPr id="90" name="pt90"/>
            <p:cNvSpPr/>
            <p:nvPr/>
          </p:nvSpPr>
          <p:spPr>
            <a:xfrm>
              <a:off x="4767428" y="1945638"/>
              <a:ext cx="117405" cy="117405"/>
            </a:xfrm>
            <a:prstGeom prst="ellipse">
              <a:avLst/>
            </a:prstGeom>
            <a:solidFill>
              <a:srgbClr val="41B500">
                <a:alpha val="100000"/>
              </a:srgbClr>
            </a:solidFill>
            <a:ln w="9000" cap="rnd">
              <a:solidFill>
                <a:srgbClr val="41B500">
                  <a:alpha val="100000"/>
                </a:srgbClr>
              </a:solidFill>
              <a:prstDash val="solid"/>
              <a:round/>
            </a:ln>
          </p:spPr>
          <p:txBody>
            <a:bodyPr/>
            <a:lstStyle/>
            <a:p>
              <a:endParaRPr/>
            </a:p>
          </p:txBody>
        </p:sp>
        <p:sp>
          <p:nvSpPr>
            <p:cNvPr id="91" name="pt91"/>
            <p:cNvSpPr/>
            <p:nvPr/>
          </p:nvSpPr>
          <p:spPr>
            <a:xfrm>
              <a:off x="5939367" y="1761512"/>
              <a:ext cx="117405" cy="117405"/>
            </a:xfrm>
            <a:prstGeom prst="ellipse">
              <a:avLst/>
            </a:prstGeom>
            <a:solidFill>
              <a:srgbClr val="41B500">
                <a:alpha val="100000"/>
              </a:srgbClr>
            </a:solidFill>
            <a:ln w="9000" cap="rnd">
              <a:solidFill>
                <a:srgbClr val="41B500">
                  <a:alpha val="100000"/>
                </a:srgbClr>
              </a:solidFill>
              <a:prstDash val="solid"/>
              <a:round/>
            </a:ln>
          </p:spPr>
          <p:txBody>
            <a:bodyPr/>
            <a:lstStyle/>
            <a:p>
              <a:endParaRPr/>
            </a:p>
          </p:txBody>
        </p:sp>
        <p:sp>
          <p:nvSpPr>
            <p:cNvPr id="92" name="pt92"/>
            <p:cNvSpPr/>
            <p:nvPr/>
          </p:nvSpPr>
          <p:spPr>
            <a:xfrm>
              <a:off x="5939367" y="1945638"/>
              <a:ext cx="117405" cy="117405"/>
            </a:xfrm>
            <a:prstGeom prst="ellipse">
              <a:avLst/>
            </a:prstGeom>
            <a:solidFill>
              <a:srgbClr val="EE8045">
                <a:alpha val="100000"/>
              </a:srgbClr>
            </a:solidFill>
            <a:ln w="9000" cap="rnd">
              <a:solidFill>
                <a:srgbClr val="EE8045">
                  <a:alpha val="100000"/>
                </a:srgbClr>
              </a:solidFill>
              <a:prstDash val="solid"/>
              <a:round/>
            </a:ln>
          </p:spPr>
          <p:txBody>
            <a:bodyPr/>
            <a:lstStyle/>
            <a:p>
              <a:endParaRPr/>
            </a:p>
          </p:txBody>
        </p:sp>
        <p:sp>
          <p:nvSpPr>
            <p:cNvPr id="93" name="pt93"/>
            <p:cNvSpPr/>
            <p:nvPr/>
          </p:nvSpPr>
          <p:spPr>
            <a:xfrm>
              <a:off x="5939367" y="2129765"/>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94" name="pt94"/>
            <p:cNvSpPr/>
            <p:nvPr/>
          </p:nvSpPr>
          <p:spPr>
            <a:xfrm>
              <a:off x="2423549" y="2129765"/>
              <a:ext cx="117405" cy="117405"/>
            </a:xfrm>
            <a:prstGeom prst="ellipse">
              <a:avLst/>
            </a:prstGeom>
            <a:solidFill>
              <a:srgbClr val="EE8045">
                <a:alpha val="100000"/>
              </a:srgbClr>
            </a:solidFill>
            <a:ln w="9000" cap="rnd">
              <a:solidFill>
                <a:srgbClr val="EE8045">
                  <a:alpha val="100000"/>
                </a:srgbClr>
              </a:solidFill>
              <a:prstDash val="solid"/>
              <a:round/>
            </a:ln>
          </p:spPr>
          <p:txBody>
            <a:bodyPr/>
            <a:lstStyle/>
            <a:p>
              <a:endParaRPr/>
            </a:p>
          </p:txBody>
        </p:sp>
        <p:sp>
          <p:nvSpPr>
            <p:cNvPr id="95" name="pt95"/>
            <p:cNvSpPr/>
            <p:nvPr/>
          </p:nvSpPr>
          <p:spPr>
            <a:xfrm>
              <a:off x="3595489" y="2129765"/>
              <a:ext cx="117405" cy="117405"/>
            </a:xfrm>
            <a:prstGeom prst="ellipse">
              <a:avLst/>
            </a:prstGeom>
            <a:solidFill>
              <a:srgbClr val="EE8045">
                <a:alpha val="100000"/>
              </a:srgbClr>
            </a:solidFill>
            <a:ln w="9000" cap="rnd">
              <a:solidFill>
                <a:srgbClr val="EE8045">
                  <a:alpha val="100000"/>
                </a:srgbClr>
              </a:solidFill>
              <a:prstDash val="solid"/>
              <a:round/>
            </a:ln>
          </p:spPr>
          <p:txBody>
            <a:bodyPr/>
            <a:lstStyle/>
            <a:p>
              <a:endParaRPr/>
            </a:p>
          </p:txBody>
        </p:sp>
        <p:sp>
          <p:nvSpPr>
            <p:cNvPr id="96" name="pt96"/>
            <p:cNvSpPr/>
            <p:nvPr/>
          </p:nvSpPr>
          <p:spPr>
            <a:xfrm>
              <a:off x="4767428" y="2129765"/>
              <a:ext cx="117405" cy="117405"/>
            </a:xfrm>
            <a:prstGeom prst="ellipse">
              <a:avLst/>
            </a:prstGeom>
            <a:solidFill>
              <a:srgbClr val="EE8045">
                <a:alpha val="100000"/>
              </a:srgbClr>
            </a:solidFill>
            <a:ln w="9000" cap="rnd">
              <a:solidFill>
                <a:srgbClr val="EE8045">
                  <a:alpha val="100000"/>
                </a:srgbClr>
              </a:solidFill>
              <a:prstDash val="solid"/>
              <a:round/>
            </a:ln>
          </p:spPr>
          <p:txBody>
            <a:bodyPr/>
            <a:lstStyle/>
            <a:p>
              <a:endParaRPr/>
            </a:p>
          </p:txBody>
        </p:sp>
        <p:sp>
          <p:nvSpPr>
            <p:cNvPr id="97" name="pt97"/>
            <p:cNvSpPr/>
            <p:nvPr/>
          </p:nvSpPr>
          <p:spPr>
            <a:xfrm>
              <a:off x="2423549" y="2313891"/>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a:endParaRPr/>
            </a:p>
          </p:txBody>
        </p:sp>
        <p:sp>
          <p:nvSpPr>
            <p:cNvPr id="98" name="pt98"/>
            <p:cNvSpPr/>
            <p:nvPr/>
          </p:nvSpPr>
          <p:spPr>
            <a:xfrm>
              <a:off x="3595489" y="2313891"/>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a:endParaRPr/>
            </a:p>
          </p:txBody>
        </p:sp>
        <p:sp>
          <p:nvSpPr>
            <p:cNvPr id="99" name="pt99"/>
            <p:cNvSpPr/>
            <p:nvPr/>
          </p:nvSpPr>
          <p:spPr>
            <a:xfrm>
              <a:off x="4767428" y="2313891"/>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a:endParaRPr/>
            </a:p>
          </p:txBody>
        </p:sp>
        <p:sp>
          <p:nvSpPr>
            <p:cNvPr id="100" name="pt100"/>
            <p:cNvSpPr/>
            <p:nvPr/>
          </p:nvSpPr>
          <p:spPr>
            <a:xfrm>
              <a:off x="5939367" y="2313891"/>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a:endParaRPr/>
            </a:p>
          </p:txBody>
        </p:sp>
        <p:sp>
          <p:nvSpPr>
            <p:cNvPr id="101" name="pt101"/>
            <p:cNvSpPr/>
            <p:nvPr/>
          </p:nvSpPr>
          <p:spPr>
            <a:xfrm>
              <a:off x="7111307" y="2129765"/>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a:endParaRPr/>
            </a:p>
          </p:txBody>
        </p:sp>
        <p:sp>
          <p:nvSpPr>
            <p:cNvPr id="102" name="pt102"/>
            <p:cNvSpPr/>
            <p:nvPr/>
          </p:nvSpPr>
          <p:spPr>
            <a:xfrm>
              <a:off x="7111307" y="2313891"/>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103" name="pt103"/>
            <p:cNvSpPr/>
            <p:nvPr/>
          </p:nvSpPr>
          <p:spPr>
            <a:xfrm>
              <a:off x="4767428" y="2498018"/>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104" name="pt104"/>
            <p:cNvSpPr/>
            <p:nvPr/>
          </p:nvSpPr>
          <p:spPr>
            <a:xfrm>
              <a:off x="2423549" y="2498018"/>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105" name="pt105"/>
            <p:cNvSpPr/>
            <p:nvPr/>
          </p:nvSpPr>
          <p:spPr>
            <a:xfrm>
              <a:off x="5939367" y="2498018"/>
              <a:ext cx="117405" cy="117405"/>
            </a:xfrm>
            <a:prstGeom prst="ellipse">
              <a:avLst/>
            </a:prstGeom>
            <a:solidFill>
              <a:srgbClr val="FE6D8D">
                <a:alpha val="100000"/>
              </a:srgbClr>
            </a:solidFill>
            <a:ln w="9000" cap="rnd">
              <a:solidFill>
                <a:srgbClr val="FE6D8D">
                  <a:alpha val="100000"/>
                </a:srgbClr>
              </a:solidFill>
              <a:prstDash val="solid"/>
              <a:round/>
            </a:ln>
          </p:spPr>
          <p:txBody>
            <a:bodyPr/>
            <a:lstStyle/>
            <a:p>
              <a:endParaRPr/>
            </a:p>
          </p:txBody>
        </p:sp>
        <p:sp>
          <p:nvSpPr>
            <p:cNvPr id="106" name="pt106"/>
            <p:cNvSpPr/>
            <p:nvPr/>
          </p:nvSpPr>
          <p:spPr>
            <a:xfrm>
              <a:off x="7111307" y="2498018"/>
              <a:ext cx="117405" cy="117405"/>
            </a:xfrm>
            <a:prstGeom prst="ellipse">
              <a:avLst/>
            </a:prstGeom>
            <a:solidFill>
              <a:srgbClr val="FE6D8D">
                <a:alpha val="100000"/>
              </a:srgbClr>
            </a:solidFill>
            <a:ln w="9000" cap="rnd">
              <a:solidFill>
                <a:srgbClr val="FE6D8D">
                  <a:alpha val="100000"/>
                </a:srgbClr>
              </a:solidFill>
              <a:prstDash val="solid"/>
              <a:round/>
            </a:ln>
          </p:spPr>
          <p:txBody>
            <a:bodyPr/>
            <a:lstStyle/>
            <a:p>
              <a:endParaRPr/>
            </a:p>
          </p:txBody>
        </p:sp>
        <p:sp>
          <p:nvSpPr>
            <p:cNvPr id="107" name="pt107"/>
            <p:cNvSpPr/>
            <p:nvPr/>
          </p:nvSpPr>
          <p:spPr>
            <a:xfrm>
              <a:off x="3595489" y="2498018"/>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108" name="pt108"/>
            <p:cNvSpPr/>
            <p:nvPr/>
          </p:nvSpPr>
          <p:spPr>
            <a:xfrm>
              <a:off x="2423549" y="2682144"/>
              <a:ext cx="117405" cy="117405"/>
            </a:xfrm>
            <a:prstGeom prst="ellipse">
              <a:avLst/>
            </a:prstGeom>
            <a:solidFill>
              <a:srgbClr val="C19B00">
                <a:alpha val="100000"/>
              </a:srgbClr>
            </a:solidFill>
            <a:ln w="9000" cap="rnd">
              <a:solidFill>
                <a:srgbClr val="C19B00">
                  <a:alpha val="100000"/>
                </a:srgbClr>
              </a:solidFill>
              <a:prstDash val="solid"/>
              <a:round/>
            </a:ln>
          </p:spPr>
          <p:txBody>
            <a:bodyPr/>
            <a:lstStyle/>
            <a:p>
              <a:endParaRPr/>
            </a:p>
          </p:txBody>
        </p:sp>
        <p:sp>
          <p:nvSpPr>
            <p:cNvPr id="109" name="pt109"/>
            <p:cNvSpPr/>
            <p:nvPr/>
          </p:nvSpPr>
          <p:spPr>
            <a:xfrm>
              <a:off x="3595489" y="2682144"/>
              <a:ext cx="117405" cy="117405"/>
            </a:xfrm>
            <a:prstGeom prst="ellipse">
              <a:avLst/>
            </a:prstGeom>
            <a:solidFill>
              <a:srgbClr val="C19B00">
                <a:alpha val="100000"/>
              </a:srgbClr>
            </a:solidFill>
            <a:ln w="9000" cap="rnd">
              <a:solidFill>
                <a:srgbClr val="C19B00">
                  <a:alpha val="100000"/>
                </a:srgbClr>
              </a:solidFill>
              <a:prstDash val="solid"/>
              <a:round/>
            </a:ln>
          </p:spPr>
          <p:txBody>
            <a:bodyPr/>
            <a:lstStyle/>
            <a:p>
              <a:endParaRPr/>
            </a:p>
          </p:txBody>
        </p:sp>
        <p:sp>
          <p:nvSpPr>
            <p:cNvPr id="110" name="pt110"/>
            <p:cNvSpPr/>
            <p:nvPr/>
          </p:nvSpPr>
          <p:spPr>
            <a:xfrm>
              <a:off x="4767428" y="2682144"/>
              <a:ext cx="117405" cy="117405"/>
            </a:xfrm>
            <a:prstGeom prst="ellipse">
              <a:avLst/>
            </a:prstGeom>
            <a:solidFill>
              <a:srgbClr val="C19B00">
                <a:alpha val="100000"/>
              </a:srgbClr>
            </a:solidFill>
            <a:ln w="9000" cap="rnd">
              <a:solidFill>
                <a:srgbClr val="C19B00">
                  <a:alpha val="100000"/>
                </a:srgbClr>
              </a:solidFill>
              <a:prstDash val="solid"/>
              <a:round/>
            </a:ln>
          </p:spPr>
          <p:txBody>
            <a:bodyPr/>
            <a:lstStyle/>
            <a:p>
              <a:endParaRPr/>
            </a:p>
          </p:txBody>
        </p:sp>
        <p:sp>
          <p:nvSpPr>
            <p:cNvPr id="111" name="pt111"/>
            <p:cNvSpPr/>
            <p:nvPr/>
          </p:nvSpPr>
          <p:spPr>
            <a:xfrm>
              <a:off x="5939367" y="2682144"/>
              <a:ext cx="117405" cy="117405"/>
            </a:xfrm>
            <a:prstGeom prst="ellipse">
              <a:avLst/>
            </a:prstGeom>
            <a:solidFill>
              <a:srgbClr val="C19B00">
                <a:alpha val="100000"/>
              </a:srgbClr>
            </a:solidFill>
            <a:ln w="9000" cap="rnd">
              <a:solidFill>
                <a:srgbClr val="C19B00">
                  <a:alpha val="100000"/>
                </a:srgbClr>
              </a:solidFill>
              <a:prstDash val="solid"/>
              <a:round/>
            </a:ln>
          </p:spPr>
          <p:txBody>
            <a:bodyPr/>
            <a:lstStyle/>
            <a:p>
              <a:endParaRPr/>
            </a:p>
          </p:txBody>
        </p:sp>
        <p:sp>
          <p:nvSpPr>
            <p:cNvPr id="112" name="pt112"/>
            <p:cNvSpPr/>
            <p:nvPr/>
          </p:nvSpPr>
          <p:spPr>
            <a:xfrm>
              <a:off x="7111307" y="2682144"/>
              <a:ext cx="117405" cy="117405"/>
            </a:xfrm>
            <a:prstGeom prst="ellipse">
              <a:avLst/>
            </a:prstGeom>
            <a:solidFill>
              <a:srgbClr val="C19B00">
                <a:alpha val="100000"/>
              </a:srgbClr>
            </a:solidFill>
            <a:ln w="9000" cap="rnd">
              <a:solidFill>
                <a:srgbClr val="C19B00">
                  <a:alpha val="100000"/>
                </a:srgbClr>
              </a:solidFill>
              <a:prstDash val="solid"/>
              <a:round/>
            </a:ln>
          </p:spPr>
          <p:txBody>
            <a:bodyPr/>
            <a:lstStyle/>
            <a:p>
              <a:endParaRPr/>
            </a:p>
          </p:txBody>
        </p:sp>
        <p:sp>
          <p:nvSpPr>
            <p:cNvPr id="113" name="pt113"/>
            <p:cNvSpPr/>
            <p:nvPr/>
          </p:nvSpPr>
          <p:spPr>
            <a:xfrm>
              <a:off x="7111307" y="2866271"/>
              <a:ext cx="117405" cy="117405"/>
            </a:xfrm>
            <a:prstGeom prst="ellipse">
              <a:avLst/>
            </a:prstGeom>
            <a:solidFill>
              <a:srgbClr val="EE67EC">
                <a:alpha val="100000"/>
              </a:srgbClr>
            </a:solidFill>
            <a:ln w="9000" cap="rnd">
              <a:solidFill>
                <a:srgbClr val="EE67EC">
                  <a:alpha val="100000"/>
                </a:srgbClr>
              </a:solidFill>
              <a:prstDash val="solid"/>
              <a:round/>
            </a:ln>
          </p:spPr>
          <p:txBody>
            <a:bodyPr/>
            <a:lstStyle/>
            <a:p>
              <a:endParaRPr/>
            </a:p>
          </p:txBody>
        </p:sp>
        <p:sp>
          <p:nvSpPr>
            <p:cNvPr id="114" name="pt114"/>
            <p:cNvSpPr/>
            <p:nvPr/>
          </p:nvSpPr>
          <p:spPr>
            <a:xfrm>
              <a:off x="3595489" y="2866271"/>
              <a:ext cx="117405" cy="117405"/>
            </a:xfrm>
            <a:prstGeom prst="ellipse">
              <a:avLst/>
            </a:prstGeom>
            <a:solidFill>
              <a:srgbClr val="EE67EC">
                <a:alpha val="100000"/>
              </a:srgbClr>
            </a:solidFill>
            <a:ln w="9000" cap="rnd">
              <a:solidFill>
                <a:srgbClr val="EE67EC">
                  <a:alpha val="100000"/>
                </a:srgbClr>
              </a:solidFill>
              <a:prstDash val="solid"/>
              <a:round/>
            </a:ln>
          </p:spPr>
          <p:txBody>
            <a:bodyPr/>
            <a:lstStyle/>
            <a:p>
              <a:endParaRPr/>
            </a:p>
          </p:txBody>
        </p:sp>
        <p:sp>
          <p:nvSpPr>
            <p:cNvPr id="115" name="pt115"/>
            <p:cNvSpPr/>
            <p:nvPr/>
          </p:nvSpPr>
          <p:spPr>
            <a:xfrm>
              <a:off x="2423549" y="2866271"/>
              <a:ext cx="117405" cy="117405"/>
            </a:xfrm>
            <a:prstGeom prst="ellipse">
              <a:avLst/>
            </a:prstGeom>
            <a:solidFill>
              <a:srgbClr val="EE67EC">
                <a:alpha val="100000"/>
              </a:srgbClr>
            </a:solidFill>
            <a:ln w="9000" cap="rnd">
              <a:solidFill>
                <a:srgbClr val="EE67EC">
                  <a:alpha val="100000"/>
                </a:srgbClr>
              </a:solidFill>
              <a:prstDash val="solid"/>
              <a:round/>
            </a:ln>
          </p:spPr>
          <p:txBody>
            <a:bodyPr/>
            <a:lstStyle/>
            <a:p>
              <a:endParaRPr/>
            </a:p>
          </p:txBody>
        </p:sp>
        <p:sp>
          <p:nvSpPr>
            <p:cNvPr id="116" name="pt116"/>
            <p:cNvSpPr/>
            <p:nvPr/>
          </p:nvSpPr>
          <p:spPr>
            <a:xfrm>
              <a:off x="4767428" y="2866271"/>
              <a:ext cx="117405" cy="117405"/>
            </a:xfrm>
            <a:prstGeom prst="ellipse">
              <a:avLst/>
            </a:prstGeom>
            <a:solidFill>
              <a:srgbClr val="EE67EC">
                <a:alpha val="100000"/>
              </a:srgbClr>
            </a:solidFill>
            <a:ln w="9000" cap="rnd">
              <a:solidFill>
                <a:srgbClr val="EE67EC">
                  <a:alpha val="100000"/>
                </a:srgbClr>
              </a:solidFill>
              <a:prstDash val="solid"/>
              <a:round/>
            </a:ln>
          </p:spPr>
          <p:txBody>
            <a:bodyPr/>
            <a:lstStyle/>
            <a:p>
              <a:endParaRPr/>
            </a:p>
          </p:txBody>
        </p:sp>
        <p:sp>
          <p:nvSpPr>
            <p:cNvPr id="117" name="pt117"/>
            <p:cNvSpPr/>
            <p:nvPr/>
          </p:nvSpPr>
          <p:spPr>
            <a:xfrm>
              <a:off x="5939367" y="2866271"/>
              <a:ext cx="117405" cy="117405"/>
            </a:xfrm>
            <a:prstGeom prst="ellipse">
              <a:avLst/>
            </a:prstGeom>
            <a:solidFill>
              <a:srgbClr val="EE67EC">
                <a:alpha val="100000"/>
              </a:srgbClr>
            </a:solidFill>
            <a:ln w="9000" cap="rnd">
              <a:solidFill>
                <a:srgbClr val="EE67EC">
                  <a:alpha val="100000"/>
                </a:srgbClr>
              </a:solidFill>
              <a:prstDash val="solid"/>
              <a:round/>
            </a:ln>
          </p:spPr>
          <p:txBody>
            <a:bodyPr/>
            <a:lstStyle/>
            <a:p>
              <a:endParaRPr/>
            </a:p>
          </p:txBody>
        </p:sp>
        <p:sp>
          <p:nvSpPr>
            <p:cNvPr id="118" name="pt118"/>
            <p:cNvSpPr/>
            <p:nvPr/>
          </p:nvSpPr>
          <p:spPr>
            <a:xfrm>
              <a:off x="2423549" y="3050397"/>
              <a:ext cx="117405" cy="117405"/>
            </a:xfrm>
            <a:prstGeom prst="ellipse">
              <a:avLst/>
            </a:prstGeom>
            <a:solidFill>
              <a:srgbClr val="FF66AA">
                <a:alpha val="100000"/>
              </a:srgbClr>
            </a:solidFill>
            <a:ln w="9000" cap="rnd">
              <a:solidFill>
                <a:srgbClr val="FF66AA">
                  <a:alpha val="100000"/>
                </a:srgbClr>
              </a:solidFill>
              <a:prstDash val="solid"/>
              <a:round/>
            </a:ln>
          </p:spPr>
          <p:txBody>
            <a:bodyPr/>
            <a:lstStyle/>
            <a:p>
              <a:endParaRPr/>
            </a:p>
          </p:txBody>
        </p:sp>
        <p:sp>
          <p:nvSpPr>
            <p:cNvPr id="119" name="pt119"/>
            <p:cNvSpPr/>
            <p:nvPr/>
          </p:nvSpPr>
          <p:spPr>
            <a:xfrm>
              <a:off x="2423549" y="3234524"/>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a:endParaRPr/>
            </a:p>
          </p:txBody>
        </p:sp>
        <p:sp>
          <p:nvSpPr>
            <p:cNvPr id="120" name="pt120"/>
            <p:cNvSpPr/>
            <p:nvPr/>
          </p:nvSpPr>
          <p:spPr>
            <a:xfrm>
              <a:off x="3595489" y="3050397"/>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a:endParaRPr/>
            </a:p>
          </p:txBody>
        </p:sp>
        <p:sp>
          <p:nvSpPr>
            <p:cNvPr id="121" name="pt121"/>
            <p:cNvSpPr/>
            <p:nvPr/>
          </p:nvSpPr>
          <p:spPr>
            <a:xfrm>
              <a:off x="7111307" y="3050397"/>
              <a:ext cx="117405" cy="117405"/>
            </a:xfrm>
            <a:prstGeom prst="ellipse">
              <a:avLst/>
            </a:prstGeom>
            <a:solidFill>
              <a:srgbClr val="BF80FF">
                <a:alpha val="100000"/>
              </a:srgbClr>
            </a:solidFill>
            <a:ln w="9000" cap="rnd">
              <a:solidFill>
                <a:srgbClr val="BF80FF">
                  <a:alpha val="100000"/>
                </a:srgbClr>
              </a:solidFill>
              <a:prstDash val="solid"/>
              <a:round/>
            </a:ln>
          </p:spPr>
          <p:txBody>
            <a:bodyPr/>
            <a:lstStyle/>
            <a:p>
              <a:endParaRPr/>
            </a:p>
          </p:txBody>
        </p:sp>
        <p:sp>
          <p:nvSpPr>
            <p:cNvPr id="122" name="pt122"/>
            <p:cNvSpPr/>
            <p:nvPr/>
          </p:nvSpPr>
          <p:spPr>
            <a:xfrm>
              <a:off x="5939367" y="3050397"/>
              <a:ext cx="117405" cy="117405"/>
            </a:xfrm>
            <a:prstGeom prst="ellipse">
              <a:avLst/>
            </a:prstGeom>
            <a:solidFill>
              <a:srgbClr val="BF80FF">
                <a:alpha val="100000"/>
              </a:srgbClr>
            </a:solidFill>
            <a:ln w="9000" cap="rnd">
              <a:solidFill>
                <a:srgbClr val="BF80FF">
                  <a:alpha val="100000"/>
                </a:srgbClr>
              </a:solidFill>
              <a:prstDash val="solid"/>
              <a:round/>
            </a:ln>
          </p:spPr>
          <p:txBody>
            <a:bodyPr/>
            <a:lstStyle/>
            <a:p>
              <a:endParaRPr/>
            </a:p>
          </p:txBody>
        </p:sp>
        <p:sp>
          <p:nvSpPr>
            <p:cNvPr id="123" name="pt123"/>
            <p:cNvSpPr/>
            <p:nvPr/>
          </p:nvSpPr>
          <p:spPr>
            <a:xfrm>
              <a:off x="5939367" y="3234524"/>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a:endParaRPr/>
            </a:p>
          </p:txBody>
        </p:sp>
        <p:sp>
          <p:nvSpPr>
            <p:cNvPr id="124" name="pt124"/>
            <p:cNvSpPr/>
            <p:nvPr/>
          </p:nvSpPr>
          <p:spPr>
            <a:xfrm>
              <a:off x="7111307" y="3234524"/>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a:endParaRPr/>
            </a:p>
          </p:txBody>
        </p:sp>
        <p:sp>
          <p:nvSpPr>
            <p:cNvPr id="125" name="pt125"/>
            <p:cNvSpPr/>
            <p:nvPr/>
          </p:nvSpPr>
          <p:spPr>
            <a:xfrm>
              <a:off x="4767428" y="3050397"/>
              <a:ext cx="117405" cy="117405"/>
            </a:xfrm>
            <a:prstGeom prst="ellipse">
              <a:avLst/>
            </a:prstGeom>
            <a:solidFill>
              <a:srgbClr val="BF80FF">
                <a:alpha val="100000"/>
              </a:srgbClr>
            </a:solidFill>
            <a:ln w="9000" cap="rnd">
              <a:solidFill>
                <a:srgbClr val="BF80FF">
                  <a:alpha val="100000"/>
                </a:srgbClr>
              </a:solidFill>
              <a:prstDash val="solid"/>
              <a:round/>
            </a:ln>
          </p:spPr>
          <p:txBody>
            <a:bodyPr/>
            <a:lstStyle/>
            <a:p>
              <a:endParaRPr/>
            </a:p>
          </p:txBody>
        </p:sp>
        <p:sp>
          <p:nvSpPr>
            <p:cNvPr id="126" name="pt126"/>
            <p:cNvSpPr/>
            <p:nvPr/>
          </p:nvSpPr>
          <p:spPr>
            <a:xfrm>
              <a:off x="3595489" y="3234524"/>
              <a:ext cx="117405" cy="117405"/>
            </a:xfrm>
            <a:prstGeom prst="ellipse">
              <a:avLst/>
            </a:prstGeom>
            <a:solidFill>
              <a:srgbClr val="FF66AA">
                <a:alpha val="100000"/>
              </a:srgbClr>
            </a:solidFill>
            <a:ln w="9000" cap="rnd">
              <a:solidFill>
                <a:srgbClr val="FF66AA">
                  <a:alpha val="100000"/>
                </a:srgbClr>
              </a:solidFill>
              <a:prstDash val="solid"/>
              <a:round/>
            </a:ln>
          </p:spPr>
          <p:txBody>
            <a:bodyPr/>
            <a:lstStyle/>
            <a:p>
              <a:endParaRPr/>
            </a:p>
          </p:txBody>
        </p:sp>
        <p:sp>
          <p:nvSpPr>
            <p:cNvPr id="127" name="pt127"/>
            <p:cNvSpPr/>
            <p:nvPr/>
          </p:nvSpPr>
          <p:spPr>
            <a:xfrm>
              <a:off x="4767428" y="3234524"/>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a:endParaRPr/>
            </a:p>
          </p:txBody>
        </p:sp>
        <p:sp>
          <p:nvSpPr>
            <p:cNvPr id="128" name="pt128"/>
            <p:cNvSpPr/>
            <p:nvPr/>
          </p:nvSpPr>
          <p:spPr>
            <a:xfrm>
              <a:off x="5939367" y="3418650"/>
              <a:ext cx="117405" cy="117405"/>
            </a:xfrm>
            <a:prstGeom prst="ellipse">
              <a:avLst/>
            </a:prstGeom>
            <a:solidFill>
              <a:srgbClr val="FF66AA">
                <a:alpha val="100000"/>
              </a:srgbClr>
            </a:solidFill>
            <a:ln w="9000" cap="rnd">
              <a:solidFill>
                <a:srgbClr val="FF66AA">
                  <a:alpha val="100000"/>
                </a:srgbClr>
              </a:solidFill>
              <a:prstDash val="solid"/>
              <a:round/>
            </a:ln>
          </p:spPr>
          <p:txBody>
            <a:bodyPr/>
            <a:lstStyle/>
            <a:p>
              <a:endParaRPr/>
            </a:p>
          </p:txBody>
        </p:sp>
        <p:sp>
          <p:nvSpPr>
            <p:cNvPr id="129" name="pt129"/>
            <p:cNvSpPr/>
            <p:nvPr/>
          </p:nvSpPr>
          <p:spPr>
            <a:xfrm>
              <a:off x="2423549" y="3418650"/>
              <a:ext cx="117405" cy="117405"/>
            </a:xfrm>
            <a:prstGeom prst="ellipse">
              <a:avLst/>
            </a:prstGeom>
            <a:solidFill>
              <a:srgbClr val="BF80FF">
                <a:alpha val="100000"/>
              </a:srgbClr>
            </a:solidFill>
            <a:ln w="9000" cap="rnd">
              <a:solidFill>
                <a:srgbClr val="BF80FF">
                  <a:alpha val="100000"/>
                </a:srgbClr>
              </a:solidFill>
              <a:prstDash val="solid"/>
              <a:round/>
            </a:ln>
          </p:spPr>
          <p:txBody>
            <a:bodyPr/>
            <a:lstStyle/>
            <a:p>
              <a:endParaRPr/>
            </a:p>
          </p:txBody>
        </p:sp>
        <p:sp>
          <p:nvSpPr>
            <p:cNvPr id="130" name="pt130"/>
            <p:cNvSpPr/>
            <p:nvPr/>
          </p:nvSpPr>
          <p:spPr>
            <a:xfrm>
              <a:off x="4767428" y="3418650"/>
              <a:ext cx="117405" cy="117405"/>
            </a:xfrm>
            <a:prstGeom prst="ellipse">
              <a:avLst/>
            </a:prstGeom>
            <a:solidFill>
              <a:srgbClr val="FF66AA">
                <a:alpha val="100000"/>
              </a:srgbClr>
            </a:solidFill>
            <a:ln w="9000" cap="rnd">
              <a:solidFill>
                <a:srgbClr val="FF66AA">
                  <a:alpha val="100000"/>
                </a:srgbClr>
              </a:solidFill>
              <a:prstDash val="solid"/>
              <a:round/>
            </a:ln>
          </p:spPr>
          <p:txBody>
            <a:bodyPr/>
            <a:lstStyle/>
            <a:p>
              <a:endParaRPr/>
            </a:p>
          </p:txBody>
        </p:sp>
        <p:sp>
          <p:nvSpPr>
            <p:cNvPr id="131" name="pt131"/>
            <p:cNvSpPr/>
            <p:nvPr/>
          </p:nvSpPr>
          <p:spPr>
            <a:xfrm>
              <a:off x="5939367" y="3602777"/>
              <a:ext cx="117405" cy="117405"/>
            </a:xfrm>
            <a:prstGeom prst="ellipse">
              <a:avLst/>
            </a:prstGeom>
            <a:solidFill>
              <a:srgbClr val="ACA300">
                <a:alpha val="100000"/>
              </a:srgbClr>
            </a:solidFill>
            <a:ln w="9000" cap="rnd">
              <a:solidFill>
                <a:srgbClr val="ACA300">
                  <a:alpha val="100000"/>
                </a:srgbClr>
              </a:solidFill>
              <a:prstDash val="solid"/>
              <a:round/>
            </a:ln>
          </p:spPr>
          <p:txBody>
            <a:bodyPr/>
            <a:lstStyle/>
            <a:p>
              <a:endParaRPr/>
            </a:p>
          </p:txBody>
        </p:sp>
        <p:sp>
          <p:nvSpPr>
            <p:cNvPr id="132" name="pt132"/>
            <p:cNvSpPr/>
            <p:nvPr/>
          </p:nvSpPr>
          <p:spPr>
            <a:xfrm>
              <a:off x="7111307" y="3418650"/>
              <a:ext cx="117405" cy="117405"/>
            </a:xfrm>
            <a:prstGeom prst="ellipse">
              <a:avLst/>
            </a:prstGeom>
            <a:solidFill>
              <a:srgbClr val="ACA300">
                <a:alpha val="100000"/>
              </a:srgbClr>
            </a:solidFill>
            <a:ln w="9000" cap="rnd">
              <a:solidFill>
                <a:srgbClr val="ACA300">
                  <a:alpha val="100000"/>
                </a:srgbClr>
              </a:solidFill>
              <a:prstDash val="solid"/>
              <a:round/>
            </a:ln>
          </p:spPr>
          <p:txBody>
            <a:bodyPr/>
            <a:lstStyle/>
            <a:p>
              <a:endParaRPr/>
            </a:p>
          </p:txBody>
        </p:sp>
        <p:sp>
          <p:nvSpPr>
            <p:cNvPr id="133" name="pt133"/>
            <p:cNvSpPr/>
            <p:nvPr/>
          </p:nvSpPr>
          <p:spPr>
            <a:xfrm>
              <a:off x="3595489" y="3418650"/>
              <a:ext cx="117405" cy="117405"/>
            </a:xfrm>
            <a:prstGeom prst="ellipse">
              <a:avLst/>
            </a:prstGeom>
            <a:solidFill>
              <a:srgbClr val="ACA300">
                <a:alpha val="100000"/>
              </a:srgbClr>
            </a:solidFill>
            <a:ln w="9000" cap="rnd">
              <a:solidFill>
                <a:srgbClr val="ACA300">
                  <a:alpha val="100000"/>
                </a:srgbClr>
              </a:solidFill>
              <a:prstDash val="solid"/>
              <a:round/>
            </a:ln>
          </p:spPr>
          <p:txBody>
            <a:bodyPr/>
            <a:lstStyle/>
            <a:p>
              <a:endParaRPr/>
            </a:p>
          </p:txBody>
        </p:sp>
        <p:sp>
          <p:nvSpPr>
            <p:cNvPr id="134" name="pt134"/>
            <p:cNvSpPr/>
            <p:nvPr/>
          </p:nvSpPr>
          <p:spPr>
            <a:xfrm>
              <a:off x="7111307" y="3602777"/>
              <a:ext cx="117405" cy="117405"/>
            </a:xfrm>
            <a:prstGeom prst="ellipse">
              <a:avLst/>
            </a:prstGeom>
            <a:solidFill>
              <a:srgbClr val="FF66AA">
                <a:alpha val="100000"/>
              </a:srgbClr>
            </a:solidFill>
            <a:ln w="9000" cap="rnd">
              <a:solidFill>
                <a:srgbClr val="FF66AA">
                  <a:alpha val="100000"/>
                </a:srgbClr>
              </a:solidFill>
              <a:prstDash val="solid"/>
              <a:round/>
            </a:ln>
          </p:spPr>
          <p:txBody>
            <a:bodyPr/>
            <a:lstStyle/>
            <a:p>
              <a:endParaRPr/>
            </a:p>
          </p:txBody>
        </p:sp>
        <p:sp>
          <p:nvSpPr>
            <p:cNvPr id="135" name="pt135"/>
            <p:cNvSpPr/>
            <p:nvPr/>
          </p:nvSpPr>
          <p:spPr>
            <a:xfrm>
              <a:off x="2423549" y="3602777"/>
              <a:ext cx="117405" cy="117405"/>
            </a:xfrm>
            <a:prstGeom prst="ellipse">
              <a:avLst/>
            </a:prstGeom>
            <a:solidFill>
              <a:srgbClr val="998EFF">
                <a:alpha val="100000"/>
              </a:srgbClr>
            </a:solidFill>
            <a:ln w="9000" cap="rnd">
              <a:solidFill>
                <a:srgbClr val="998EFF">
                  <a:alpha val="100000"/>
                </a:srgbClr>
              </a:solidFill>
              <a:prstDash val="solid"/>
              <a:round/>
            </a:ln>
          </p:spPr>
          <p:txBody>
            <a:bodyPr/>
            <a:lstStyle/>
            <a:p>
              <a:endParaRPr/>
            </a:p>
          </p:txBody>
        </p:sp>
        <p:sp>
          <p:nvSpPr>
            <p:cNvPr id="136" name="pt136"/>
            <p:cNvSpPr/>
            <p:nvPr/>
          </p:nvSpPr>
          <p:spPr>
            <a:xfrm>
              <a:off x="3595489" y="3602777"/>
              <a:ext cx="117405" cy="117405"/>
            </a:xfrm>
            <a:prstGeom prst="ellipse">
              <a:avLst/>
            </a:prstGeom>
            <a:solidFill>
              <a:srgbClr val="BF80FF">
                <a:alpha val="100000"/>
              </a:srgbClr>
            </a:solidFill>
            <a:ln w="9000" cap="rnd">
              <a:solidFill>
                <a:srgbClr val="BF80FF">
                  <a:alpha val="100000"/>
                </a:srgbClr>
              </a:solidFill>
              <a:prstDash val="solid"/>
              <a:round/>
            </a:ln>
          </p:spPr>
          <p:txBody>
            <a:bodyPr/>
            <a:lstStyle/>
            <a:p>
              <a:endParaRPr/>
            </a:p>
          </p:txBody>
        </p:sp>
        <p:sp>
          <p:nvSpPr>
            <p:cNvPr id="137" name="pt137"/>
            <p:cNvSpPr/>
            <p:nvPr/>
          </p:nvSpPr>
          <p:spPr>
            <a:xfrm>
              <a:off x="3595489" y="3786904"/>
              <a:ext cx="117405" cy="117405"/>
            </a:xfrm>
            <a:prstGeom prst="ellipse">
              <a:avLst/>
            </a:prstGeom>
            <a:solidFill>
              <a:srgbClr val="00C083">
                <a:alpha val="100000"/>
              </a:srgbClr>
            </a:solidFill>
            <a:ln w="9000" cap="rnd">
              <a:solidFill>
                <a:srgbClr val="00C083">
                  <a:alpha val="100000"/>
                </a:srgbClr>
              </a:solidFill>
              <a:prstDash val="solid"/>
              <a:round/>
            </a:ln>
          </p:spPr>
          <p:txBody>
            <a:bodyPr/>
            <a:lstStyle/>
            <a:p>
              <a:endParaRPr/>
            </a:p>
          </p:txBody>
        </p:sp>
        <p:sp>
          <p:nvSpPr>
            <p:cNvPr id="138" name="pt138"/>
            <p:cNvSpPr/>
            <p:nvPr/>
          </p:nvSpPr>
          <p:spPr>
            <a:xfrm>
              <a:off x="2423549" y="3786904"/>
              <a:ext cx="117405" cy="117405"/>
            </a:xfrm>
            <a:prstGeom prst="ellipse">
              <a:avLst/>
            </a:prstGeom>
            <a:solidFill>
              <a:srgbClr val="ACA300">
                <a:alpha val="100000"/>
              </a:srgbClr>
            </a:solidFill>
            <a:ln w="9000" cap="rnd">
              <a:solidFill>
                <a:srgbClr val="ACA300">
                  <a:alpha val="100000"/>
                </a:srgbClr>
              </a:solidFill>
              <a:prstDash val="solid"/>
              <a:round/>
            </a:ln>
          </p:spPr>
          <p:txBody>
            <a:bodyPr/>
            <a:lstStyle/>
            <a:p>
              <a:endParaRPr/>
            </a:p>
          </p:txBody>
        </p:sp>
        <p:sp>
          <p:nvSpPr>
            <p:cNvPr id="139" name="pt139"/>
            <p:cNvSpPr/>
            <p:nvPr/>
          </p:nvSpPr>
          <p:spPr>
            <a:xfrm>
              <a:off x="3595489" y="3971030"/>
              <a:ext cx="117405" cy="117405"/>
            </a:xfrm>
            <a:prstGeom prst="ellipse">
              <a:avLst/>
            </a:prstGeom>
            <a:solidFill>
              <a:srgbClr val="998EFF">
                <a:alpha val="100000"/>
              </a:srgbClr>
            </a:solidFill>
            <a:ln w="9000" cap="rnd">
              <a:solidFill>
                <a:srgbClr val="998EFF">
                  <a:alpha val="100000"/>
                </a:srgbClr>
              </a:solidFill>
              <a:prstDash val="solid"/>
              <a:round/>
            </a:ln>
          </p:spPr>
          <p:txBody>
            <a:bodyPr/>
            <a:lstStyle/>
            <a:p>
              <a:endParaRPr/>
            </a:p>
          </p:txBody>
        </p:sp>
        <p:sp>
          <p:nvSpPr>
            <p:cNvPr id="140" name="pt140"/>
            <p:cNvSpPr/>
            <p:nvPr/>
          </p:nvSpPr>
          <p:spPr>
            <a:xfrm>
              <a:off x="4767428" y="3602777"/>
              <a:ext cx="117405" cy="117405"/>
            </a:xfrm>
            <a:prstGeom prst="ellipse">
              <a:avLst/>
            </a:prstGeom>
            <a:solidFill>
              <a:srgbClr val="ACA300">
                <a:alpha val="100000"/>
              </a:srgbClr>
            </a:solidFill>
            <a:ln w="9000" cap="rnd">
              <a:solidFill>
                <a:srgbClr val="ACA300">
                  <a:alpha val="100000"/>
                </a:srgbClr>
              </a:solidFill>
              <a:prstDash val="solid"/>
              <a:round/>
            </a:ln>
          </p:spPr>
          <p:txBody>
            <a:bodyPr/>
            <a:lstStyle/>
            <a:p>
              <a:endParaRPr/>
            </a:p>
          </p:txBody>
        </p:sp>
        <p:sp>
          <p:nvSpPr>
            <p:cNvPr id="141" name="pt141"/>
            <p:cNvSpPr/>
            <p:nvPr/>
          </p:nvSpPr>
          <p:spPr>
            <a:xfrm>
              <a:off x="3595489" y="4155157"/>
              <a:ext cx="117405" cy="117405"/>
            </a:xfrm>
            <a:prstGeom prst="ellipse">
              <a:avLst/>
            </a:prstGeom>
            <a:solidFill>
              <a:srgbClr val="73B000">
                <a:alpha val="100000"/>
              </a:srgbClr>
            </a:solidFill>
            <a:ln w="9000" cap="rnd">
              <a:solidFill>
                <a:srgbClr val="73B000">
                  <a:alpha val="100000"/>
                </a:srgbClr>
              </a:solidFill>
              <a:prstDash val="solid"/>
              <a:round/>
            </a:ln>
          </p:spPr>
          <p:txBody>
            <a:bodyPr/>
            <a:lstStyle/>
            <a:p>
              <a:endParaRPr/>
            </a:p>
          </p:txBody>
        </p:sp>
        <p:sp>
          <p:nvSpPr>
            <p:cNvPr id="142" name="pt142"/>
            <p:cNvSpPr/>
            <p:nvPr/>
          </p:nvSpPr>
          <p:spPr>
            <a:xfrm>
              <a:off x="5939367" y="3786904"/>
              <a:ext cx="117405" cy="117405"/>
            </a:xfrm>
            <a:prstGeom prst="ellipse">
              <a:avLst/>
            </a:prstGeom>
            <a:solidFill>
              <a:srgbClr val="73B000">
                <a:alpha val="100000"/>
              </a:srgbClr>
            </a:solidFill>
            <a:ln w="9000" cap="rnd">
              <a:solidFill>
                <a:srgbClr val="73B000">
                  <a:alpha val="100000"/>
                </a:srgbClr>
              </a:solidFill>
              <a:prstDash val="solid"/>
              <a:round/>
            </a:ln>
          </p:spPr>
          <p:txBody>
            <a:bodyPr/>
            <a:lstStyle/>
            <a:p>
              <a:endParaRPr/>
            </a:p>
          </p:txBody>
        </p:sp>
        <p:sp>
          <p:nvSpPr>
            <p:cNvPr id="143" name="pt143"/>
            <p:cNvSpPr/>
            <p:nvPr/>
          </p:nvSpPr>
          <p:spPr>
            <a:xfrm>
              <a:off x="2423549" y="3971030"/>
              <a:ext cx="117405" cy="117405"/>
            </a:xfrm>
            <a:prstGeom prst="ellipse">
              <a:avLst/>
            </a:prstGeom>
            <a:solidFill>
              <a:srgbClr val="00C083">
                <a:alpha val="100000"/>
              </a:srgbClr>
            </a:solidFill>
            <a:ln w="9000" cap="rnd">
              <a:solidFill>
                <a:srgbClr val="00C083">
                  <a:alpha val="100000"/>
                </a:srgbClr>
              </a:solidFill>
              <a:prstDash val="solid"/>
              <a:round/>
            </a:ln>
          </p:spPr>
          <p:txBody>
            <a:bodyPr/>
            <a:lstStyle/>
            <a:p>
              <a:endParaRPr/>
            </a:p>
          </p:txBody>
        </p:sp>
        <p:sp>
          <p:nvSpPr>
            <p:cNvPr id="144" name="pt144"/>
            <p:cNvSpPr/>
            <p:nvPr/>
          </p:nvSpPr>
          <p:spPr>
            <a:xfrm>
              <a:off x="7111307" y="3786904"/>
              <a:ext cx="117405" cy="117405"/>
            </a:xfrm>
            <a:prstGeom prst="ellipse">
              <a:avLst/>
            </a:prstGeom>
            <a:solidFill>
              <a:srgbClr val="00C083">
                <a:alpha val="100000"/>
              </a:srgbClr>
            </a:solidFill>
            <a:ln w="9000" cap="rnd">
              <a:solidFill>
                <a:srgbClr val="00C083">
                  <a:alpha val="100000"/>
                </a:srgbClr>
              </a:solidFill>
              <a:prstDash val="solid"/>
              <a:round/>
            </a:ln>
          </p:spPr>
          <p:txBody>
            <a:bodyPr/>
            <a:lstStyle/>
            <a:p>
              <a:endParaRPr/>
            </a:p>
          </p:txBody>
        </p:sp>
        <p:sp>
          <p:nvSpPr>
            <p:cNvPr id="145" name="pt145"/>
            <p:cNvSpPr/>
            <p:nvPr/>
          </p:nvSpPr>
          <p:spPr>
            <a:xfrm>
              <a:off x="5939367" y="3971030"/>
              <a:ext cx="117405" cy="117405"/>
            </a:xfrm>
            <a:prstGeom prst="ellipse">
              <a:avLst/>
            </a:prstGeom>
            <a:solidFill>
              <a:srgbClr val="00C083">
                <a:alpha val="100000"/>
              </a:srgbClr>
            </a:solidFill>
            <a:ln w="9000" cap="rnd">
              <a:solidFill>
                <a:srgbClr val="00C083">
                  <a:alpha val="100000"/>
                </a:srgbClr>
              </a:solidFill>
              <a:prstDash val="solid"/>
              <a:round/>
            </a:ln>
          </p:spPr>
          <p:txBody>
            <a:bodyPr/>
            <a:lstStyle/>
            <a:p>
              <a:endParaRPr/>
            </a:p>
          </p:txBody>
        </p:sp>
        <p:sp>
          <p:nvSpPr>
            <p:cNvPr id="146" name="pt146"/>
            <p:cNvSpPr/>
            <p:nvPr/>
          </p:nvSpPr>
          <p:spPr>
            <a:xfrm>
              <a:off x="7111307" y="3971030"/>
              <a:ext cx="117405" cy="117405"/>
            </a:xfrm>
            <a:prstGeom prst="ellipse">
              <a:avLst/>
            </a:prstGeom>
            <a:solidFill>
              <a:srgbClr val="73B000">
                <a:alpha val="100000"/>
              </a:srgbClr>
            </a:solidFill>
            <a:ln w="9000" cap="rnd">
              <a:solidFill>
                <a:srgbClr val="73B000">
                  <a:alpha val="100000"/>
                </a:srgbClr>
              </a:solidFill>
              <a:prstDash val="solid"/>
              <a:round/>
            </a:ln>
          </p:spPr>
          <p:txBody>
            <a:bodyPr/>
            <a:lstStyle/>
            <a:p>
              <a:endParaRPr/>
            </a:p>
          </p:txBody>
        </p:sp>
        <p:sp>
          <p:nvSpPr>
            <p:cNvPr id="147" name="pt147"/>
            <p:cNvSpPr/>
            <p:nvPr/>
          </p:nvSpPr>
          <p:spPr>
            <a:xfrm>
              <a:off x="7111307" y="4155157"/>
              <a:ext cx="117405" cy="117405"/>
            </a:xfrm>
            <a:prstGeom prst="ellipse">
              <a:avLst/>
            </a:prstGeom>
            <a:solidFill>
              <a:srgbClr val="FA62DA">
                <a:alpha val="100000"/>
              </a:srgbClr>
            </a:solidFill>
            <a:ln w="9000" cap="rnd">
              <a:solidFill>
                <a:srgbClr val="FA62DA">
                  <a:alpha val="100000"/>
                </a:srgbClr>
              </a:solidFill>
              <a:prstDash val="solid"/>
              <a:round/>
            </a:ln>
          </p:spPr>
          <p:txBody>
            <a:bodyPr/>
            <a:lstStyle/>
            <a:p>
              <a:endParaRPr/>
            </a:p>
          </p:txBody>
        </p:sp>
        <p:sp>
          <p:nvSpPr>
            <p:cNvPr id="148" name="pt148"/>
            <p:cNvSpPr/>
            <p:nvPr/>
          </p:nvSpPr>
          <p:spPr>
            <a:xfrm>
              <a:off x="2423549" y="4155157"/>
              <a:ext cx="117405" cy="117405"/>
            </a:xfrm>
            <a:prstGeom prst="ellipse">
              <a:avLst/>
            </a:prstGeom>
            <a:solidFill>
              <a:srgbClr val="73B000">
                <a:alpha val="100000"/>
              </a:srgbClr>
            </a:solidFill>
            <a:ln w="9000" cap="rnd">
              <a:solidFill>
                <a:srgbClr val="73B000">
                  <a:alpha val="100000"/>
                </a:srgbClr>
              </a:solidFill>
              <a:prstDash val="solid"/>
              <a:round/>
            </a:ln>
          </p:spPr>
          <p:txBody>
            <a:bodyPr/>
            <a:lstStyle/>
            <a:p>
              <a:endParaRPr/>
            </a:p>
          </p:txBody>
        </p:sp>
        <p:sp>
          <p:nvSpPr>
            <p:cNvPr id="149" name="pt149"/>
            <p:cNvSpPr/>
            <p:nvPr/>
          </p:nvSpPr>
          <p:spPr>
            <a:xfrm>
              <a:off x="2423549" y="433928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150" name="pt150"/>
            <p:cNvSpPr/>
            <p:nvPr/>
          </p:nvSpPr>
          <p:spPr>
            <a:xfrm>
              <a:off x="3595489" y="433928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151" name="pt151"/>
            <p:cNvSpPr/>
            <p:nvPr/>
          </p:nvSpPr>
          <p:spPr>
            <a:xfrm>
              <a:off x="4767428" y="378690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152" name="pt152"/>
            <p:cNvSpPr/>
            <p:nvPr/>
          </p:nvSpPr>
          <p:spPr>
            <a:xfrm>
              <a:off x="5939367" y="415515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153" name="pt153"/>
            <p:cNvSpPr/>
            <p:nvPr/>
          </p:nvSpPr>
          <p:spPr>
            <a:xfrm>
              <a:off x="7111307" y="433928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154" name="pt154"/>
            <p:cNvSpPr/>
            <p:nvPr/>
          </p:nvSpPr>
          <p:spPr>
            <a:xfrm>
              <a:off x="4767428" y="3971030"/>
              <a:ext cx="117405" cy="117405"/>
            </a:xfrm>
            <a:prstGeom prst="ellipse">
              <a:avLst/>
            </a:prstGeom>
            <a:solidFill>
              <a:srgbClr val="998EFF">
                <a:alpha val="100000"/>
              </a:srgbClr>
            </a:solidFill>
            <a:ln w="9000" cap="rnd">
              <a:solidFill>
                <a:srgbClr val="998EFF">
                  <a:alpha val="100000"/>
                </a:srgbClr>
              </a:solidFill>
              <a:prstDash val="solid"/>
              <a:round/>
            </a:ln>
          </p:spPr>
          <p:txBody>
            <a:bodyPr/>
            <a:lstStyle/>
            <a:p>
              <a:endParaRPr/>
            </a:p>
          </p:txBody>
        </p:sp>
        <p:sp>
          <p:nvSpPr>
            <p:cNvPr id="155" name="pt155"/>
            <p:cNvSpPr/>
            <p:nvPr/>
          </p:nvSpPr>
          <p:spPr>
            <a:xfrm>
              <a:off x="5939367" y="4339283"/>
              <a:ext cx="117405" cy="117405"/>
            </a:xfrm>
            <a:prstGeom prst="ellipse">
              <a:avLst/>
            </a:prstGeom>
            <a:solidFill>
              <a:srgbClr val="998EFF">
                <a:alpha val="100000"/>
              </a:srgbClr>
            </a:solidFill>
            <a:ln w="9000" cap="rnd">
              <a:solidFill>
                <a:srgbClr val="998EFF">
                  <a:alpha val="100000"/>
                </a:srgbClr>
              </a:solidFill>
              <a:prstDash val="solid"/>
              <a:round/>
            </a:ln>
          </p:spPr>
          <p:txBody>
            <a:bodyPr/>
            <a:lstStyle/>
            <a:p>
              <a:endParaRPr/>
            </a:p>
          </p:txBody>
        </p:sp>
        <p:sp>
          <p:nvSpPr>
            <p:cNvPr id="156" name="pt156"/>
            <p:cNvSpPr/>
            <p:nvPr/>
          </p:nvSpPr>
          <p:spPr>
            <a:xfrm>
              <a:off x="7111307" y="4523410"/>
              <a:ext cx="117405" cy="117405"/>
            </a:xfrm>
            <a:prstGeom prst="ellipse">
              <a:avLst/>
            </a:prstGeom>
            <a:solidFill>
              <a:srgbClr val="998EFF">
                <a:alpha val="100000"/>
              </a:srgbClr>
            </a:solidFill>
            <a:ln w="9000" cap="rnd">
              <a:solidFill>
                <a:srgbClr val="998EFF">
                  <a:alpha val="100000"/>
                </a:srgbClr>
              </a:solidFill>
              <a:prstDash val="solid"/>
              <a:round/>
            </a:ln>
          </p:spPr>
          <p:txBody>
            <a:bodyPr/>
            <a:lstStyle/>
            <a:p>
              <a:endParaRPr/>
            </a:p>
          </p:txBody>
        </p:sp>
        <p:sp>
          <p:nvSpPr>
            <p:cNvPr id="157" name="pt157"/>
            <p:cNvSpPr/>
            <p:nvPr/>
          </p:nvSpPr>
          <p:spPr>
            <a:xfrm>
              <a:off x="4767428" y="4155157"/>
              <a:ext cx="117405" cy="117405"/>
            </a:xfrm>
            <a:prstGeom prst="ellipse">
              <a:avLst/>
            </a:prstGeom>
            <a:solidFill>
              <a:srgbClr val="00C083">
                <a:alpha val="100000"/>
              </a:srgbClr>
            </a:solidFill>
            <a:ln w="9000" cap="rnd">
              <a:solidFill>
                <a:srgbClr val="00C083">
                  <a:alpha val="100000"/>
                </a:srgbClr>
              </a:solidFill>
              <a:prstDash val="solid"/>
              <a:round/>
            </a:ln>
          </p:spPr>
          <p:txBody>
            <a:bodyPr/>
            <a:lstStyle/>
            <a:p>
              <a:endParaRPr/>
            </a:p>
          </p:txBody>
        </p:sp>
        <p:sp>
          <p:nvSpPr>
            <p:cNvPr id="158" name="pt158"/>
            <p:cNvSpPr/>
            <p:nvPr/>
          </p:nvSpPr>
          <p:spPr>
            <a:xfrm>
              <a:off x="3595489" y="4523410"/>
              <a:ext cx="117405" cy="117405"/>
            </a:xfrm>
            <a:prstGeom prst="ellipse">
              <a:avLst/>
            </a:prstGeom>
            <a:solidFill>
              <a:srgbClr val="00BD63">
                <a:alpha val="100000"/>
              </a:srgbClr>
            </a:solidFill>
            <a:ln w="9000" cap="rnd">
              <a:solidFill>
                <a:srgbClr val="00BD63">
                  <a:alpha val="100000"/>
                </a:srgbClr>
              </a:solidFill>
              <a:prstDash val="solid"/>
              <a:round/>
            </a:ln>
          </p:spPr>
          <p:txBody>
            <a:bodyPr/>
            <a:lstStyle/>
            <a:p>
              <a:endParaRPr/>
            </a:p>
          </p:txBody>
        </p:sp>
        <p:sp>
          <p:nvSpPr>
            <p:cNvPr id="159" name="pt159"/>
            <p:cNvSpPr/>
            <p:nvPr/>
          </p:nvSpPr>
          <p:spPr>
            <a:xfrm>
              <a:off x="4767428" y="4339283"/>
              <a:ext cx="117405" cy="117405"/>
            </a:xfrm>
            <a:prstGeom prst="ellipse">
              <a:avLst/>
            </a:prstGeom>
            <a:solidFill>
              <a:srgbClr val="73B000">
                <a:alpha val="100000"/>
              </a:srgbClr>
            </a:solidFill>
            <a:ln w="9000" cap="rnd">
              <a:solidFill>
                <a:srgbClr val="73B000">
                  <a:alpha val="100000"/>
                </a:srgbClr>
              </a:solidFill>
              <a:prstDash val="solid"/>
              <a:round/>
            </a:ln>
          </p:spPr>
          <p:txBody>
            <a:bodyPr/>
            <a:lstStyle/>
            <a:p>
              <a:endParaRPr/>
            </a:p>
          </p:txBody>
        </p:sp>
        <p:sp>
          <p:nvSpPr>
            <p:cNvPr id="160" name="pt160"/>
            <p:cNvSpPr/>
            <p:nvPr/>
          </p:nvSpPr>
          <p:spPr>
            <a:xfrm>
              <a:off x="2423549" y="4523410"/>
              <a:ext cx="117405" cy="117405"/>
            </a:xfrm>
            <a:prstGeom prst="ellipse">
              <a:avLst/>
            </a:prstGeom>
            <a:solidFill>
              <a:srgbClr val="00BD63">
                <a:alpha val="100000"/>
              </a:srgbClr>
            </a:solidFill>
            <a:ln w="9000" cap="rnd">
              <a:solidFill>
                <a:srgbClr val="00BD63">
                  <a:alpha val="100000"/>
                </a:srgbClr>
              </a:solidFill>
              <a:prstDash val="solid"/>
              <a:round/>
            </a:ln>
          </p:spPr>
          <p:txBody>
            <a:bodyPr/>
            <a:lstStyle/>
            <a:p>
              <a:endParaRPr/>
            </a:p>
          </p:txBody>
        </p:sp>
        <p:sp>
          <p:nvSpPr>
            <p:cNvPr id="161" name="pt161"/>
            <p:cNvSpPr/>
            <p:nvPr/>
          </p:nvSpPr>
          <p:spPr>
            <a:xfrm>
              <a:off x="2423549" y="4707536"/>
              <a:ext cx="117405" cy="117405"/>
            </a:xfrm>
            <a:prstGeom prst="ellipse">
              <a:avLst/>
            </a:prstGeom>
            <a:solidFill>
              <a:srgbClr val="FA62DA">
                <a:alpha val="100000"/>
              </a:srgbClr>
            </a:solidFill>
            <a:ln w="9000" cap="rnd">
              <a:solidFill>
                <a:srgbClr val="FA62DA">
                  <a:alpha val="100000"/>
                </a:srgbClr>
              </a:solidFill>
              <a:prstDash val="solid"/>
              <a:round/>
            </a:ln>
          </p:spPr>
          <p:txBody>
            <a:bodyPr/>
            <a:lstStyle/>
            <a:p>
              <a:endParaRPr/>
            </a:p>
          </p:txBody>
        </p:sp>
        <p:sp>
          <p:nvSpPr>
            <p:cNvPr id="162" name="pt162"/>
            <p:cNvSpPr/>
            <p:nvPr/>
          </p:nvSpPr>
          <p:spPr>
            <a:xfrm>
              <a:off x="3595489" y="4707536"/>
              <a:ext cx="117405" cy="117405"/>
            </a:xfrm>
            <a:prstGeom prst="ellipse">
              <a:avLst/>
            </a:prstGeom>
            <a:solidFill>
              <a:srgbClr val="FA62DA">
                <a:alpha val="100000"/>
              </a:srgbClr>
            </a:solidFill>
            <a:ln w="9000" cap="rnd">
              <a:solidFill>
                <a:srgbClr val="FA62DA">
                  <a:alpha val="100000"/>
                </a:srgbClr>
              </a:solidFill>
              <a:prstDash val="solid"/>
              <a:round/>
            </a:ln>
          </p:spPr>
          <p:txBody>
            <a:bodyPr/>
            <a:lstStyle/>
            <a:p>
              <a:endParaRPr/>
            </a:p>
          </p:txBody>
        </p:sp>
        <p:sp>
          <p:nvSpPr>
            <p:cNvPr id="163" name="pt163"/>
            <p:cNvSpPr/>
            <p:nvPr/>
          </p:nvSpPr>
          <p:spPr>
            <a:xfrm>
              <a:off x="4767428" y="4523410"/>
              <a:ext cx="117405" cy="117405"/>
            </a:xfrm>
            <a:prstGeom prst="ellipse">
              <a:avLst/>
            </a:prstGeom>
            <a:solidFill>
              <a:srgbClr val="FA62DA">
                <a:alpha val="100000"/>
              </a:srgbClr>
            </a:solidFill>
            <a:ln w="9000" cap="rnd">
              <a:solidFill>
                <a:srgbClr val="FA62DA">
                  <a:alpha val="100000"/>
                </a:srgbClr>
              </a:solidFill>
              <a:prstDash val="solid"/>
              <a:round/>
            </a:ln>
          </p:spPr>
          <p:txBody>
            <a:bodyPr/>
            <a:lstStyle/>
            <a:p>
              <a:endParaRPr/>
            </a:p>
          </p:txBody>
        </p:sp>
        <p:sp>
          <p:nvSpPr>
            <p:cNvPr id="164" name="pt164"/>
            <p:cNvSpPr/>
            <p:nvPr/>
          </p:nvSpPr>
          <p:spPr>
            <a:xfrm>
              <a:off x="5939367" y="4523410"/>
              <a:ext cx="117405" cy="117405"/>
            </a:xfrm>
            <a:prstGeom prst="ellipse">
              <a:avLst/>
            </a:prstGeom>
            <a:solidFill>
              <a:srgbClr val="FA62DA">
                <a:alpha val="100000"/>
              </a:srgbClr>
            </a:solidFill>
            <a:ln w="9000" cap="rnd">
              <a:solidFill>
                <a:srgbClr val="FA62DA">
                  <a:alpha val="100000"/>
                </a:srgbClr>
              </a:solidFill>
              <a:prstDash val="solid"/>
              <a:round/>
            </a:ln>
          </p:spPr>
          <p:txBody>
            <a:bodyPr/>
            <a:lstStyle/>
            <a:p>
              <a:endParaRPr/>
            </a:p>
          </p:txBody>
        </p:sp>
        <p:sp>
          <p:nvSpPr>
            <p:cNvPr id="165" name="pt165"/>
            <p:cNvSpPr/>
            <p:nvPr/>
          </p:nvSpPr>
          <p:spPr>
            <a:xfrm>
              <a:off x="3595489" y="4891663"/>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a:endParaRPr/>
            </a:p>
          </p:txBody>
        </p:sp>
        <p:sp>
          <p:nvSpPr>
            <p:cNvPr id="166" name="pt166"/>
            <p:cNvSpPr/>
            <p:nvPr/>
          </p:nvSpPr>
          <p:spPr>
            <a:xfrm>
              <a:off x="4767428" y="4707536"/>
              <a:ext cx="117405" cy="117405"/>
            </a:xfrm>
            <a:prstGeom prst="ellipse">
              <a:avLst/>
            </a:prstGeom>
            <a:solidFill>
              <a:srgbClr val="00BD63">
                <a:alpha val="100000"/>
              </a:srgbClr>
            </a:solidFill>
            <a:ln w="9000" cap="rnd">
              <a:solidFill>
                <a:srgbClr val="00BD63">
                  <a:alpha val="100000"/>
                </a:srgbClr>
              </a:solidFill>
              <a:prstDash val="solid"/>
              <a:round/>
            </a:ln>
          </p:spPr>
          <p:txBody>
            <a:bodyPr/>
            <a:lstStyle/>
            <a:p>
              <a:endParaRPr/>
            </a:p>
          </p:txBody>
        </p:sp>
        <p:sp>
          <p:nvSpPr>
            <p:cNvPr id="167" name="pt167"/>
            <p:cNvSpPr/>
            <p:nvPr/>
          </p:nvSpPr>
          <p:spPr>
            <a:xfrm>
              <a:off x="5939367" y="4707536"/>
              <a:ext cx="117405" cy="117405"/>
            </a:xfrm>
            <a:prstGeom prst="ellipse">
              <a:avLst/>
            </a:prstGeom>
            <a:solidFill>
              <a:srgbClr val="00BD63">
                <a:alpha val="100000"/>
              </a:srgbClr>
            </a:solidFill>
            <a:ln w="9000" cap="rnd">
              <a:solidFill>
                <a:srgbClr val="00BD63">
                  <a:alpha val="100000"/>
                </a:srgbClr>
              </a:solidFill>
              <a:prstDash val="solid"/>
              <a:round/>
            </a:ln>
          </p:spPr>
          <p:txBody>
            <a:bodyPr/>
            <a:lstStyle/>
            <a:p>
              <a:endParaRPr/>
            </a:p>
          </p:txBody>
        </p:sp>
        <p:sp>
          <p:nvSpPr>
            <p:cNvPr id="168" name="pt168"/>
            <p:cNvSpPr/>
            <p:nvPr/>
          </p:nvSpPr>
          <p:spPr>
            <a:xfrm>
              <a:off x="7111307" y="4707536"/>
              <a:ext cx="117405" cy="117405"/>
            </a:xfrm>
            <a:prstGeom prst="ellipse">
              <a:avLst/>
            </a:prstGeom>
            <a:solidFill>
              <a:srgbClr val="00BD63">
                <a:alpha val="100000"/>
              </a:srgbClr>
            </a:solidFill>
            <a:ln w="9000" cap="rnd">
              <a:solidFill>
                <a:srgbClr val="00BD63">
                  <a:alpha val="100000"/>
                </a:srgbClr>
              </a:solidFill>
              <a:prstDash val="solid"/>
              <a:round/>
            </a:ln>
          </p:spPr>
          <p:txBody>
            <a:bodyPr/>
            <a:lstStyle/>
            <a:p>
              <a:endParaRPr/>
            </a:p>
          </p:txBody>
        </p:sp>
        <p:sp>
          <p:nvSpPr>
            <p:cNvPr id="169" name="pt169"/>
            <p:cNvSpPr/>
            <p:nvPr/>
          </p:nvSpPr>
          <p:spPr>
            <a:xfrm>
              <a:off x="7111307" y="4891663"/>
              <a:ext cx="117405" cy="117405"/>
            </a:xfrm>
            <a:prstGeom prst="ellipse">
              <a:avLst/>
            </a:prstGeom>
            <a:solidFill>
              <a:srgbClr val="00BECF">
                <a:alpha val="100000"/>
              </a:srgbClr>
            </a:solidFill>
            <a:ln w="9000" cap="rnd">
              <a:solidFill>
                <a:srgbClr val="00BECF">
                  <a:alpha val="100000"/>
                </a:srgbClr>
              </a:solidFill>
              <a:prstDash val="solid"/>
              <a:round/>
            </a:ln>
          </p:spPr>
          <p:txBody>
            <a:bodyPr/>
            <a:lstStyle/>
            <a:p>
              <a:endParaRPr/>
            </a:p>
          </p:txBody>
        </p:sp>
        <p:sp>
          <p:nvSpPr>
            <p:cNvPr id="170" name="pt170"/>
            <p:cNvSpPr/>
            <p:nvPr/>
          </p:nvSpPr>
          <p:spPr>
            <a:xfrm>
              <a:off x="2423549" y="4891663"/>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a:endParaRPr/>
            </a:p>
          </p:txBody>
        </p:sp>
        <p:sp>
          <p:nvSpPr>
            <p:cNvPr id="171" name="pt171"/>
            <p:cNvSpPr/>
            <p:nvPr/>
          </p:nvSpPr>
          <p:spPr>
            <a:xfrm>
              <a:off x="5939367" y="4891663"/>
              <a:ext cx="117405" cy="117405"/>
            </a:xfrm>
            <a:prstGeom prst="ellipse">
              <a:avLst/>
            </a:prstGeom>
            <a:solidFill>
              <a:srgbClr val="00BECF">
                <a:alpha val="100000"/>
              </a:srgbClr>
            </a:solidFill>
            <a:ln w="9000" cap="rnd">
              <a:solidFill>
                <a:srgbClr val="00BECF">
                  <a:alpha val="100000"/>
                </a:srgbClr>
              </a:solidFill>
              <a:prstDash val="solid"/>
              <a:round/>
            </a:ln>
          </p:spPr>
          <p:txBody>
            <a:bodyPr/>
            <a:lstStyle/>
            <a:p>
              <a:endParaRPr/>
            </a:p>
          </p:txBody>
        </p:sp>
        <p:sp>
          <p:nvSpPr>
            <p:cNvPr id="172" name="pt172"/>
            <p:cNvSpPr/>
            <p:nvPr/>
          </p:nvSpPr>
          <p:spPr>
            <a:xfrm>
              <a:off x="4767428" y="4891663"/>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a:endParaRPr/>
            </a:p>
          </p:txBody>
        </p:sp>
        <p:sp>
          <p:nvSpPr>
            <p:cNvPr id="173" name="pt173"/>
            <p:cNvSpPr/>
            <p:nvPr/>
          </p:nvSpPr>
          <p:spPr>
            <a:xfrm>
              <a:off x="4767428" y="5075789"/>
              <a:ext cx="117405" cy="117405"/>
            </a:xfrm>
            <a:prstGeom prst="ellipse">
              <a:avLst/>
            </a:prstGeom>
            <a:solidFill>
              <a:srgbClr val="00BECF">
                <a:alpha val="100000"/>
              </a:srgbClr>
            </a:solidFill>
            <a:ln w="9000" cap="rnd">
              <a:solidFill>
                <a:srgbClr val="00BECF">
                  <a:alpha val="100000"/>
                </a:srgbClr>
              </a:solidFill>
              <a:prstDash val="solid"/>
              <a:round/>
            </a:ln>
          </p:spPr>
          <p:txBody>
            <a:bodyPr/>
            <a:lstStyle/>
            <a:p>
              <a:endParaRPr/>
            </a:p>
          </p:txBody>
        </p:sp>
        <p:sp>
          <p:nvSpPr>
            <p:cNvPr id="174" name="pt174"/>
            <p:cNvSpPr/>
            <p:nvPr/>
          </p:nvSpPr>
          <p:spPr>
            <a:xfrm>
              <a:off x="5939367" y="5075789"/>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a:endParaRPr/>
            </a:p>
          </p:txBody>
        </p:sp>
        <p:sp>
          <p:nvSpPr>
            <p:cNvPr id="175" name="pt175"/>
            <p:cNvSpPr/>
            <p:nvPr/>
          </p:nvSpPr>
          <p:spPr>
            <a:xfrm>
              <a:off x="2423549" y="5075789"/>
              <a:ext cx="117405" cy="117405"/>
            </a:xfrm>
            <a:prstGeom prst="ellipse">
              <a:avLst/>
            </a:prstGeom>
            <a:solidFill>
              <a:srgbClr val="00BECF">
                <a:alpha val="100000"/>
              </a:srgbClr>
            </a:solidFill>
            <a:ln w="9000" cap="rnd">
              <a:solidFill>
                <a:srgbClr val="00BECF">
                  <a:alpha val="100000"/>
                </a:srgbClr>
              </a:solidFill>
              <a:prstDash val="solid"/>
              <a:round/>
            </a:ln>
          </p:spPr>
          <p:txBody>
            <a:bodyPr/>
            <a:lstStyle/>
            <a:p>
              <a:endParaRPr/>
            </a:p>
          </p:txBody>
        </p:sp>
        <p:sp>
          <p:nvSpPr>
            <p:cNvPr id="176" name="pt176"/>
            <p:cNvSpPr/>
            <p:nvPr/>
          </p:nvSpPr>
          <p:spPr>
            <a:xfrm>
              <a:off x="3595489" y="5075789"/>
              <a:ext cx="117405" cy="117405"/>
            </a:xfrm>
            <a:prstGeom prst="ellipse">
              <a:avLst/>
            </a:prstGeom>
            <a:solidFill>
              <a:srgbClr val="00BECF">
                <a:alpha val="100000"/>
              </a:srgbClr>
            </a:solidFill>
            <a:ln w="9000" cap="rnd">
              <a:solidFill>
                <a:srgbClr val="00BECF">
                  <a:alpha val="100000"/>
                </a:srgbClr>
              </a:solidFill>
              <a:prstDash val="solid"/>
              <a:round/>
            </a:ln>
          </p:spPr>
          <p:txBody>
            <a:bodyPr/>
            <a:lstStyle/>
            <a:p>
              <a:endParaRPr/>
            </a:p>
          </p:txBody>
        </p:sp>
        <p:sp>
          <p:nvSpPr>
            <p:cNvPr id="177" name="pt177"/>
            <p:cNvSpPr/>
            <p:nvPr/>
          </p:nvSpPr>
          <p:spPr>
            <a:xfrm>
              <a:off x="2423549" y="5259916"/>
              <a:ext cx="117405" cy="117405"/>
            </a:xfrm>
            <a:prstGeom prst="ellipse">
              <a:avLst/>
            </a:prstGeom>
            <a:solidFill>
              <a:srgbClr val="00B2F4">
                <a:alpha val="100000"/>
              </a:srgbClr>
            </a:solidFill>
            <a:ln w="9000" cap="rnd">
              <a:solidFill>
                <a:srgbClr val="00B2F4">
                  <a:alpha val="100000"/>
                </a:srgbClr>
              </a:solidFill>
              <a:prstDash val="solid"/>
              <a:round/>
            </a:ln>
          </p:spPr>
          <p:txBody>
            <a:bodyPr/>
            <a:lstStyle/>
            <a:p>
              <a:endParaRPr/>
            </a:p>
          </p:txBody>
        </p:sp>
        <p:sp>
          <p:nvSpPr>
            <p:cNvPr id="178" name="pt178"/>
            <p:cNvSpPr/>
            <p:nvPr/>
          </p:nvSpPr>
          <p:spPr>
            <a:xfrm>
              <a:off x="3595489" y="5259916"/>
              <a:ext cx="117405" cy="117405"/>
            </a:xfrm>
            <a:prstGeom prst="ellipse">
              <a:avLst/>
            </a:prstGeom>
            <a:solidFill>
              <a:srgbClr val="00B2F4">
                <a:alpha val="100000"/>
              </a:srgbClr>
            </a:solidFill>
            <a:ln w="9000" cap="rnd">
              <a:solidFill>
                <a:srgbClr val="00B2F4">
                  <a:alpha val="100000"/>
                </a:srgbClr>
              </a:solidFill>
              <a:prstDash val="solid"/>
              <a:round/>
            </a:ln>
          </p:spPr>
          <p:txBody>
            <a:bodyPr/>
            <a:lstStyle/>
            <a:p>
              <a:endParaRPr/>
            </a:p>
          </p:txBody>
        </p:sp>
        <p:sp>
          <p:nvSpPr>
            <p:cNvPr id="179" name="pt179"/>
            <p:cNvSpPr/>
            <p:nvPr/>
          </p:nvSpPr>
          <p:spPr>
            <a:xfrm>
              <a:off x="4767428" y="5259916"/>
              <a:ext cx="117405" cy="117405"/>
            </a:xfrm>
            <a:prstGeom prst="ellipse">
              <a:avLst/>
            </a:prstGeom>
            <a:solidFill>
              <a:srgbClr val="00B2F4">
                <a:alpha val="100000"/>
              </a:srgbClr>
            </a:solidFill>
            <a:ln w="9000" cap="rnd">
              <a:solidFill>
                <a:srgbClr val="00B2F4">
                  <a:alpha val="100000"/>
                </a:srgbClr>
              </a:solidFill>
              <a:prstDash val="solid"/>
              <a:round/>
            </a:ln>
          </p:spPr>
          <p:txBody>
            <a:bodyPr/>
            <a:lstStyle/>
            <a:p>
              <a:endParaRPr/>
            </a:p>
          </p:txBody>
        </p:sp>
        <p:sp>
          <p:nvSpPr>
            <p:cNvPr id="180" name="pt180"/>
            <p:cNvSpPr/>
            <p:nvPr/>
          </p:nvSpPr>
          <p:spPr>
            <a:xfrm>
              <a:off x="5939367" y="5259916"/>
              <a:ext cx="117405" cy="117405"/>
            </a:xfrm>
            <a:prstGeom prst="ellipse">
              <a:avLst/>
            </a:prstGeom>
            <a:solidFill>
              <a:srgbClr val="00B2F4">
                <a:alpha val="100000"/>
              </a:srgbClr>
            </a:solidFill>
            <a:ln w="9000" cap="rnd">
              <a:solidFill>
                <a:srgbClr val="00B2F4">
                  <a:alpha val="100000"/>
                </a:srgbClr>
              </a:solidFill>
              <a:prstDash val="solid"/>
              <a:round/>
            </a:ln>
          </p:spPr>
          <p:txBody>
            <a:bodyPr/>
            <a:lstStyle/>
            <a:p>
              <a:endParaRPr/>
            </a:p>
          </p:txBody>
        </p:sp>
        <p:sp>
          <p:nvSpPr>
            <p:cNvPr id="181" name="pt181"/>
            <p:cNvSpPr/>
            <p:nvPr/>
          </p:nvSpPr>
          <p:spPr>
            <a:xfrm>
              <a:off x="7111307" y="5075789"/>
              <a:ext cx="117405" cy="117405"/>
            </a:xfrm>
            <a:prstGeom prst="ellipse">
              <a:avLst/>
            </a:prstGeom>
            <a:solidFill>
              <a:srgbClr val="00B2F4">
                <a:alpha val="100000"/>
              </a:srgbClr>
            </a:solidFill>
            <a:ln w="9000" cap="rnd">
              <a:solidFill>
                <a:srgbClr val="00B2F4">
                  <a:alpha val="100000"/>
                </a:srgbClr>
              </a:solidFill>
              <a:prstDash val="solid"/>
              <a:round/>
            </a:ln>
          </p:spPr>
          <p:txBody>
            <a:bodyPr/>
            <a:lstStyle/>
            <a:p>
              <a:endParaRPr/>
            </a:p>
          </p:txBody>
        </p:sp>
        <p:sp>
          <p:nvSpPr>
            <p:cNvPr id="182" name="pt182"/>
            <p:cNvSpPr/>
            <p:nvPr/>
          </p:nvSpPr>
          <p:spPr>
            <a:xfrm>
              <a:off x="2423549" y="5444042"/>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a:endParaRPr/>
            </a:p>
          </p:txBody>
        </p:sp>
        <p:sp>
          <p:nvSpPr>
            <p:cNvPr id="183" name="pt183"/>
            <p:cNvSpPr/>
            <p:nvPr/>
          </p:nvSpPr>
          <p:spPr>
            <a:xfrm>
              <a:off x="3595489" y="5444042"/>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a:endParaRPr/>
            </a:p>
          </p:txBody>
        </p:sp>
        <p:sp>
          <p:nvSpPr>
            <p:cNvPr id="184" name="pt184"/>
            <p:cNvSpPr/>
            <p:nvPr/>
          </p:nvSpPr>
          <p:spPr>
            <a:xfrm>
              <a:off x="4767428" y="5444042"/>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a:endParaRPr/>
            </a:p>
          </p:txBody>
        </p:sp>
        <p:sp>
          <p:nvSpPr>
            <p:cNvPr id="185" name="pt185"/>
            <p:cNvSpPr/>
            <p:nvPr/>
          </p:nvSpPr>
          <p:spPr>
            <a:xfrm>
              <a:off x="5939367" y="5444042"/>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a:endParaRPr/>
            </a:p>
          </p:txBody>
        </p:sp>
        <p:sp>
          <p:nvSpPr>
            <p:cNvPr id="186" name="pt186"/>
            <p:cNvSpPr/>
            <p:nvPr/>
          </p:nvSpPr>
          <p:spPr>
            <a:xfrm>
              <a:off x="7111307" y="5259916"/>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a:endParaRPr/>
            </a:p>
          </p:txBody>
        </p:sp>
        <p:sp>
          <p:nvSpPr>
            <p:cNvPr id="187" name="pt187"/>
            <p:cNvSpPr/>
            <p:nvPr/>
          </p:nvSpPr>
          <p:spPr>
            <a:xfrm>
              <a:off x="7111307" y="5444042"/>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a:endParaRPr/>
            </a:p>
          </p:txBody>
        </p:sp>
        <p:sp>
          <p:nvSpPr>
            <p:cNvPr id="188" name="pt188"/>
            <p:cNvSpPr/>
            <p:nvPr/>
          </p:nvSpPr>
          <p:spPr>
            <a:xfrm>
              <a:off x="7111307" y="5628169"/>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a:endParaRPr/>
            </a:p>
          </p:txBody>
        </p:sp>
        <p:sp>
          <p:nvSpPr>
            <p:cNvPr id="189" name="pt189"/>
            <p:cNvSpPr/>
            <p:nvPr/>
          </p:nvSpPr>
          <p:spPr>
            <a:xfrm>
              <a:off x="2423549" y="5628169"/>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a:endParaRPr/>
            </a:p>
          </p:txBody>
        </p:sp>
        <p:sp>
          <p:nvSpPr>
            <p:cNvPr id="190" name="pt190"/>
            <p:cNvSpPr/>
            <p:nvPr/>
          </p:nvSpPr>
          <p:spPr>
            <a:xfrm>
              <a:off x="3595489" y="5628169"/>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a:endParaRPr/>
            </a:p>
          </p:txBody>
        </p:sp>
        <p:sp>
          <p:nvSpPr>
            <p:cNvPr id="191" name="pt191"/>
            <p:cNvSpPr/>
            <p:nvPr/>
          </p:nvSpPr>
          <p:spPr>
            <a:xfrm>
              <a:off x="4767428" y="5628169"/>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a:endParaRPr/>
            </a:p>
          </p:txBody>
        </p:sp>
        <p:sp>
          <p:nvSpPr>
            <p:cNvPr id="192" name="pt192"/>
            <p:cNvSpPr/>
            <p:nvPr/>
          </p:nvSpPr>
          <p:spPr>
            <a:xfrm>
              <a:off x="5939367" y="5628169"/>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a:endParaRPr/>
            </a:p>
          </p:txBody>
        </p:sp>
        <p:sp>
          <p:nvSpPr>
            <p:cNvPr id="193" name="tx193"/>
            <p:cNvSpPr/>
            <p:nvPr/>
          </p:nvSpPr>
          <p:spPr>
            <a:xfrm>
              <a:off x="1240017" y="832450"/>
              <a:ext cx="112504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Indonesia (1,162,000)</a:t>
              </a:r>
            </a:p>
          </p:txBody>
        </p:sp>
        <p:sp>
          <p:nvSpPr>
            <p:cNvPr id="194" name="tx194"/>
            <p:cNvSpPr/>
            <p:nvPr/>
          </p:nvSpPr>
          <p:spPr>
            <a:xfrm>
              <a:off x="1278693" y="1016576"/>
              <a:ext cx="108636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Philippines (536,000)</a:t>
              </a:r>
            </a:p>
          </p:txBody>
        </p:sp>
        <p:sp>
          <p:nvSpPr>
            <p:cNvPr id="195" name="tx195"/>
            <p:cNvSpPr/>
            <p:nvPr/>
          </p:nvSpPr>
          <p:spPr>
            <a:xfrm>
              <a:off x="1356044" y="1200703"/>
              <a:ext cx="100901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Myanmar (490,000)</a:t>
              </a:r>
            </a:p>
          </p:txBody>
        </p:sp>
        <p:sp>
          <p:nvSpPr>
            <p:cNvPr id="196" name="tx196"/>
            <p:cNvSpPr/>
            <p:nvPr/>
          </p:nvSpPr>
          <p:spPr>
            <a:xfrm>
              <a:off x="1362424" y="1384829"/>
              <a:ext cx="100263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Viet Nam (187,000)</a:t>
              </a:r>
            </a:p>
          </p:txBody>
        </p:sp>
        <p:sp>
          <p:nvSpPr>
            <p:cNvPr id="197" name="tx197"/>
            <p:cNvSpPr/>
            <p:nvPr/>
          </p:nvSpPr>
          <p:spPr>
            <a:xfrm>
              <a:off x="835136" y="1568956"/>
              <a:ext cx="152992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Papua New Guinea (147,000)</a:t>
              </a:r>
            </a:p>
          </p:txBody>
        </p:sp>
        <p:sp>
          <p:nvSpPr>
            <p:cNvPr id="198" name="tx198"/>
            <p:cNvSpPr/>
            <p:nvPr/>
          </p:nvSpPr>
          <p:spPr>
            <a:xfrm>
              <a:off x="1535816" y="1753082"/>
              <a:ext cx="82924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China (104,000)</a:t>
              </a:r>
            </a:p>
          </p:txBody>
        </p:sp>
        <p:sp>
          <p:nvSpPr>
            <p:cNvPr id="199" name="tx199"/>
            <p:cNvSpPr/>
            <p:nvPr/>
          </p:nvSpPr>
          <p:spPr>
            <a:xfrm>
              <a:off x="1651504" y="1937209"/>
              <a:ext cx="71355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Laos (46,000)</a:t>
              </a:r>
            </a:p>
          </p:txBody>
        </p:sp>
        <p:sp>
          <p:nvSpPr>
            <p:cNvPr id="200" name="tx200"/>
            <p:cNvSpPr/>
            <p:nvPr/>
          </p:nvSpPr>
          <p:spPr>
            <a:xfrm>
              <a:off x="1375185" y="2121335"/>
              <a:ext cx="98987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Cambodia (29,000)</a:t>
              </a:r>
            </a:p>
          </p:txBody>
        </p:sp>
        <p:sp>
          <p:nvSpPr>
            <p:cNvPr id="201" name="tx201"/>
            <p:cNvSpPr/>
            <p:nvPr/>
          </p:nvSpPr>
          <p:spPr>
            <a:xfrm>
              <a:off x="1458690" y="2305462"/>
              <a:ext cx="90636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Thailand (24,000)</a:t>
              </a:r>
            </a:p>
          </p:txBody>
        </p:sp>
        <p:sp>
          <p:nvSpPr>
            <p:cNvPr id="202" name="tx202"/>
            <p:cNvSpPr/>
            <p:nvPr/>
          </p:nvSpPr>
          <p:spPr>
            <a:xfrm>
              <a:off x="1445987" y="2489588"/>
              <a:ext cx="91907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Malaysia (21,000)</a:t>
              </a:r>
            </a:p>
          </p:txBody>
        </p:sp>
        <p:sp>
          <p:nvSpPr>
            <p:cNvPr id="203" name="tx203"/>
            <p:cNvSpPr/>
            <p:nvPr/>
          </p:nvSpPr>
          <p:spPr>
            <a:xfrm>
              <a:off x="1645294" y="2673715"/>
              <a:ext cx="71976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DPRK (3,000)</a:t>
              </a:r>
            </a:p>
          </p:txBody>
        </p:sp>
        <p:sp>
          <p:nvSpPr>
            <p:cNvPr id="204" name="tx204"/>
            <p:cNvSpPr/>
            <p:nvPr/>
          </p:nvSpPr>
          <p:spPr>
            <a:xfrm>
              <a:off x="1349721" y="2857841"/>
              <a:ext cx="101533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Timor-Leste (3,000)</a:t>
              </a:r>
            </a:p>
          </p:txBody>
        </p:sp>
        <p:sp>
          <p:nvSpPr>
            <p:cNvPr id="205" name="tx205"/>
            <p:cNvSpPr/>
            <p:nvPr/>
          </p:nvSpPr>
          <p:spPr>
            <a:xfrm>
              <a:off x="1535760" y="3041968"/>
              <a:ext cx="82929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Vanuatu (3,000)</a:t>
              </a:r>
            </a:p>
          </p:txBody>
        </p:sp>
        <p:sp>
          <p:nvSpPr>
            <p:cNvPr id="206" name="tx206"/>
            <p:cNvSpPr/>
            <p:nvPr/>
          </p:nvSpPr>
          <p:spPr>
            <a:xfrm>
              <a:off x="1497310" y="3226094"/>
              <a:ext cx="86774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Mongolia (2,000)</a:t>
              </a:r>
            </a:p>
          </p:txBody>
        </p:sp>
        <p:sp>
          <p:nvSpPr>
            <p:cNvPr id="207" name="tx207"/>
            <p:cNvSpPr/>
            <p:nvPr/>
          </p:nvSpPr>
          <p:spPr>
            <a:xfrm>
              <a:off x="1111681" y="3410221"/>
              <a:ext cx="125337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Solomon Islands (1,000)</a:t>
              </a:r>
            </a:p>
          </p:txBody>
        </p:sp>
        <p:sp>
          <p:nvSpPr>
            <p:cNvPr id="208" name="tx208"/>
            <p:cNvSpPr/>
            <p:nvPr/>
          </p:nvSpPr>
          <p:spPr>
            <a:xfrm>
              <a:off x="1629089" y="3594347"/>
              <a:ext cx="73596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Samoa (&lt;500)</a:t>
              </a:r>
            </a:p>
          </p:txBody>
        </p:sp>
        <p:sp>
          <p:nvSpPr>
            <p:cNvPr id="209" name="tx209"/>
            <p:cNvSpPr/>
            <p:nvPr/>
          </p:nvSpPr>
          <p:spPr>
            <a:xfrm>
              <a:off x="1847763" y="3778474"/>
              <a:ext cx="517295"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Fiji (&lt;200)</a:t>
              </a:r>
            </a:p>
          </p:txBody>
        </p:sp>
        <p:sp>
          <p:nvSpPr>
            <p:cNvPr id="210" name="tx210"/>
            <p:cNvSpPr/>
            <p:nvPr/>
          </p:nvSpPr>
          <p:spPr>
            <a:xfrm>
              <a:off x="1436388" y="3962600"/>
              <a:ext cx="92866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Micronesia (&lt;200)</a:t>
              </a:r>
            </a:p>
          </p:txBody>
        </p:sp>
        <p:sp>
          <p:nvSpPr>
            <p:cNvPr id="211" name="tx211"/>
            <p:cNvSpPr/>
            <p:nvPr/>
          </p:nvSpPr>
          <p:spPr>
            <a:xfrm>
              <a:off x="1642019" y="4146727"/>
              <a:ext cx="72303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Kiribati (&lt;100)</a:t>
              </a:r>
            </a:p>
          </p:txBody>
        </p:sp>
        <p:sp>
          <p:nvSpPr>
            <p:cNvPr id="212" name="tx212"/>
            <p:cNvSpPr/>
            <p:nvPr/>
          </p:nvSpPr>
          <p:spPr>
            <a:xfrm>
              <a:off x="1012197" y="4330853"/>
              <a:ext cx="135286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Brunei Darussalam (&lt;100)</a:t>
              </a:r>
            </a:p>
          </p:txBody>
        </p:sp>
        <p:sp>
          <p:nvSpPr>
            <p:cNvPr id="213" name="tx213"/>
            <p:cNvSpPr/>
            <p:nvPr/>
          </p:nvSpPr>
          <p:spPr>
            <a:xfrm>
              <a:off x="1160012" y="4514980"/>
              <a:ext cx="1205045"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Marshall Islands (&lt;100)</a:t>
              </a:r>
            </a:p>
          </p:txBody>
        </p:sp>
        <p:sp>
          <p:nvSpPr>
            <p:cNvPr id="214" name="tx214"/>
            <p:cNvSpPr/>
            <p:nvPr/>
          </p:nvSpPr>
          <p:spPr>
            <a:xfrm>
              <a:off x="1667596" y="4699107"/>
              <a:ext cx="69746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Tonga (&lt;100)</a:t>
              </a:r>
            </a:p>
          </p:txBody>
        </p:sp>
        <p:sp>
          <p:nvSpPr>
            <p:cNvPr id="215" name="tx215"/>
            <p:cNvSpPr/>
            <p:nvPr/>
          </p:nvSpPr>
          <p:spPr>
            <a:xfrm>
              <a:off x="1327023" y="4883233"/>
              <a:ext cx="103803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Cook Islands (&lt;100)</a:t>
              </a:r>
            </a:p>
          </p:txBody>
        </p:sp>
        <p:sp>
          <p:nvSpPr>
            <p:cNvPr id="216" name="tx216"/>
            <p:cNvSpPr/>
            <p:nvPr/>
          </p:nvSpPr>
          <p:spPr>
            <a:xfrm>
              <a:off x="1680525" y="5067360"/>
              <a:ext cx="68453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Nauru (&lt;100)</a:t>
              </a:r>
            </a:p>
          </p:txBody>
        </p:sp>
        <p:sp>
          <p:nvSpPr>
            <p:cNvPr id="217" name="tx217"/>
            <p:cNvSpPr/>
            <p:nvPr/>
          </p:nvSpPr>
          <p:spPr>
            <a:xfrm>
              <a:off x="1699722" y="5251486"/>
              <a:ext cx="665335"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Palau (&lt;100)</a:t>
              </a:r>
            </a:p>
          </p:txBody>
        </p:sp>
        <p:sp>
          <p:nvSpPr>
            <p:cNvPr id="218" name="tx218"/>
            <p:cNvSpPr/>
            <p:nvPr/>
          </p:nvSpPr>
          <p:spPr>
            <a:xfrm>
              <a:off x="1648399" y="5435613"/>
              <a:ext cx="71665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Tuvalu (&lt;100)</a:t>
              </a:r>
            </a:p>
          </p:txBody>
        </p:sp>
        <p:sp>
          <p:nvSpPr>
            <p:cNvPr id="219" name="tx219"/>
            <p:cNvSpPr/>
            <p:nvPr/>
          </p:nvSpPr>
          <p:spPr>
            <a:xfrm>
              <a:off x="1757651" y="5619739"/>
              <a:ext cx="60740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Niue (&lt;100)</a:t>
              </a:r>
            </a:p>
          </p:txBody>
        </p:sp>
        <p:sp>
          <p:nvSpPr>
            <p:cNvPr id="220" name="tx220"/>
            <p:cNvSpPr/>
            <p:nvPr/>
          </p:nvSpPr>
          <p:spPr>
            <a:xfrm>
              <a:off x="7287203" y="832450"/>
              <a:ext cx="1028605"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Indonesia (657,000)</a:t>
              </a:r>
            </a:p>
          </p:txBody>
        </p:sp>
        <p:sp>
          <p:nvSpPr>
            <p:cNvPr id="221" name="tx221"/>
            <p:cNvSpPr/>
            <p:nvPr/>
          </p:nvSpPr>
          <p:spPr>
            <a:xfrm>
              <a:off x="7287203" y="1016576"/>
              <a:ext cx="108636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Philippines (381,000)</a:t>
              </a:r>
            </a:p>
          </p:txBody>
        </p:sp>
        <p:sp>
          <p:nvSpPr>
            <p:cNvPr id="222" name="tx222"/>
            <p:cNvSpPr/>
            <p:nvPr/>
          </p:nvSpPr>
          <p:spPr>
            <a:xfrm>
              <a:off x="7287203" y="1200703"/>
              <a:ext cx="82924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China (260,000)</a:t>
              </a:r>
            </a:p>
          </p:txBody>
        </p:sp>
        <p:sp>
          <p:nvSpPr>
            <p:cNvPr id="223" name="tx223"/>
            <p:cNvSpPr/>
            <p:nvPr/>
          </p:nvSpPr>
          <p:spPr>
            <a:xfrm>
              <a:off x="7287203" y="1384829"/>
              <a:ext cx="100901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Myanmar (207,000)</a:t>
              </a:r>
            </a:p>
          </p:txBody>
        </p:sp>
        <p:sp>
          <p:nvSpPr>
            <p:cNvPr id="224" name="tx224"/>
            <p:cNvSpPr/>
            <p:nvPr/>
          </p:nvSpPr>
          <p:spPr>
            <a:xfrm>
              <a:off x="7287203" y="1568956"/>
              <a:ext cx="152992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Papua New Guinea (128,000)</a:t>
              </a:r>
            </a:p>
          </p:txBody>
        </p:sp>
        <p:sp>
          <p:nvSpPr>
            <p:cNvPr id="225" name="tx225"/>
            <p:cNvSpPr/>
            <p:nvPr/>
          </p:nvSpPr>
          <p:spPr>
            <a:xfrm>
              <a:off x="7287203" y="1753082"/>
              <a:ext cx="98987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Cambodia (45,000)</a:t>
              </a:r>
            </a:p>
          </p:txBody>
        </p:sp>
        <p:sp>
          <p:nvSpPr>
            <p:cNvPr id="226" name="tx226"/>
            <p:cNvSpPr/>
            <p:nvPr/>
          </p:nvSpPr>
          <p:spPr>
            <a:xfrm>
              <a:off x="7287203" y="1937209"/>
              <a:ext cx="71355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Laos (41,000)</a:t>
              </a:r>
            </a:p>
          </p:txBody>
        </p:sp>
        <p:sp>
          <p:nvSpPr>
            <p:cNvPr id="227" name="tx227"/>
            <p:cNvSpPr/>
            <p:nvPr/>
          </p:nvSpPr>
          <p:spPr>
            <a:xfrm>
              <a:off x="7287203" y="2121335"/>
              <a:ext cx="90636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Thailand (23,000)</a:t>
              </a:r>
            </a:p>
          </p:txBody>
        </p:sp>
        <p:sp>
          <p:nvSpPr>
            <p:cNvPr id="228" name="tx228"/>
            <p:cNvSpPr/>
            <p:nvPr/>
          </p:nvSpPr>
          <p:spPr>
            <a:xfrm>
              <a:off x="7287203" y="2305462"/>
              <a:ext cx="91907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Malaysia (22,000)</a:t>
              </a:r>
            </a:p>
          </p:txBody>
        </p:sp>
        <p:sp>
          <p:nvSpPr>
            <p:cNvPr id="229" name="tx229"/>
            <p:cNvSpPr/>
            <p:nvPr/>
          </p:nvSpPr>
          <p:spPr>
            <a:xfrm>
              <a:off x="7287203" y="2489588"/>
              <a:ext cx="93832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Viet Nam (13,000)</a:t>
              </a:r>
            </a:p>
          </p:txBody>
        </p:sp>
        <p:sp>
          <p:nvSpPr>
            <p:cNvPr id="230" name="tx230"/>
            <p:cNvSpPr/>
            <p:nvPr/>
          </p:nvSpPr>
          <p:spPr>
            <a:xfrm>
              <a:off x="7287203" y="2673715"/>
              <a:ext cx="71976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DPRK (3,000)</a:t>
              </a:r>
            </a:p>
          </p:txBody>
        </p:sp>
        <p:sp>
          <p:nvSpPr>
            <p:cNvPr id="231" name="tx231"/>
            <p:cNvSpPr/>
            <p:nvPr/>
          </p:nvSpPr>
          <p:spPr>
            <a:xfrm>
              <a:off x="7287203" y="2857841"/>
              <a:ext cx="1015337"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Timor-Leste (3,000)</a:t>
              </a:r>
            </a:p>
          </p:txBody>
        </p:sp>
        <p:sp>
          <p:nvSpPr>
            <p:cNvPr id="232" name="tx232"/>
            <p:cNvSpPr/>
            <p:nvPr/>
          </p:nvSpPr>
          <p:spPr>
            <a:xfrm>
              <a:off x="7287203" y="3041968"/>
              <a:ext cx="125337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Solomon Islands (2,000)</a:t>
              </a:r>
            </a:p>
          </p:txBody>
        </p:sp>
        <p:sp>
          <p:nvSpPr>
            <p:cNvPr id="233" name="tx233"/>
            <p:cNvSpPr/>
            <p:nvPr/>
          </p:nvSpPr>
          <p:spPr>
            <a:xfrm>
              <a:off x="7287203" y="3226094"/>
              <a:ext cx="86774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Mongolia (2,000)</a:t>
              </a:r>
            </a:p>
          </p:txBody>
        </p:sp>
        <p:sp>
          <p:nvSpPr>
            <p:cNvPr id="234" name="tx234"/>
            <p:cNvSpPr/>
            <p:nvPr/>
          </p:nvSpPr>
          <p:spPr>
            <a:xfrm>
              <a:off x="7287203" y="3410221"/>
              <a:ext cx="61373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Fiji (&lt;1,000)</a:t>
              </a:r>
            </a:p>
          </p:txBody>
        </p:sp>
        <p:sp>
          <p:nvSpPr>
            <p:cNvPr id="235" name="tx235"/>
            <p:cNvSpPr/>
            <p:nvPr/>
          </p:nvSpPr>
          <p:spPr>
            <a:xfrm>
              <a:off x="7287203" y="3594347"/>
              <a:ext cx="80039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Vanuatu (&lt;500)</a:t>
              </a:r>
            </a:p>
          </p:txBody>
        </p:sp>
        <p:sp>
          <p:nvSpPr>
            <p:cNvPr id="236" name="tx236"/>
            <p:cNvSpPr/>
            <p:nvPr/>
          </p:nvSpPr>
          <p:spPr>
            <a:xfrm>
              <a:off x="7287203" y="3778474"/>
              <a:ext cx="92866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Micronesia (&lt;200)</a:t>
              </a:r>
            </a:p>
          </p:txBody>
        </p:sp>
        <p:sp>
          <p:nvSpPr>
            <p:cNvPr id="237" name="tx237"/>
            <p:cNvSpPr/>
            <p:nvPr/>
          </p:nvSpPr>
          <p:spPr>
            <a:xfrm>
              <a:off x="7287203" y="3962600"/>
              <a:ext cx="72303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Kiribati (&lt;100)</a:t>
              </a:r>
            </a:p>
          </p:txBody>
        </p:sp>
        <p:sp>
          <p:nvSpPr>
            <p:cNvPr id="238" name="tx238"/>
            <p:cNvSpPr/>
            <p:nvPr/>
          </p:nvSpPr>
          <p:spPr>
            <a:xfrm>
              <a:off x="7287203" y="4146727"/>
              <a:ext cx="697461"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Tonga (&lt;100)</a:t>
              </a:r>
            </a:p>
          </p:txBody>
        </p:sp>
        <p:sp>
          <p:nvSpPr>
            <p:cNvPr id="239" name="tx239"/>
            <p:cNvSpPr/>
            <p:nvPr/>
          </p:nvSpPr>
          <p:spPr>
            <a:xfrm>
              <a:off x="7287203" y="4330853"/>
              <a:ext cx="135286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Brunei Darussalam (&lt;100)</a:t>
              </a:r>
            </a:p>
          </p:txBody>
        </p:sp>
        <p:sp>
          <p:nvSpPr>
            <p:cNvPr id="240" name="tx240"/>
            <p:cNvSpPr/>
            <p:nvPr/>
          </p:nvSpPr>
          <p:spPr>
            <a:xfrm>
              <a:off x="7287203" y="4514980"/>
              <a:ext cx="73596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Samoa (&lt;100)</a:t>
              </a:r>
            </a:p>
          </p:txBody>
        </p:sp>
        <p:sp>
          <p:nvSpPr>
            <p:cNvPr id="241" name="tx241"/>
            <p:cNvSpPr/>
            <p:nvPr/>
          </p:nvSpPr>
          <p:spPr>
            <a:xfrm>
              <a:off x="7287203" y="4699107"/>
              <a:ext cx="1205045"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Marshall Islands (&lt;100)</a:t>
              </a:r>
            </a:p>
          </p:txBody>
        </p:sp>
        <p:sp>
          <p:nvSpPr>
            <p:cNvPr id="242" name="tx242"/>
            <p:cNvSpPr/>
            <p:nvPr/>
          </p:nvSpPr>
          <p:spPr>
            <a:xfrm>
              <a:off x="7287203" y="4883233"/>
              <a:ext cx="68453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Nauru (&lt;100)</a:t>
              </a:r>
            </a:p>
          </p:txBody>
        </p:sp>
        <p:sp>
          <p:nvSpPr>
            <p:cNvPr id="243" name="tx243"/>
            <p:cNvSpPr/>
            <p:nvPr/>
          </p:nvSpPr>
          <p:spPr>
            <a:xfrm>
              <a:off x="7287203" y="5067360"/>
              <a:ext cx="665335"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Palau (&lt;100)</a:t>
              </a:r>
            </a:p>
          </p:txBody>
        </p:sp>
        <p:sp>
          <p:nvSpPr>
            <p:cNvPr id="244" name="tx244"/>
            <p:cNvSpPr/>
            <p:nvPr/>
          </p:nvSpPr>
          <p:spPr>
            <a:xfrm>
              <a:off x="7287203" y="5251486"/>
              <a:ext cx="71665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Tuvalu (&lt;100)</a:t>
              </a:r>
            </a:p>
          </p:txBody>
        </p:sp>
        <p:sp>
          <p:nvSpPr>
            <p:cNvPr id="245" name="tx245"/>
            <p:cNvSpPr/>
            <p:nvPr/>
          </p:nvSpPr>
          <p:spPr>
            <a:xfrm>
              <a:off x="7287203" y="5435613"/>
              <a:ext cx="103803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Cook Islands (&lt;100)</a:t>
              </a:r>
            </a:p>
          </p:txBody>
        </p:sp>
        <p:sp>
          <p:nvSpPr>
            <p:cNvPr id="246" name="tx246"/>
            <p:cNvSpPr/>
            <p:nvPr/>
          </p:nvSpPr>
          <p:spPr>
            <a:xfrm>
              <a:off x="7287203" y="5619739"/>
              <a:ext cx="60740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Niue (&lt;100)</a:t>
              </a:r>
            </a:p>
          </p:txBody>
        </p:sp>
        <p:sp>
          <p:nvSpPr>
            <p:cNvPr id="247" name="tx247"/>
            <p:cNvSpPr/>
            <p:nvPr/>
          </p:nvSpPr>
          <p:spPr>
            <a:xfrm>
              <a:off x="2452107"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3AA00">
                      <a:alpha val="100000"/>
                    </a:srgbClr>
                  </a:solidFill>
                  <a:latin typeface="Arial"/>
                  <a:cs typeface="Arial"/>
                </a:rPr>
                <a:t>1</a:t>
              </a:r>
            </a:p>
          </p:txBody>
        </p:sp>
        <p:sp>
          <p:nvSpPr>
            <p:cNvPr id="248" name="tx248"/>
            <p:cNvSpPr/>
            <p:nvPr/>
          </p:nvSpPr>
          <p:spPr>
            <a:xfrm>
              <a:off x="5967925"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3AA00">
                      <a:alpha val="100000"/>
                    </a:srgbClr>
                  </a:solidFill>
                  <a:latin typeface="Arial"/>
                  <a:cs typeface="Arial"/>
                </a:rPr>
                <a:t>1</a:t>
              </a:r>
            </a:p>
          </p:txBody>
        </p:sp>
        <p:sp>
          <p:nvSpPr>
            <p:cNvPr id="249" name="tx249"/>
            <p:cNvSpPr/>
            <p:nvPr/>
          </p:nvSpPr>
          <p:spPr>
            <a:xfrm>
              <a:off x="4795986"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3AA00">
                      <a:alpha val="100000"/>
                    </a:srgbClr>
                  </a:solidFill>
                  <a:latin typeface="Arial"/>
                  <a:cs typeface="Arial"/>
                </a:rPr>
                <a:t>1</a:t>
              </a:r>
            </a:p>
          </p:txBody>
        </p:sp>
        <p:sp>
          <p:nvSpPr>
            <p:cNvPr id="250" name="tx250"/>
            <p:cNvSpPr/>
            <p:nvPr/>
          </p:nvSpPr>
          <p:spPr>
            <a:xfrm>
              <a:off x="7139864"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3AA00">
                      <a:alpha val="100000"/>
                    </a:srgbClr>
                  </a:solidFill>
                  <a:latin typeface="Arial"/>
                  <a:cs typeface="Arial"/>
                </a:rPr>
                <a:t>1</a:t>
              </a:r>
            </a:p>
          </p:txBody>
        </p:sp>
        <p:sp>
          <p:nvSpPr>
            <p:cNvPr id="251" name="tx251"/>
            <p:cNvSpPr/>
            <p:nvPr/>
          </p:nvSpPr>
          <p:spPr>
            <a:xfrm>
              <a:off x="2452107" y="104459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2</a:t>
              </a:r>
            </a:p>
          </p:txBody>
        </p:sp>
        <p:sp>
          <p:nvSpPr>
            <p:cNvPr id="252" name="tx252"/>
            <p:cNvSpPr/>
            <p:nvPr/>
          </p:nvSpPr>
          <p:spPr>
            <a:xfrm>
              <a:off x="2452107" y="122734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B9">
                      <a:alpha val="100000"/>
                    </a:srgbClr>
                  </a:solidFill>
                  <a:latin typeface="Arial"/>
                  <a:cs typeface="Arial"/>
                </a:rPr>
                <a:t>3</a:t>
              </a:r>
            </a:p>
          </p:txBody>
        </p:sp>
        <p:sp>
          <p:nvSpPr>
            <p:cNvPr id="253" name="tx253"/>
            <p:cNvSpPr/>
            <p:nvPr/>
          </p:nvSpPr>
          <p:spPr>
            <a:xfrm>
              <a:off x="7139864" y="104459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2</a:t>
              </a:r>
            </a:p>
          </p:txBody>
        </p:sp>
        <p:sp>
          <p:nvSpPr>
            <p:cNvPr id="254" name="tx254"/>
            <p:cNvSpPr/>
            <p:nvPr/>
          </p:nvSpPr>
          <p:spPr>
            <a:xfrm>
              <a:off x="3624046"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3AA00">
                      <a:alpha val="100000"/>
                    </a:srgbClr>
                  </a:solidFill>
                  <a:latin typeface="Arial"/>
                  <a:cs typeface="Arial"/>
                </a:rPr>
                <a:t>1</a:t>
              </a:r>
            </a:p>
          </p:txBody>
        </p:sp>
        <p:sp>
          <p:nvSpPr>
            <p:cNvPr id="255" name="tx255"/>
            <p:cNvSpPr/>
            <p:nvPr/>
          </p:nvSpPr>
          <p:spPr>
            <a:xfrm>
              <a:off x="5967925" y="104459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2</a:t>
              </a:r>
            </a:p>
          </p:txBody>
        </p:sp>
        <p:sp>
          <p:nvSpPr>
            <p:cNvPr id="256" name="tx256"/>
            <p:cNvSpPr/>
            <p:nvPr/>
          </p:nvSpPr>
          <p:spPr>
            <a:xfrm>
              <a:off x="4795986" y="104459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E6D8D">
                      <a:alpha val="100000"/>
                    </a:srgbClr>
                  </a:solidFill>
                  <a:latin typeface="Arial"/>
                  <a:cs typeface="Arial"/>
                </a:rPr>
                <a:t>2</a:t>
              </a:r>
            </a:p>
          </p:txBody>
        </p:sp>
        <p:sp>
          <p:nvSpPr>
            <p:cNvPr id="257" name="tx257"/>
            <p:cNvSpPr/>
            <p:nvPr/>
          </p:nvSpPr>
          <p:spPr>
            <a:xfrm>
              <a:off x="4795986" y="122734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8900">
                      <a:alpha val="100000"/>
                    </a:srgbClr>
                  </a:solidFill>
                  <a:latin typeface="Arial"/>
                  <a:cs typeface="Arial"/>
                </a:rPr>
                <a:t>3</a:t>
              </a:r>
            </a:p>
          </p:txBody>
        </p:sp>
        <p:sp>
          <p:nvSpPr>
            <p:cNvPr id="258" name="tx258"/>
            <p:cNvSpPr/>
            <p:nvPr/>
          </p:nvSpPr>
          <p:spPr>
            <a:xfrm>
              <a:off x="5967925" y="122734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8900">
                      <a:alpha val="100000"/>
                    </a:srgbClr>
                  </a:solidFill>
                  <a:latin typeface="Arial"/>
                  <a:cs typeface="Arial"/>
                </a:rPr>
                <a:t>3</a:t>
              </a:r>
            </a:p>
          </p:txBody>
        </p:sp>
        <p:sp>
          <p:nvSpPr>
            <p:cNvPr id="259" name="tx259"/>
            <p:cNvSpPr/>
            <p:nvPr/>
          </p:nvSpPr>
          <p:spPr>
            <a:xfrm>
              <a:off x="7139864" y="122734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8900">
                      <a:alpha val="100000"/>
                    </a:srgbClr>
                  </a:solidFill>
                  <a:latin typeface="Arial"/>
                  <a:cs typeface="Arial"/>
                </a:rPr>
                <a:t>3</a:t>
              </a:r>
            </a:p>
          </p:txBody>
        </p:sp>
        <p:sp>
          <p:nvSpPr>
            <p:cNvPr id="260" name="tx260"/>
            <p:cNvSpPr/>
            <p:nvPr/>
          </p:nvSpPr>
          <p:spPr>
            <a:xfrm>
              <a:off x="3624046" y="104459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2</a:t>
              </a:r>
            </a:p>
          </p:txBody>
        </p:sp>
        <p:sp>
          <p:nvSpPr>
            <p:cNvPr id="261" name="tx261"/>
            <p:cNvSpPr/>
            <p:nvPr/>
          </p:nvSpPr>
          <p:spPr>
            <a:xfrm>
              <a:off x="5967925" y="141316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B9">
                      <a:alpha val="100000"/>
                    </a:srgbClr>
                  </a:solidFill>
                  <a:latin typeface="Arial"/>
                  <a:cs typeface="Arial"/>
                </a:rPr>
                <a:t>4</a:t>
              </a:r>
            </a:p>
          </p:txBody>
        </p:sp>
        <p:sp>
          <p:nvSpPr>
            <p:cNvPr id="262" name="tx262"/>
            <p:cNvSpPr/>
            <p:nvPr/>
          </p:nvSpPr>
          <p:spPr>
            <a:xfrm>
              <a:off x="7139864" y="141316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B9">
                      <a:alpha val="100000"/>
                    </a:srgbClr>
                  </a:solidFill>
                  <a:latin typeface="Arial"/>
                  <a:cs typeface="Arial"/>
                </a:rPr>
                <a:t>4</a:t>
              </a:r>
            </a:p>
          </p:txBody>
        </p:sp>
        <p:sp>
          <p:nvSpPr>
            <p:cNvPr id="263" name="tx263"/>
            <p:cNvSpPr/>
            <p:nvPr/>
          </p:nvSpPr>
          <p:spPr>
            <a:xfrm>
              <a:off x="2452107" y="141316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E6D8D">
                      <a:alpha val="100000"/>
                    </a:srgbClr>
                  </a:solidFill>
                  <a:latin typeface="Arial"/>
                  <a:cs typeface="Arial"/>
                </a:rPr>
                <a:t>4</a:t>
              </a:r>
            </a:p>
          </p:txBody>
        </p:sp>
        <p:sp>
          <p:nvSpPr>
            <p:cNvPr id="264" name="tx264"/>
            <p:cNvSpPr/>
            <p:nvPr/>
          </p:nvSpPr>
          <p:spPr>
            <a:xfrm>
              <a:off x="4795986" y="141316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B9">
                      <a:alpha val="100000"/>
                    </a:srgbClr>
                  </a:solidFill>
                  <a:latin typeface="Arial"/>
                  <a:cs typeface="Arial"/>
                </a:rPr>
                <a:t>4</a:t>
              </a:r>
            </a:p>
          </p:txBody>
        </p:sp>
        <p:sp>
          <p:nvSpPr>
            <p:cNvPr id="265" name="tx265"/>
            <p:cNvSpPr/>
            <p:nvPr/>
          </p:nvSpPr>
          <p:spPr>
            <a:xfrm>
              <a:off x="3624046" y="122734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B9">
                      <a:alpha val="100000"/>
                    </a:srgbClr>
                  </a:solidFill>
                  <a:latin typeface="Arial"/>
                  <a:cs typeface="Arial"/>
                </a:rPr>
                <a:t>3</a:t>
              </a:r>
            </a:p>
          </p:txBody>
        </p:sp>
        <p:sp>
          <p:nvSpPr>
            <p:cNvPr id="266" name="tx266"/>
            <p:cNvSpPr/>
            <p:nvPr/>
          </p:nvSpPr>
          <p:spPr>
            <a:xfrm>
              <a:off x="4795986" y="159702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5</a:t>
              </a:r>
            </a:p>
          </p:txBody>
        </p:sp>
        <p:sp>
          <p:nvSpPr>
            <p:cNvPr id="267" name="tx267"/>
            <p:cNvSpPr/>
            <p:nvPr/>
          </p:nvSpPr>
          <p:spPr>
            <a:xfrm>
              <a:off x="2452107" y="159702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8FF">
                      <a:alpha val="100000"/>
                    </a:srgbClr>
                  </a:solidFill>
                  <a:latin typeface="Arial"/>
                  <a:cs typeface="Arial"/>
                </a:rPr>
                <a:t>5</a:t>
              </a:r>
            </a:p>
          </p:txBody>
        </p:sp>
        <p:sp>
          <p:nvSpPr>
            <p:cNvPr id="268" name="tx268"/>
            <p:cNvSpPr/>
            <p:nvPr/>
          </p:nvSpPr>
          <p:spPr>
            <a:xfrm>
              <a:off x="4795986" y="17797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8FF">
                      <a:alpha val="100000"/>
                    </a:srgbClr>
                  </a:solidFill>
                  <a:latin typeface="Arial"/>
                  <a:cs typeface="Arial"/>
                </a:rPr>
                <a:t>6</a:t>
              </a:r>
            </a:p>
          </p:txBody>
        </p:sp>
        <p:sp>
          <p:nvSpPr>
            <p:cNvPr id="269" name="tx269"/>
            <p:cNvSpPr/>
            <p:nvPr/>
          </p:nvSpPr>
          <p:spPr>
            <a:xfrm>
              <a:off x="3624046" y="141316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8FF">
                      <a:alpha val="100000"/>
                    </a:srgbClr>
                  </a:solidFill>
                  <a:latin typeface="Arial"/>
                  <a:cs typeface="Arial"/>
                </a:rPr>
                <a:t>4</a:t>
              </a:r>
            </a:p>
          </p:txBody>
        </p:sp>
        <p:sp>
          <p:nvSpPr>
            <p:cNvPr id="270" name="tx270"/>
            <p:cNvSpPr/>
            <p:nvPr/>
          </p:nvSpPr>
          <p:spPr>
            <a:xfrm>
              <a:off x="7139864" y="159702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8FF">
                      <a:alpha val="100000"/>
                    </a:srgbClr>
                  </a:solidFill>
                  <a:latin typeface="Arial"/>
                  <a:cs typeface="Arial"/>
                </a:rPr>
                <a:t>5</a:t>
              </a:r>
            </a:p>
          </p:txBody>
        </p:sp>
        <p:sp>
          <p:nvSpPr>
            <p:cNvPr id="271" name="tx271"/>
            <p:cNvSpPr/>
            <p:nvPr/>
          </p:nvSpPr>
          <p:spPr>
            <a:xfrm>
              <a:off x="5967925" y="159702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A8FF">
                      <a:alpha val="100000"/>
                    </a:srgbClr>
                  </a:solidFill>
                  <a:latin typeface="Arial"/>
                  <a:cs typeface="Arial"/>
                </a:rPr>
                <a:t>5</a:t>
              </a:r>
            </a:p>
          </p:txBody>
        </p:sp>
        <p:sp>
          <p:nvSpPr>
            <p:cNvPr id="272" name="tx272"/>
            <p:cNvSpPr/>
            <p:nvPr/>
          </p:nvSpPr>
          <p:spPr>
            <a:xfrm>
              <a:off x="3624046" y="159702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E6D8D">
                      <a:alpha val="100000"/>
                    </a:srgbClr>
                  </a:solidFill>
                  <a:latin typeface="Arial"/>
                  <a:cs typeface="Arial"/>
                </a:rPr>
                <a:t>5</a:t>
              </a:r>
            </a:p>
          </p:txBody>
        </p:sp>
        <p:sp>
          <p:nvSpPr>
            <p:cNvPr id="273" name="tx273"/>
            <p:cNvSpPr/>
            <p:nvPr/>
          </p:nvSpPr>
          <p:spPr>
            <a:xfrm>
              <a:off x="2452107" y="17797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8900">
                      <a:alpha val="100000"/>
                    </a:srgbClr>
                  </a:solidFill>
                  <a:latin typeface="Arial"/>
                  <a:cs typeface="Arial"/>
                </a:rPr>
                <a:t>6</a:t>
              </a:r>
            </a:p>
          </p:txBody>
        </p:sp>
        <p:sp>
          <p:nvSpPr>
            <p:cNvPr id="274" name="tx274"/>
            <p:cNvSpPr/>
            <p:nvPr/>
          </p:nvSpPr>
          <p:spPr>
            <a:xfrm>
              <a:off x="3624046" y="17797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8900">
                      <a:alpha val="100000"/>
                    </a:srgbClr>
                  </a:solidFill>
                  <a:latin typeface="Arial"/>
                  <a:cs typeface="Arial"/>
                </a:rPr>
                <a:t>6</a:t>
              </a:r>
            </a:p>
          </p:txBody>
        </p:sp>
        <p:sp>
          <p:nvSpPr>
            <p:cNvPr id="275" name="tx275"/>
            <p:cNvSpPr/>
            <p:nvPr/>
          </p:nvSpPr>
          <p:spPr>
            <a:xfrm>
              <a:off x="2452107" y="196654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1B500">
                      <a:alpha val="100000"/>
                    </a:srgbClr>
                  </a:solidFill>
                  <a:latin typeface="Arial"/>
                  <a:cs typeface="Arial"/>
                </a:rPr>
                <a:t>7</a:t>
              </a:r>
            </a:p>
          </p:txBody>
        </p:sp>
        <p:sp>
          <p:nvSpPr>
            <p:cNvPr id="276" name="tx276"/>
            <p:cNvSpPr/>
            <p:nvPr/>
          </p:nvSpPr>
          <p:spPr>
            <a:xfrm>
              <a:off x="7139864" y="17797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8045">
                      <a:alpha val="100000"/>
                    </a:srgbClr>
                  </a:solidFill>
                  <a:latin typeface="Arial"/>
                  <a:cs typeface="Arial"/>
                </a:rPr>
                <a:t>6</a:t>
              </a:r>
            </a:p>
          </p:txBody>
        </p:sp>
        <p:sp>
          <p:nvSpPr>
            <p:cNvPr id="277" name="tx277"/>
            <p:cNvSpPr/>
            <p:nvPr/>
          </p:nvSpPr>
          <p:spPr>
            <a:xfrm>
              <a:off x="3624046" y="196654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1B500">
                      <a:alpha val="100000"/>
                    </a:srgbClr>
                  </a:solidFill>
                  <a:latin typeface="Arial"/>
                  <a:cs typeface="Arial"/>
                </a:rPr>
                <a:t>7</a:t>
              </a:r>
            </a:p>
          </p:txBody>
        </p:sp>
        <p:sp>
          <p:nvSpPr>
            <p:cNvPr id="278" name="tx278"/>
            <p:cNvSpPr/>
            <p:nvPr/>
          </p:nvSpPr>
          <p:spPr>
            <a:xfrm>
              <a:off x="7139864" y="196654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1B500">
                      <a:alpha val="100000"/>
                    </a:srgbClr>
                  </a:solidFill>
                  <a:latin typeface="Arial"/>
                  <a:cs typeface="Arial"/>
                </a:rPr>
                <a:t>7</a:t>
              </a:r>
            </a:p>
          </p:txBody>
        </p:sp>
        <p:sp>
          <p:nvSpPr>
            <p:cNvPr id="279" name="tx279"/>
            <p:cNvSpPr/>
            <p:nvPr/>
          </p:nvSpPr>
          <p:spPr>
            <a:xfrm>
              <a:off x="4795986" y="196654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1B500">
                      <a:alpha val="100000"/>
                    </a:srgbClr>
                  </a:solidFill>
                  <a:latin typeface="Arial"/>
                  <a:cs typeface="Arial"/>
                </a:rPr>
                <a:t>7</a:t>
              </a:r>
            </a:p>
          </p:txBody>
        </p:sp>
        <p:sp>
          <p:nvSpPr>
            <p:cNvPr id="280" name="tx280"/>
            <p:cNvSpPr/>
            <p:nvPr/>
          </p:nvSpPr>
          <p:spPr>
            <a:xfrm>
              <a:off x="5967925" y="17797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1B500">
                      <a:alpha val="100000"/>
                    </a:srgbClr>
                  </a:solidFill>
                  <a:latin typeface="Arial"/>
                  <a:cs typeface="Arial"/>
                </a:rPr>
                <a:t>6</a:t>
              </a:r>
            </a:p>
          </p:txBody>
        </p:sp>
        <p:sp>
          <p:nvSpPr>
            <p:cNvPr id="281" name="tx281"/>
            <p:cNvSpPr/>
            <p:nvPr/>
          </p:nvSpPr>
          <p:spPr>
            <a:xfrm>
              <a:off x="5967925" y="196654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8045">
                      <a:alpha val="100000"/>
                    </a:srgbClr>
                  </a:solidFill>
                  <a:latin typeface="Arial"/>
                  <a:cs typeface="Arial"/>
                </a:rPr>
                <a:t>7</a:t>
              </a:r>
            </a:p>
          </p:txBody>
        </p:sp>
        <p:sp>
          <p:nvSpPr>
            <p:cNvPr id="282" name="tx282"/>
            <p:cNvSpPr/>
            <p:nvPr/>
          </p:nvSpPr>
          <p:spPr>
            <a:xfrm>
              <a:off x="5967925" y="21480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8</a:t>
              </a:r>
            </a:p>
          </p:txBody>
        </p:sp>
        <p:sp>
          <p:nvSpPr>
            <p:cNvPr id="283" name="tx283"/>
            <p:cNvSpPr/>
            <p:nvPr/>
          </p:nvSpPr>
          <p:spPr>
            <a:xfrm>
              <a:off x="2452107" y="21480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8045">
                      <a:alpha val="100000"/>
                    </a:srgbClr>
                  </a:solidFill>
                  <a:latin typeface="Arial"/>
                  <a:cs typeface="Arial"/>
                </a:rPr>
                <a:t>8</a:t>
              </a:r>
            </a:p>
          </p:txBody>
        </p:sp>
        <p:sp>
          <p:nvSpPr>
            <p:cNvPr id="284" name="tx284"/>
            <p:cNvSpPr/>
            <p:nvPr/>
          </p:nvSpPr>
          <p:spPr>
            <a:xfrm>
              <a:off x="3624046" y="21480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8045">
                      <a:alpha val="100000"/>
                    </a:srgbClr>
                  </a:solidFill>
                  <a:latin typeface="Arial"/>
                  <a:cs typeface="Arial"/>
                </a:rPr>
                <a:t>8</a:t>
              </a:r>
            </a:p>
          </p:txBody>
        </p:sp>
        <p:sp>
          <p:nvSpPr>
            <p:cNvPr id="285" name="tx285"/>
            <p:cNvSpPr/>
            <p:nvPr/>
          </p:nvSpPr>
          <p:spPr>
            <a:xfrm>
              <a:off x="4795986" y="21480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8045">
                      <a:alpha val="100000"/>
                    </a:srgbClr>
                  </a:solidFill>
                  <a:latin typeface="Arial"/>
                  <a:cs typeface="Arial"/>
                </a:rPr>
                <a:t>8</a:t>
              </a:r>
            </a:p>
          </p:txBody>
        </p:sp>
        <p:sp>
          <p:nvSpPr>
            <p:cNvPr id="286" name="tx286"/>
            <p:cNvSpPr/>
            <p:nvPr/>
          </p:nvSpPr>
          <p:spPr>
            <a:xfrm>
              <a:off x="2452107" y="23321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B72FB">
                      <a:alpha val="100000"/>
                    </a:srgbClr>
                  </a:solidFill>
                  <a:latin typeface="Arial"/>
                  <a:cs typeface="Arial"/>
                </a:rPr>
                <a:t>9</a:t>
              </a:r>
            </a:p>
          </p:txBody>
        </p:sp>
        <p:sp>
          <p:nvSpPr>
            <p:cNvPr id="287" name="tx287"/>
            <p:cNvSpPr/>
            <p:nvPr/>
          </p:nvSpPr>
          <p:spPr>
            <a:xfrm>
              <a:off x="3624046" y="23321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B72FB">
                      <a:alpha val="100000"/>
                    </a:srgbClr>
                  </a:solidFill>
                  <a:latin typeface="Arial"/>
                  <a:cs typeface="Arial"/>
                </a:rPr>
                <a:t>9</a:t>
              </a:r>
            </a:p>
          </p:txBody>
        </p:sp>
        <p:sp>
          <p:nvSpPr>
            <p:cNvPr id="288" name="tx288"/>
            <p:cNvSpPr/>
            <p:nvPr/>
          </p:nvSpPr>
          <p:spPr>
            <a:xfrm>
              <a:off x="4795986" y="23321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B72FB">
                      <a:alpha val="100000"/>
                    </a:srgbClr>
                  </a:solidFill>
                  <a:latin typeface="Arial"/>
                  <a:cs typeface="Arial"/>
                </a:rPr>
                <a:t>9</a:t>
              </a:r>
            </a:p>
          </p:txBody>
        </p:sp>
        <p:sp>
          <p:nvSpPr>
            <p:cNvPr id="289" name="tx289"/>
            <p:cNvSpPr/>
            <p:nvPr/>
          </p:nvSpPr>
          <p:spPr>
            <a:xfrm>
              <a:off x="5967925" y="23321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B72FB">
                      <a:alpha val="100000"/>
                    </a:srgbClr>
                  </a:solidFill>
                  <a:latin typeface="Arial"/>
                  <a:cs typeface="Arial"/>
                </a:rPr>
                <a:t>9</a:t>
              </a:r>
            </a:p>
          </p:txBody>
        </p:sp>
        <p:sp>
          <p:nvSpPr>
            <p:cNvPr id="290" name="tx290"/>
            <p:cNvSpPr/>
            <p:nvPr/>
          </p:nvSpPr>
          <p:spPr>
            <a:xfrm>
              <a:off x="7139864" y="21480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B72FB">
                      <a:alpha val="100000"/>
                    </a:srgbClr>
                  </a:solidFill>
                  <a:latin typeface="Arial"/>
                  <a:cs typeface="Arial"/>
                </a:rPr>
                <a:t>8</a:t>
              </a:r>
            </a:p>
          </p:txBody>
        </p:sp>
        <p:sp>
          <p:nvSpPr>
            <p:cNvPr id="291" name="tx291"/>
            <p:cNvSpPr/>
            <p:nvPr/>
          </p:nvSpPr>
          <p:spPr>
            <a:xfrm>
              <a:off x="7139864" y="23321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9</a:t>
              </a:r>
            </a:p>
          </p:txBody>
        </p:sp>
        <p:sp>
          <p:nvSpPr>
            <p:cNvPr id="292" name="tx292"/>
            <p:cNvSpPr/>
            <p:nvPr/>
          </p:nvSpPr>
          <p:spPr>
            <a:xfrm>
              <a:off x="4765841" y="25162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10</a:t>
              </a:r>
            </a:p>
          </p:txBody>
        </p:sp>
        <p:sp>
          <p:nvSpPr>
            <p:cNvPr id="293" name="tx293"/>
            <p:cNvSpPr/>
            <p:nvPr/>
          </p:nvSpPr>
          <p:spPr>
            <a:xfrm>
              <a:off x="2421962" y="25162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10</a:t>
              </a:r>
            </a:p>
          </p:txBody>
        </p:sp>
        <p:sp>
          <p:nvSpPr>
            <p:cNvPr id="294" name="tx294"/>
            <p:cNvSpPr/>
            <p:nvPr/>
          </p:nvSpPr>
          <p:spPr>
            <a:xfrm>
              <a:off x="5937780" y="25162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E6D8D">
                      <a:alpha val="100000"/>
                    </a:srgbClr>
                  </a:solidFill>
                  <a:latin typeface="Arial"/>
                  <a:cs typeface="Arial"/>
                </a:rPr>
                <a:t>10</a:t>
              </a:r>
            </a:p>
          </p:txBody>
        </p:sp>
        <p:sp>
          <p:nvSpPr>
            <p:cNvPr id="295" name="tx295"/>
            <p:cNvSpPr/>
            <p:nvPr/>
          </p:nvSpPr>
          <p:spPr>
            <a:xfrm>
              <a:off x="7109719" y="25162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E6D8D">
                      <a:alpha val="100000"/>
                    </a:srgbClr>
                  </a:solidFill>
                  <a:latin typeface="Arial"/>
                  <a:cs typeface="Arial"/>
                </a:rPr>
                <a:t>10</a:t>
              </a:r>
            </a:p>
          </p:txBody>
        </p:sp>
        <p:sp>
          <p:nvSpPr>
            <p:cNvPr id="296" name="tx296"/>
            <p:cNvSpPr/>
            <p:nvPr/>
          </p:nvSpPr>
          <p:spPr>
            <a:xfrm>
              <a:off x="3593901" y="25162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10</a:t>
              </a:r>
            </a:p>
          </p:txBody>
        </p:sp>
        <p:sp>
          <p:nvSpPr>
            <p:cNvPr id="297" name="tx297"/>
            <p:cNvSpPr/>
            <p:nvPr/>
          </p:nvSpPr>
          <p:spPr>
            <a:xfrm>
              <a:off x="2421962" y="27017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19B00">
                      <a:alpha val="100000"/>
                    </a:srgbClr>
                  </a:solidFill>
                  <a:latin typeface="Arial"/>
                  <a:cs typeface="Arial"/>
                </a:rPr>
                <a:t>11</a:t>
              </a:r>
            </a:p>
          </p:txBody>
        </p:sp>
        <p:sp>
          <p:nvSpPr>
            <p:cNvPr id="298" name="tx298"/>
            <p:cNvSpPr/>
            <p:nvPr/>
          </p:nvSpPr>
          <p:spPr>
            <a:xfrm>
              <a:off x="3593901" y="27017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19B00">
                      <a:alpha val="100000"/>
                    </a:srgbClr>
                  </a:solidFill>
                  <a:latin typeface="Arial"/>
                  <a:cs typeface="Arial"/>
                </a:rPr>
                <a:t>11</a:t>
              </a:r>
            </a:p>
          </p:txBody>
        </p:sp>
        <p:sp>
          <p:nvSpPr>
            <p:cNvPr id="299" name="tx299"/>
            <p:cNvSpPr/>
            <p:nvPr/>
          </p:nvSpPr>
          <p:spPr>
            <a:xfrm>
              <a:off x="4765841" y="27017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19B00">
                      <a:alpha val="100000"/>
                    </a:srgbClr>
                  </a:solidFill>
                  <a:latin typeface="Arial"/>
                  <a:cs typeface="Arial"/>
                </a:rPr>
                <a:t>11</a:t>
              </a:r>
            </a:p>
          </p:txBody>
        </p:sp>
        <p:sp>
          <p:nvSpPr>
            <p:cNvPr id="300" name="tx300"/>
            <p:cNvSpPr/>
            <p:nvPr/>
          </p:nvSpPr>
          <p:spPr>
            <a:xfrm>
              <a:off x="5937780" y="27017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19B00">
                      <a:alpha val="100000"/>
                    </a:srgbClr>
                  </a:solidFill>
                  <a:latin typeface="Arial"/>
                  <a:cs typeface="Arial"/>
                </a:rPr>
                <a:t>11</a:t>
              </a:r>
            </a:p>
          </p:txBody>
        </p:sp>
        <p:sp>
          <p:nvSpPr>
            <p:cNvPr id="301" name="tx301"/>
            <p:cNvSpPr/>
            <p:nvPr/>
          </p:nvSpPr>
          <p:spPr>
            <a:xfrm>
              <a:off x="7109719" y="27017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C19B00">
                      <a:alpha val="100000"/>
                    </a:srgbClr>
                  </a:solidFill>
                  <a:latin typeface="Arial"/>
                  <a:cs typeface="Arial"/>
                </a:rPr>
                <a:t>11</a:t>
              </a:r>
            </a:p>
          </p:txBody>
        </p:sp>
        <p:sp>
          <p:nvSpPr>
            <p:cNvPr id="302" name="tx302"/>
            <p:cNvSpPr/>
            <p:nvPr/>
          </p:nvSpPr>
          <p:spPr>
            <a:xfrm>
              <a:off x="7109719" y="28858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67EC">
                      <a:alpha val="100000"/>
                    </a:srgbClr>
                  </a:solidFill>
                  <a:latin typeface="Arial"/>
                  <a:cs typeface="Arial"/>
                </a:rPr>
                <a:t>12</a:t>
              </a:r>
            </a:p>
          </p:txBody>
        </p:sp>
        <p:sp>
          <p:nvSpPr>
            <p:cNvPr id="303" name="tx303"/>
            <p:cNvSpPr/>
            <p:nvPr/>
          </p:nvSpPr>
          <p:spPr>
            <a:xfrm>
              <a:off x="3593901" y="28858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67EC">
                      <a:alpha val="100000"/>
                    </a:srgbClr>
                  </a:solidFill>
                  <a:latin typeface="Arial"/>
                  <a:cs typeface="Arial"/>
                </a:rPr>
                <a:t>12</a:t>
              </a:r>
            </a:p>
          </p:txBody>
        </p:sp>
        <p:sp>
          <p:nvSpPr>
            <p:cNvPr id="304" name="tx304"/>
            <p:cNvSpPr/>
            <p:nvPr/>
          </p:nvSpPr>
          <p:spPr>
            <a:xfrm>
              <a:off x="2421962" y="28858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67EC">
                      <a:alpha val="100000"/>
                    </a:srgbClr>
                  </a:solidFill>
                  <a:latin typeface="Arial"/>
                  <a:cs typeface="Arial"/>
                </a:rPr>
                <a:t>12</a:t>
              </a:r>
            </a:p>
          </p:txBody>
        </p:sp>
        <p:sp>
          <p:nvSpPr>
            <p:cNvPr id="305" name="tx305"/>
            <p:cNvSpPr/>
            <p:nvPr/>
          </p:nvSpPr>
          <p:spPr>
            <a:xfrm>
              <a:off x="4765841" y="28858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67EC">
                      <a:alpha val="100000"/>
                    </a:srgbClr>
                  </a:solidFill>
                  <a:latin typeface="Arial"/>
                  <a:cs typeface="Arial"/>
                </a:rPr>
                <a:t>12</a:t>
              </a:r>
            </a:p>
          </p:txBody>
        </p:sp>
        <p:sp>
          <p:nvSpPr>
            <p:cNvPr id="306" name="tx306"/>
            <p:cNvSpPr/>
            <p:nvPr/>
          </p:nvSpPr>
          <p:spPr>
            <a:xfrm>
              <a:off x="5937780" y="28858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67EC">
                      <a:alpha val="100000"/>
                    </a:srgbClr>
                  </a:solidFill>
                  <a:latin typeface="Arial"/>
                  <a:cs typeface="Arial"/>
                </a:rPr>
                <a:t>12</a:t>
              </a:r>
            </a:p>
          </p:txBody>
        </p:sp>
        <p:sp>
          <p:nvSpPr>
            <p:cNvPr id="307" name="tx307"/>
            <p:cNvSpPr/>
            <p:nvPr/>
          </p:nvSpPr>
          <p:spPr>
            <a:xfrm>
              <a:off x="2421962" y="306860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6AA">
                      <a:alpha val="100000"/>
                    </a:srgbClr>
                  </a:solidFill>
                  <a:latin typeface="Arial"/>
                  <a:cs typeface="Arial"/>
                </a:rPr>
                <a:t>13</a:t>
              </a:r>
            </a:p>
          </p:txBody>
        </p:sp>
        <p:sp>
          <p:nvSpPr>
            <p:cNvPr id="308" name="tx308"/>
            <p:cNvSpPr/>
            <p:nvPr/>
          </p:nvSpPr>
          <p:spPr>
            <a:xfrm>
              <a:off x="2421962" y="32541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9F">
                      <a:alpha val="100000"/>
                    </a:srgbClr>
                  </a:solidFill>
                  <a:latin typeface="Arial"/>
                  <a:cs typeface="Arial"/>
                </a:rPr>
                <a:t>14</a:t>
              </a:r>
            </a:p>
          </p:txBody>
        </p:sp>
        <p:sp>
          <p:nvSpPr>
            <p:cNvPr id="309" name="tx309"/>
            <p:cNvSpPr/>
            <p:nvPr/>
          </p:nvSpPr>
          <p:spPr>
            <a:xfrm>
              <a:off x="3593901" y="306860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9F">
                      <a:alpha val="100000"/>
                    </a:srgbClr>
                  </a:solidFill>
                  <a:latin typeface="Arial"/>
                  <a:cs typeface="Arial"/>
                </a:rPr>
                <a:t>13</a:t>
              </a:r>
            </a:p>
          </p:txBody>
        </p:sp>
        <p:sp>
          <p:nvSpPr>
            <p:cNvPr id="310" name="tx310"/>
            <p:cNvSpPr/>
            <p:nvPr/>
          </p:nvSpPr>
          <p:spPr>
            <a:xfrm>
              <a:off x="7109719" y="306860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F80FF">
                      <a:alpha val="100000"/>
                    </a:srgbClr>
                  </a:solidFill>
                  <a:latin typeface="Arial"/>
                  <a:cs typeface="Arial"/>
                </a:rPr>
                <a:t>13</a:t>
              </a:r>
            </a:p>
          </p:txBody>
        </p:sp>
        <p:sp>
          <p:nvSpPr>
            <p:cNvPr id="311" name="tx311"/>
            <p:cNvSpPr/>
            <p:nvPr/>
          </p:nvSpPr>
          <p:spPr>
            <a:xfrm>
              <a:off x="5937780" y="306860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F80FF">
                      <a:alpha val="100000"/>
                    </a:srgbClr>
                  </a:solidFill>
                  <a:latin typeface="Arial"/>
                  <a:cs typeface="Arial"/>
                </a:rPr>
                <a:t>13</a:t>
              </a:r>
            </a:p>
          </p:txBody>
        </p:sp>
        <p:sp>
          <p:nvSpPr>
            <p:cNvPr id="312" name="tx312"/>
            <p:cNvSpPr/>
            <p:nvPr/>
          </p:nvSpPr>
          <p:spPr>
            <a:xfrm>
              <a:off x="5937780" y="32541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9F">
                      <a:alpha val="100000"/>
                    </a:srgbClr>
                  </a:solidFill>
                  <a:latin typeface="Arial"/>
                  <a:cs typeface="Arial"/>
                </a:rPr>
                <a:t>14</a:t>
              </a:r>
            </a:p>
          </p:txBody>
        </p:sp>
        <p:sp>
          <p:nvSpPr>
            <p:cNvPr id="313" name="tx313"/>
            <p:cNvSpPr/>
            <p:nvPr/>
          </p:nvSpPr>
          <p:spPr>
            <a:xfrm>
              <a:off x="7109719" y="32541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9F">
                      <a:alpha val="100000"/>
                    </a:srgbClr>
                  </a:solidFill>
                  <a:latin typeface="Arial"/>
                  <a:cs typeface="Arial"/>
                </a:rPr>
                <a:t>14</a:t>
              </a:r>
            </a:p>
          </p:txBody>
        </p:sp>
        <p:sp>
          <p:nvSpPr>
            <p:cNvPr id="314" name="tx314"/>
            <p:cNvSpPr/>
            <p:nvPr/>
          </p:nvSpPr>
          <p:spPr>
            <a:xfrm>
              <a:off x="4765841" y="306860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F80FF">
                      <a:alpha val="100000"/>
                    </a:srgbClr>
                  </a:solidFill>
                  <a:latin typeface="Arial"/>
                  <a:cs typeface="Arial"/>
                </a:rPr>
                <a:t>13</a:t>
              </a:r>
            </a:p>
          </p:txBody>
        </p:sp>
        <p:sp>
          <p:nvSpPr>
            <p:cNvPr id="315" name="tx315"/>
            <p:cNvSpPr/>
            <p:nvPr/>
          </p:nvSpPr>
          <p:spPr>
            <a:xfrm>
              <a:off x="3593901" y="32541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6AA">
                      <a:alpha val="100000"/>
                    </a:srgbClr>
                  </a:solidFill>
                  <a:latin typeface="Arial"/>
                  <a:cs typeface="Arial"/>
                </a:rPr>
                <a:t>14</a:t>
              </a:r>
            </a:p>
          </p:txBody>
        </p:sp>
        <p:sp>
          <p:nvSpPr>
            <p:cNvPr id="316" name="tx316"/>
            <p:cNvSpPr/>
            <p:nvPr/>
          </p:nvSpPr>
          <p:spPr>
            <a:xfrm>
              <a:off x="4765841" y="32541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9F">
                      <a:alpha val="100000"/>
                    </a:srgbClr>
                  </a:solidFill>
                  <a:latin typeface="Arial"/>
                  <a:cs typeface="Arial"/>
                </a:rPr>
                <a:t>14</a:t>
              </a:r>
            </a:p>
          </p:txBody>
        </p:sp>
        <p:sp>
          <p:nvSpPr>
            <p:cNvPr id="317" name="tx317"/>
            <p:cNvSpPr/>
            <p:nvPr/>
          </p:nvSpPr>
          <p:spPr>
            <a:xfrm>
              <a:off x="5937780" y="34369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6AA">
                      <a:alpha val="100000"/>
                    </a:srgbClr>
                  </a:solidFill>
                  <a:latin typeface="Arial"/>
                  <a:cs typeface="Arial"/>
                </a:rPr>
                <a:t>15</a:t>
              </a:r>
            </a:p>
          </p:txBody>
        </p:sp>
        <p:sp>
          <p:nvSpPr>
            <p:cNvPr id="318" name="tx318"/>
            <p:cNvSpPr/>
            <p:nvPr/>
          </p:nvSpPr>
          <p:spPr>
            <a:xfrm>
              <a:off x="2421962" y="34369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F80FF">
                      <a:alpha val="100000"/>
                    </a:srgbClr>
                  </a:solidFill>
                  <a:latin typeface="Arial"/>
                  <a:cs typeface="Arial"/>
                </a:rPr>
                <a:t>15</a:t>
              </a:r>
            </a:p>
          </p:txBody>
        </p:sp>
        <p:sp>
          <p:nvSpPr>
            <p:cNvPr id="319" name="tx319"/>
            <p:cNvSpPr/>
            <p:nvPr/>
          </p:nvSpPr>
          <p:spPr>
            <a:xfrm>
              <a:off x="4765841" y="34369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6AA">
                      <a:alpha val="100000"/>
                    </a:srgbClr>
                  </a:solidFill>
                  <a:latin typeface="Arial"/>
                  <a:cs typeface="Arial"/>
                </a:rPr>
                <a:t>15</a:t>
              </a:r>
            </a:p>
          </p:txBody>
        </p:sp>
        <p:sp>
          <p:nvSpPr>
            <p:cNvPr id="320" name="tx320"/>
            <p:cNvSpPr/>
            <p:nvPr/>
          </p:nvSpPr>
          <p:spPr>
            <a:xfrm>
              <a:off x="5937780" y="3621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CA300">
                      <a:alpha val="100000"/>
                    </a:srgbClr>
                  </a:solidFill>
                  <a:latin typeface="Arial"/>
                  <a:cs typeface="Arial"/>
                </a:rPr>
                <a:t>16</a:t>
              </a:r>
            </a:p>
          </p:txBody>
        </p:sp>
        <p:sp>
          <p:nvSpPr>
            <p:cNvPr id="321" name="tx321"/>
            <p:cNvSpPr/>
            <p:nvPr/>
          </p:nvSpPr>
          <p:spPr>
            <a:xfrm>
              <a:off x="7109719" y="34369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CA300">
                      <a:alpha val="100000"/>
                    </a:srgbClr>
                  </a:solidFill>
                  <a:latin typeface="Arial"/>
                  <a:cs typeface="Arial"/>
                </a:rPr>
                <a:t>15</a:t>
              </a:r>
            </a:p>
          </p:txBody>
        </p:sp>
        <p:sp>
          <p:nvSpPr>
            <p:cNvPr id="322" name="tx322"/>
            <p:cNvSpPr/>
            <p:nvPr/>
          </p:nvSpPr>
          <p:spPr>
            <a:xfrm>
              <a:off x="3593901" y="34369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CA300">
                      <a:alpha val="100000"/>
                    </a:srgbClr>
                  </a:solidFill>
                  <a:latin typeface="Arial"/>
                  <a:cs typeface="Arial"/>
                </a:rPr>
                <a:t>15</a:t>
              </a:r>
            </a:p>
          </p:txBody>
        </p:sp>
        <p:sp>
          <p:nvSpPr>
            <p:cNvPr id="323" name="tx323"/>
            <p:cNvSpPr/>
            <p:nvPr/>
          </p:nvSpPr>
          <p:spPr>
            <a:xfrm>
              <a:off x="7109719" y="3621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6AA">
                      <a:alpha val="100000"/>
                    </a:srgbClr>
                  </a:solidFill>
                  <a:latin typeface="Arial"/>
                  <a:cs typeface="Arial"/>
                </a:rPr>
                <a:t>16</a:t>
              </a:r>
            </a:p>
          </p:txBody>
        </p:sp>
        <p:sp>
          <p:nvSpPr>
            <p:cNvPr id="324" name="tx324"/>
            <p:cNvSpPr/>
            <p:nvPr/>
          </p:nvSpPr>
          <p:spPr>
            <a:xfrm>
              <a:off x="2421962" y="3621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98EFF">
                      <a:alpha val="100000"/>
                    </a:srgbClr>
                  </a:solidFill>
                  <a:latin typeface="Arial"/>
                  <a:cs typeface="Arial"/>
                </a:rPr>
                <a:t>16</a:t>
              </a:r>
            </a:p>
          </p:txBody>
        </p:sp>
        <p:sp>
          <p:nvSpPr>
            <p:cNvPr id="325" name="tx325"/>
            <p:cNvSpPr/>
            <p:nvPr/>
          </p:nvSpPr>
          <p:spPr>
            <a:xfrm>
              <a:off x="3593901" y="3621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BF80FF">
                      <a:alpha val="100000"/>
                    </a:srgbClr>
                  </a:solidFill>
                  <a:latin typeface="Arial"/>
                  <a:cs typeface="Arial"/>
                </a:rPr>
                <a:t>16</a:t>
              </a:r>
            </a:p>
          </p:txBody>
        </p:sp>
        <p:sp>
          <p:nvSpPr>
            <p:cNvPr id="326" name="tx326"/>
            <p:cNvSpPr/>
            <p:nvPr/>
          </p:nvSpPr>
          <p:spPr>
            <a:xfrm>
              <a:off x="3593901" y="38064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83">
                      <a:alpha val="100000"/>
                    </a:srgbClr>
                  </a:solidFill>
                  <a:latin typeface="Arial"/>
                  <a:cs typeface="Arial"/>
                </a:rPr>
                <a:t>17</a:t>
              </a:r>
            </a:p>
          </p:txBody>
        </p:sp>
        <p:sp>
          <p:nvSpPr>
            <p:cNvPr id="327" name="tx327"/>
            <p:cNvSpPr/>
            <p:nvPr/>
          </p:nvSpPr>
          <p:spPr>
            <a:xfrm>
              <a:off x="2421962" y="38064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CA300">
                      <a:alpha val="100000"/>
                    </a:srgbClr>
                  </a:solidFill>
                  <a:latin typeface="Arial"/>
                  <a:cs typeface="Arial"/>
                </a:rPr>
                <a:t>17</a:t>
              </a:r>
            </a:p>
          </p:txBody>
        </p:sp>
        <p:sp>
          <p:nvSpPr>
            <p:cNvPr id="328" name="tx328"/>
            <p:cNvSpPr/>
            <p:nvPr/>
          </p:nvSpPr>
          <p:spPr>
            <a:xfrm>
              <a:off x="3593901" y="39892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98EFF">
                      <a:alpha val="100000"/>
                    </a:srgbClr>
                  </a:solidFill>
                  <a:latin typeface="Arial"/>
                  <a:cs typeface="Arial"/>
                </a:rPr>
                <a:t>18</a:t>
              </a:r>
            </a:p>
          </p:txBody>
        </p:sp>
        <p:sp>
          <p:nvSpPr>
            <p:cNvPr id="329" name="tx329"/>
            <p:cNvSpPr/>
            <p:nvPr/>
          </p:nvSpPr>
          <p:spPr>
            <a:xfrm>
              <a:off x="4765841" y="3621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CA300">
                      <a:alpha val="100000"/>
                    </a:srgbClr>
                  </a:solidFill>
                  <a:latin typeface="Arial"/>
                  <a:cs typeface="Arial"/>
                </a:rPr>
                <a:t>16</a:t>
              </a:r>
            </a:p>
          </p:txBody>
        </p:sp>
        <p:sp>
          <p:nvSpPr>
            <p:cNvPr id="330" name="tx330"/>
            <p:cNvSpPr/>
            <p:nvPr/>
          </p:nvSpPr>
          <p:spPr>
            <a:xfrm>
              <a:off x="3593901" y="4173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3B000">
                      <a:alpha val="100000"/>
                    </a:srgbClr>
                  </a:solidFill>
                  <a:latin typeface="Arial"/>
                  <a:cs typeface="Arial"/>
                </a:rPr>
                <a:t>19</a:t>
              </a:r>
            </a:p>
          </p:txBody>
        </p:sp>
        <p:sp>
          <p:nvSpPr>
            <p:cNvPr id="331" name="tx331"/>
            <p:cNvSpPr/>
            <p:nvPr/>
          </p:nvSpPr>
          <p:spPr>
            <a:xfrm>
              <a:off x="5937780" y="38064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3B000">
                      <a:alpha val="100000"/>
                    </a:srgbClr>
                  </a:solidFill>
                  <a:latin typeface="Arial"/>
                  <a:cs typeface="Arial"/>
                </a:rPr>
                <a:t>17</a:t>
              </a:r>
            </a:p>
          </p:txBody>
        </p:sp>
        <p:sp>
          <p:nvSpPr>
            <p:cNvPr id="332" name="tx332"/>
            <p:cNvSpPr/>
            <p:nvPr/>
          </p:nvSpPr>
          <p:spPr>
            <a:xfrm>
              <a:off x="2421962" y="39892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83">
                      <a:alpha val="100000"/>
                    </a:srgbClr>
                  </a:solidFill>
                  <a:latin typeface="Arial"/>
                  <a:cs typeface="Arial"/>
                </a:rPr>
                <a:t>18</a:t>
              </a:r>
            </a:p>
          </p:txBody>
        </p:sp>
        <p:sp>
          <p:nvSpPr>
            <p:cNvPr id="333" name="tx333"/>
            <p:cNvSpPr/>
            <p:nvPr/>
          </p:nvSpPr>
          <p:spPr>
            <a:xfrm>
              <a:off x="7109719" y="38064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83">
                      <a:alpha val="100000"/>
                    </a:srgbClr>
                  </a:solidFill>
                  <a:latin typeface="Arial"/>
                  <a:cs typeface="Arial"/>
                </a:rPr>
                <a:t>17</a:t>
              </a:r>
            </a:p>
          </p:txBody>
        </p:sp>
        <p:sp>
          <p:nvSpPr>
            <p:cNvPr id="334" name="tx334"/>
            <p:cNvSpPr/>
            <p:nvPr/>
          </p:nvSpPr>
          <p:spPr>
            <a:xfrm>
              <a:off x="5937780" y="39892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83">
                      <a:alpha val="100000"/>
                    </a:srgbClr>
                  </a:solidFill>
                  <a:latin typeface="Arial"/>
                  <a:cs typeface="Arial"/>
                </a:rPr>
                <a:t>18</a:t>
              </a:r>
            </a:p>
          </p:txBody>
        </p:sp>
        <p:sp>
          <p:nvSpPr>
            <p:cNvPr id="335" name="tx335"/>
            <p:cNvSpPr/>
            <p:nvPr/>
          </p:nvSpPr>
          <p:spPr>
            <a:xfrm>
              <a:off x="7109719" y="39892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3B000">
                      <a:alpha val="100000"/>
                    </a:srgbClr>
                  </a:solidFill>
                  <a:latin typeface="Arial"/>
                  <a:cs typeface="Arial"/>
                </a:rPr>
                <a:t>18</a:t>
              </a:r>
            </a:p>
          </p:txBody>
        </p:sp>
        <p:sp>
          <p:nvSpPr>
            <p:cNvPr id="336" name="tx336"/>
            <p:cNvSpPr/>
            <p:nvPr/>
          </p:nvSpPr>
          <p:spPr>
            <a:xfrm>
              <a:off x="7109719" y="4173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A62DA">
                      <a:alpha val="100000"/>
                    </a:srgbClr>
                  </a:solidFill>
                  <a:latin typeface="Arial"/>
                  <a:cs typeface="Arial"/>
                </a:rPr>
                <a:t>19</a:t>
              </a:r>
            </a:p>
          </p:txBody>
        </p:sp>
        <p:sp>
          <p:nvSpPr>
            <p:cNvPr id="337" name="tx337"/>
            <p:cNvSpPr/>
            <p:nvPr/>
          </p:nvSpPr>
          <p:spPr>
            <a:xfrm>
              <a:off x="2421962" y="4173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3B000">
                      <a:alpha val="100000"/>
                    </a:srgbClr>
                  </a:solidFill>
                  <a:latin typeface="Arial"/>
                  <a:cs typeface="Arial"/>
                </a:rPr>
                <a:t>19</a:t>
              </a:r>
            </a:p>
          </p:txBody>
        </p:sp>
        <p:sp>
          <p:nvSpPr>
            <p:cNvPr id="338" name="tx338"/>
            <p:cNvSpPr/>
            <p:nvPr/>
          </p:nvSpPr>
          <p:spPr>
            <a:xfrm>
              <a:off x="2421962" y="43575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20</a:t>
              </a:r>
            </a:p>
          </p:txBody>
        </p:sp>
        <p:sp>
          <p:nvSpPr>
            <p:cNvPr id="339" name="tx339"/>
            <p:cNvSpPr/>
            <p:nvPr/>
          </p:nvSpPr>
          <p:spPr>
            <a:xfrm>
              <a:off x="3593901" y="43575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20</a:t>
              </a:r>
            </a:p>
          </p:txBody>
        </p:sp>
        <p:sp>
          <p:nvSpPr>
            <p:cNvPr id="340" name="tx340"/>
            <p:cNvSpPr/>
            <p:nvPr/>
          </p:nvSpPr>
          <p:spPr>
            <a:xfrm>
              <a:off x="4765841" y="38064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17</a:t>
              </a:r>
            </a:p>
          </p:txBody>
        </p:sp>
        <p:sp>
          <p:nvSpPr>
            <p:cNvPr id="341" name="tx341"/>
            <p:cNvSpPr/>
            <p:nvPr/>
          </p:nvSpPr>
          <p:spPr>
            <a:xfrm>
              <a:off x="5937780" y="4173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19</a:t>
              </a:r>
            </a:p>
          </p:txBody>
        </p:sp>
        <p:sp>
          <p:nvSpPr>
            <p:cNvPr id="342" name="tx342"/>
            <p:cNvSpPr/>
            <p:nvPr/>
          </p:nvSpPr>
          <p:spPr>
            <a:xfrm>
              <a:off x="7109719" y="43575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20</a:t>
              </a:r>
            </a:p>
          </p:txBody>
        </p:sp>
        <p:sp>
          <p:nvSpPr>
            <p:cNvPr id="343" name="tx343"/>
            <p:cNvSpPr/>
            <p:nvPr/>
          </p:nvSpPr>
          <p:spPr>
            <a:xfrm>
              <a:off x="4765841" y="39892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98EFF">
                      <a:alpha val="100000"/>
                    </a:srgbClr>
                  </a:solidFill>
                  <a:latin typeface="Arial"/>
                  <a:cs typeface="Arial"/>
                </a:rPr>
                <a:t>18</a:t>
              </a:r>
            </a:p>
          </p:txBody>
        </p:sp>
        <p:sp>
          <p:nvSpPr>
            <p:cNvPr id="344" name="tx344"/>
            <p:cNvSpPr/>
            <p:nvPr/>
          </p:nvSpPr>
          <p:spPr>
            <a:xfrm>
              <a:off x="5937780" y="43575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98EFF">
                      <a:alpha val="100000"/>
                    </a:srgbClr>
                  </a:solidFill>
                  <a:latin typeface="Arial"/>
                  <a:cs typeface="Arial"/>
                </a:rPr>
                <a:t>20</a:t>
              </a:r>
            </a:p>
          </p:txBody>
        </p:sp>
        <p:sp>
          <p:nvSpPr>
            <p:cNvPr id="345" name="tx345"/>
            <p:cNvSpPr/>
            <p:nvPr/>
          </p:nvSpPr>
          <p:spPr>
            <a:xfrm>
              <a:off x="7109719" y="45429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98EFF">
                      <a:alpha val="100000"/>
                    </a:srgbClr>
                  </a:solidFill>
                  <a:latin typeface="Arial"/>
                  <a:cs typeface="Arial"/>
                </a:rPr>
                <a:t>21</a:t>
              </a:r>
            </a:p>
          </p:txBody>
        </p:sp>
        <p:sp>
          <p:nvSpPr>
            <p:cNvPr id="346" name="tx346"/>
            <p:cNvSpPr/>
            <p:nvPr/>
          </p:nvSpPr>
          <p:spPr>
            <a:xfrm>
              <a:off x="4765841" y="41734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083">
                      <a:alpha val="100000"/>
                    </a:srgbClr>
                  </a:solidFill>
                  <a:latin typeface="Arial"/>
                  <a:cs typeface="Arial"/>
                </a:rPr>
                <a:t>19</a:t>
              </a:r>
            </a:p>
          </p:txBody>
        </p:sp>
        <p:sp>
          <p:nvSpPr>
            <p:cNvPr id="347" name="tx347"/>
            <p:cNvSpPr/>
            <p:nvPr/>
          </p:nvSpPr>
          <p:spPr>
            <a:xfrm>
              <a:off x="3593901" y="45429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D63">
                      <a:alpha val="100000"/>
                    </a:srgbClr>
                  </a:solidFill>
                  <a:latin typeface="Arial"/>
                  <a:cs typeface="Arial"/>
                </a:rPr>
                <a:t>21</a:t>
              </a:r>
            </a:p>
          </p:txBody>
        </p:sp>
        <p:sp>
          <p:nvSpPr>
            <p:cNvPr id="348" name="tx348"/>
            <p:cNvSpPr/>
            <p:nvPr/>
          </p:nvSpPr>
          <p:spPr>
            <a:xfrm>
              <a:off x="4765841" y="43575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3B000">
                      <a:alpha val="100000"/>
                    </a:srgbClr>
                  </a:solidFill>
                  <a:latin typeface="Arial"/>
                  <a:cs typeface="Arial"/>
                </a:rPr>
                <a:t>20</a:t>
              </a:r>
            </a:p>
          </p:txBody>
        </p:sp>
        <p:sp>
          <p:nvSpPr>
            <p:cNvPr id="349" name="tx349"/>
            <p:cNvSpPr/>
            <p:nvPr/>
          </p:nvSpPr>
          <p:spPr>
            <a:xfrm>
              <a:off x="2421962" y="45429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D63">
                      <a:alpha val="100000"/>
                    </a:srgbClr>
                  </a:solidFill>
                  <a:latin typeface="Arial"/>
                  <a:cs typeface="Arial"/>
                </a:rPr>
                <a:t>21</a:t>
              </a:r>
            </a:p>
          </p:txBody>
        </p:sp>
        <p:sp>
          <p:nvSpPr>
            <p:cNvPr id="350" name="tx350"/>
            <p:cNvSpPr/>
            <p:nvPr/>
          </p:nvSpPr>
          <p:spPr>
            <a:xfrm>
              <a:off x="2421962" y="472712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A62DA">
                      <a:alpha val="100000"/>
                    </a:srgbClr>
                  </a:solidFill>
                  <a:latin typeface="Arial"/>
                  <a:cs typeface="Arial"/>
                </a:rPr>
                <a:t>22</a:t>
              </a:r>
            </a:p>
          </p:txBody>
        </p:sp>
        <p:sp>
          <p:nvSpPr>
            <p:cNvPr id="351" name="tx351"/>
            <p:cNvSpPr/>
            <p:nvPr/>
          </p:nvSpPr>
          <p:spPr>
            <a:xfrm>
              <a:off x="3593901" y="472712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A62DA">
                      <a:alpha val="100000"/>
                    </a:srgbClr>
                  </a:solidFill>
                  <a:latin typeface="Arial"/>
                  <a:cs typeface="Arial"/>
                </a:rPr>
                <a:t>22</a:t>
              </a:r>
            </a:p>
          </p:txBody>
        </p:sp>
        <p:sp>
          <p:nvSpPr>
            <p:cNvPr id="352" name="tx352"/>
            <p:cNvSpPr/>
            <p:nvPr/>
          </p:nvSpPr>
          <p:spPr>
            <a:xfrm>
              <a:off x="4765841" y="45429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A62DA">
                      <a:alpha val="100000"/>
                    </a:srgbClr>
                  </a:solidFill>
                  <a:latin typeface="Arial"/>
                  <a:cs typeface="Arial"/>
                </a:rPr>
                <a:t>21</a:t>
              </a:r>
            </a:p>
          </p:txBody>
        </p:sp>
        <p:sp>
          <p:nvSpPr>
            <p:cNvPr id="353" name="tx353"/>
            <p:cNvSpPr/>
            <p:nvPr/>
          </p:nvSpPr>
          <p:spPr>
            <a:xfrm>
              <a:off x="5937780" y="45429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A62DA">
                      <a:alpha val="100000"/>
                    </a:srgbClr>
                  </a:solidFill>
                  <a:latin typeface="Arial"/>
                  <a:cs typeface="Arial"/>
                </a:rPr>
                <a:t>21</a:t>
              </a:r>
            </a:p>
          </p:txBody>
        </p:sp>
        <p:sp>
          <p:nvSpPr>
            <p:cNvPr id="354" name="tx354"/>
            <p:cNvSpPr/>
            <p:nvPr/>
          </p:nvSpPr>
          <p:spPr>
            <a:xfrm>
              <a:off x="3593901" y="49098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39200">
                      <a:alpha val="100000"/>
                    </a:srgbClr>
                  </a:solidFill>
                  <a:latin typeface="Arial"/>
                  <a:cs typeface="Arial"/>
                </a:rPr>
                <a:t>23</a:t>
              </a:r>
            </a:p>
          </p:txBody>
        </p:sp>
        <p:sp>
          <p:nvSpPr>
            <p:cNvPr id="355" name="tx355"/>
            <p:cNvSpPr/>
            <p:nvPr/>
          </p:nvSpPr>
          <p:spPr>
            <a:xfrm>
              <a:off x="4765841" y="472712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D63">
                      <a:alpha val="100000"/>
                    </a:srgbClr>
                  </a:solidFill>
                  <a:latin typeface="Arial"/>
                  <a:cs typeface="Arial"/>
                </a:rPr>
                <a:t>22</a:t>
              </a:r>
            </a:p>
          </p:txBody>
        </p:sp>
        <p:sp>
          <p:nvSpPr>
            <p:cNvPr id="356" name="tx356"/>
            <p:cNvSpPr/>
            <p:nvPr/>
          </p:nvSpPr>
          <p:spPr>
            <a:xfrm>
              <a:off x="5937780" y="472712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D63">
                      <a:alpha val="100000"/>
                    </a:srgbClr>
                  </a:solidFill>
                  <a:latin typeface="Arial"/>
                  <a:cs typeface="Arial"/>
                </a:rPr>
                <a:t>22</a:t>
              </a:r>
            </a:p>
          </p:txBody>
        </p:sp>
        <p:sp>
          <p:nvSpPr>
            <p:cNvPr id="357" name="tx357"/>
            <p:cNvSpPr/>
            <p:nvPr/>
          </p:nvSpPr>
          <p:spPr>
            <a:xfrm>
              <a:off x="7109719" y="472712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D63">
                      <a:alpha val="100000"/>
                    </a:srgbClr>
                  </a:solidFill>
                  <a:latin typeface="Arial"/>
                  <a:cs typeface="Arial"/>
                </a:rPr>
                <a:t>22</a:t>
              </a:r>
            </a:p>
          </p:txBody>
        </p:sp>
        <p:sp>
          <p:nvSpPr>
            <p:cNvPr id="358" name="tx358"/>
            <p:cNvSpPr/>
            <p:nvPr/>
          </p:nvSpPr>
          <p:spPr>
            <a:xfrm>
              <a:off x="7109719" y="49098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CF">
                      <a:alpha val="100000"/>
                    </a:srgbClr>
                  </a:solidFill>
                  <a:latin typeface="Arial"/>
                  <a:cs typeface="Arial"/>
                </a:rPr>
                <a:t>23</a:t>
              </a:r>
            </a:p>
          </p:txBody>
        </p:sp>
        <p:sp>
          <p:nvSpPr>
            <p:cNvPr id="359" name="tx359"/>
            <p:cNvSpPr/>
            <p:nvPr/>
          </p:nvSpPr>
          <p:spPr>
            <a:xfrm>
              <a:off x="2421962" y="49098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39200">
                      <a:alpha val="100000"/>
                    </a:srgbClr>
                  </a:solidFill>
                  <a:latin typeface="Arial"/>
                  <a:cs typeface="Arial"/>
                </a:rPr>
                <a:t>23</a:t>
              </a:r>
            </a:p>
          </p:txBody>
        </p:sp>
        <p:sp>
          <p:nvSpPr>
            <p:cNvPr id="360" name="tx360"/>
            <p:cNvSpPr/>
            <p:nvPr/>
          </p:nvSpPr>
          <p:spPr>
            <a:xfrm>
              <a:off x="5937780" y="49098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CF">
                      <a:alpha val="100000"/>
                    </a:srgbClr>
                  </a:solidFill>
                  <a:latin typeface="Arial"/>
                  <a:cs typeface="Arial"/>
                </a:rPr>
                <a:t>23</a:t>
              </a:r>
            </a:p>
          </p:txBody>
        </p:sp>
        <p:sp>
          <p:nvSpPr>
            <p:cNvPr id="361" name="tx361"/>
            <p:cNvSpPr/>
            <p:nvPr/>
          </p:nvSpPr>
          <p:spPr>
            <a:xfrm>
              <a:off x="4765841" y="49098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39200">
                      <a:alpha val="100000"/>
                    </a:srgbClr>
                  </a:solidFill>
                  <a:latin typeface="Arial"/>
                  <a:cs typeface="Arial"/>
                </a:rPr>
                <a:t>23</a:t>
              </a:r>
            </a:p>
          </p:txBody>
        </p:sp>
        <p:sp>
          <p:nvSpPr>
            <p:cNvPr id="362" name="tx362"/>
            <p:cNvSpPr/>
            <p:nvPr/>
          </p:nvSpPr>
          <p:spPr>
            <a:xfrm>
              <a:off x="4765841" y="509537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CF">
                      <a:alpha val="100000"/>
                    </a:srgbClr>
                  </a:solidFill>
                  <a:latin typeface="Arial"/>
                  <a:cs typeface="Arial"/>
                </a:rPr>
                <a:t>24</a:t>
              </a:r>
            </a:p>
          </p:txBody>
        </p:sp>
        <p:sp>
          <p:nvSpPr>
            <p:cNvPr id="363" name="tx363"/>
            <p:cNvSpPr/>
            <p:nvPr/>
          </p:nvSpPr>
          <p:spPr>
            <a:xfrm>
              <a:off x="5937780" y="509537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39200">
                      <a:alpha val="100000"/>
                    </a:srgbClr>
                  </a:solidFill>
                  <a:latin typeface="Arial"/>
                  <a:cs typeface="Arial"/>
                </a:rPr>
                <a:t>24</a:t>
              </a:r>
            </a:p>
          </p:txBody>
        </p:sp>
        <p:sp>
          <p:nvSpPr>
            <p:cNvPr id="364" name="tx364"/>
            <p:cNvSpPr/>
            <p:nvPr/>
          </p:nvSpPr>
          <p:spPr>
            <a:xfrm>
              <a:off x="2421962" y="509537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CF">
                      <a:alpha val="100000"/>
                    </a:srgbClr>
                  </a:solidFill>
                  <a:latin typeface="Arial"/>
                  <a:cs typeface="Arial"/>
                </a:rPr>
                <a:t>24</a:t>
              </a:r>
            </a:p>
          </p:txBody>
        </p:sp>
        <p:sp>
          <p:nvSpPr>
            <p:cNvPr id="365" name="tx365"/>
            <p:cNvSpPr/>
            <p:nvPr/>
          </p:nvSpPr>
          <p:spPr>
            <a:xfrm>
              <a:off x="3593901" y="509537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ECF">
                      <a:alpha val="100000"/>
                    </a:srgbClr>
                  </a:solidFill>
                  <a:latin typeface="Arial"/>
                  <a:cs typeface="Arial"/>
                </a:rPr>
                <a:t>24</a:t>
              </a:r>
            </a:p>
          </p:txBody>
        </p:sp>
        <p:sp>
          <p:nvSpPr>
            <p:cNvPr id="366" name="tx366"/>
            <p:cNvSpPr/>
            <p:nvPr/>
          </p:nvSpPr>
          <p:spPr>
            <a:xfrm>
              <a:off x="2421962" y="52781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2F4">
                      <a:alpha val="100000"/>
                    </a:srgbClr>
                  </a:solidFill>
                  <a:latin typeface="Arial"/>
                  <a:cs typeface="Arial"/>
                </a:rPr>
                <a:t>25</a:t>
              </a:r>
            </a:p>
          </p:txBody>
        </p:sp>
        <p:sp>
          <p:nvSpPr>
            <p:cNvPr id="367" name="tx367"/>
            <p:cNvSpPr/>
            <p:nvPr/>
          </p:nvSpPr>
          <p:spPr>
            <a:xfrm>
              <a:off x="3593901" y="52781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2F4">
                      <a:alpha val="100000"/>
                    </a:srgbClr>
                  </a:solidFill>
                  <a:latin typeface="Arial"/>
                  <a:cs typeface="Arial"/>
                </a:rPr>
                <a:t>25</a:t>
              </a:r>
            </a:p>
          </p:txBody>
        </p:sp>
        <p:sp>
          <p:nvSpPr>
            <p:cNvPr id="368" name="tx368"/>
            <p:cNvSpPr/>
            <p:nvPr/>
          </p:nvSpPr>
          <p:spPr>
            <a:xfrm>
              <a:off x="4765841" y="52781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2F4">
                      <a:alpha val="100000"/>
                    </a:srgbClr>
                  </a:solidFill>
                  <a:latin typeface="Arial"/>
                  <a:cs typeface="Arial"/>
                </a:rPr>
                <a:t>25</a:t>
              </a:r>
            </a:p>
          </p:txBody>
        </p:sp>
        <p:sp>
          <p:nvSpPr>
            <p:cNvPr id="369" name="tx369"/>
            <p:cNvSpPr/>
            <p:nvPr/>
          </p:nvSpPr>
          <p:spPr>
            <a:xfrm>
              <a:off x="5937780" y="52781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2F4">
                      <a:alpha val="100000"/>
                    </a:srgbClr>
                  </a:solidFill>
                  <a:latin typeface="Arial"/>
                  <a:cs typeface="Arial"/>
                </a:rPr>
                <a:t>25</a:t>
              </a:r>
            </a:p>
          </p:txBody>
        </p:sp>
        <p:sp>
          <p:nvSpPr>
            <p:cNvPr id="370" name="tx370"/>
            <p:cNvSpPr/>
            <p:nvPr/>
          </p:nvSpPr>
          <p:spPr>
            <a:xfrm>
              <a:off x="7109719" y="509537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2F4">
                      <a:alpha val="100000"/>
                    </a:srgbClr>
                  </a:solidFill>
                  <a:latin typeface="Arial"/>
                  <a:cs typeface="Arial"/>
                </a:rPr>
                <a:t>24</a:t>
              </a:r>
            </a:p>
          </p:txBody>
        </p:sp>
        <p:sp>
          <p:nvSpPr>
            <p:cNvPr id="371" name="tx371"/>
            <p:cNvSpPr/>
            <p:nvPr/>
          </p:nvSpPr>
          <p:spPr>
            <a:xfrm>
              <a:off x="2421962" y="54623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3">
                      <a:alpha val="100000"/>
                    </a:srgbClr>
                  </a:solidFill>
                  <a:latin typeface="Arial"/>
                  <a:cs typeface="Arial"/>
                </a:rPr>
                <a:t>26</a:t>
              </a:r>
            </a:p>
          </p:txBody>
        </p:sp>
        <p:sp>
          <p:nvSpPr>
            <p:cNvPr id="372" name="tx372"/>
            <p:cNvSpPr/>
            <p:nvPr/>
          </p:nvSpPr>
          <p:spPr>
            <a:xfrm>
              <a:off x="3593901" y="54623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3">
                      <a:alpha val="100000"/>
                    </a:srgbClr>
                  </a:solidFill>
                  <a:latin typeface="Arial"/>
                  <a:cs typeface="Arial"/>
                </a:rPr>
                <a:t>26</a:t>
              </a:r>
            </a:p>
          </p:txBody>
        </p:sp>
        <p:sp>
          <p:nvSpPr>
            <p:cNvPr id="373" name="tx373"/>
            <p:cNvSpPr/>
            <p:nvPr/>
          </p:nvSpPr>
          <p:spPr>
            <a:xfrm>
              <a:off x="4765841" y="54623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3">
                      <a:alpha val="100000"/>
                    </a:srgbClr>
                  </a:solidFill>
                  <a:latin typeface="Arial"/>
                  <a:cs typeface="Arial"/>
                </a:rPr>
                <a:t>26</a:t>
              </a:r>
            </a:p>
          </p:txBody>
        </p:sp>
        <p:sp>
          <p:nvSpPr>
            <p:cNvPr id="374" name="tx374"/>
            <p:cNvSpPr/>
            <p:nvPr/>
          </p:nvSpPr>
          <p:spPr>
            <a:xfrm>
              <a:off x="5937780" y="54623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3">
                      <a:alpha val="100000"/>
                    </a:srgbClr>
                  </a:solidFill>
                  <a:latin typeface="Arial"/>
                  <a:cs typeface="Arial"/>
                </a:rPr>
                <a:t>26</a:t>
              </a:r>
            </a:p>
          </p:txBody>
        </p:sp>
        <p:sp>
          <p:nvSpPr>
            <p:cNvPr id="375" name="tx375"/>
            <p:cNvSpPr/>
            <p:nvPr/>
          </p:nvSpPr>
          <p:spPr>
            <a:xfrm>
              <a:off x="7109719" y="52781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3">
                      <a:alpha val="100000"/>
                    </a:srgbClr>
                  </a:solidFill>
                  <a:latin typeface="Arial"/>
                  <a:cs typeface="Arial"/>
                </a:rPr>
                <a:t>25</a:t>
              </a:r>
            </a:p>
          </p:txBody>
        </p:sp>
        <p:sp>
          <p:nvSpPr>
            <p:cNvPr id="376" name="tx376"/>
            <p:cNvSpPr/>
            <p:nvPr/>
          </p:nvSpPr>
          <p:spPr>
            <a:xfrm>
              <a:off x="7109719" y="54623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39200">
                      <a:alpha val="100000"/>
                    </a:srgbClr>
                  </a:solidFill>
                  <a:latin typeface="Arial"/>
                  <a:cs typeface="Arial"/>
                </a:rPr>
                <a:t>26</a:t>
              </a:r>
            </a:p>
          </p:txBody>
        </p:sp>
        <p:sp>
          <p:nvSpPr>
            <p:cNvPr id="377" name="tx377"/>
            <p:cNvSpPr/>
            <p:nvPr/>
          </p:nvSpPr>
          <p:spPr>
            <a:xfrm>
              <a:off x="7109719"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9E3">
                      <a:alpha val="100000"/>
                    </a:srgbClr>
                  </a:solidFill>
                  <a:latin typeface="Arial"/>
                  <a:cs typeface="Arial"/>
                </a:rPr>
                <a:t>27</a:t>
              </a:r>
            </a:p>
          </p:txBody>
        </p:sp>
        <p:sp>
          <p:nvSpPr>
            <p:cNvPr id="378" name="tx378"/>
            <p:cNvSpPr/>
            <p:nvPr/>
          </p:nvSpPr>
          <p:spPr>
            <a:xfrm>
              <a:off x="2421962"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9E3">
                      <a:alpha val="100000"/>
                    </a:srgbClr>
                  </a:solidFill>
                  <a:latin typeface="Arial"/>
                  <a:cs typeface="Arial"/>
                </a:rPr>
                <a:t>27</a:t>
              </a:r>
            </a:p>
          </p:txBody>
        </p:sp>
        <p:sp>
          <p:nvSpPr>
            <p:cNvPr id="379" name="tx379"/>
            <p:cNvSpPr/>
            <p:nvPr/>
          </p:nvSpPr>
          <p:spPr>
            <a:xfrm>
              <a:off x="3593901"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9E3">
                      <a:alpha val="100000"/>
                    </a:srgbClr>
                  </a:solidFill>
                  <a:latin typeface="Arial"/>
                  <a:cs typeface="Arial"/>
                </a:rPr>
                <a:t>27</a:t>
              </a:r>
            </a:p>
          </p:txBody>
        </p:sp>
        <p:sp>
          <p:nvSpPr>
            <p:cNvPr id="380" name="tx380"/>
            <p:cNvSpPr/>
            <p:nvPr/>
          </p:nvSpPr>
          <p:spPr>
            <a:xfrm>
              <a:off x="4765841"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9E3">
                      <a:alpha val="100000"/>
                    </a:srgbClr>
                  </a:solidFill>
                  <a:latin typeface="Arial"/>
                  <a:cs typeface="Arial"/>
                </a:rPr>
                <a:t>27</a:t>
              </a:r>
            </a:p>
          </p:txBody>
        </p:sp>
        <p:sp>
          <p:nvSpPr>
            <p:cNvPr id="381" name="tx381"/>
            <p:cNvSpPr/>
            <p:nvPr/>
          </p:nvSpPr>
          <p:spPr>
            <a:xfrm>
              <a:off x="5937780" y="56477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9E3">
                      <a:alpha val="100000"/>
                    </a:srgbClr>
                  </a:solidFill>
                  <a:latin typeface="Arial"/>
                  <a:cs typeface="Arial"/>
                </a:rPr>
                <a:t>27</a:t>
              </a:r>
            </a:p>
          </p:txBody>
        </p:sp>
        <p:sp>
          <p:nvSpPr>
            <p:cNvPr id="382" name="tx382"/>
            <p:cNvSpPr/>
            <p:nvPr/>
          </p:nvSpPr>
          <p:spPr>
            <a:xfrm>
              <a:off x="570259"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383" name="tx383"/>
            <p:cNvSpPr/>
            <p:nvPr/>
          </p:nvSpPr>
          <p:spPr>
            <a:xfrm>
              <a:off x="570259" y="1043381"/>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384" name="tx384"/>
            <p:cNvSpPr/>
            <p:nvPr/>
          </p:nvSpPr>
          <p:spPr>
            <a:xfrm>
              <a:off x="570259" y="1226089"/>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385" name="tx385"/>
            <p:cNvSpPr/>
            <p:nvPr/>
          </p:nvSpPr>
          <p:spPr>
            <a:xfrm>
              <a:off x="570259" y="1411961"/>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386" name="tx386"/>
            <p:cNvSpPr/>
            <p:nvPr/>
          </p:nvSpPr>
          <p:spPr>
            <a:xfrm>
              <a:off x="570259" y="1595815"/>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387" name="tx387"/>
            <p:cNvSpPr/>
            <p:nvPr/>
          </p:nvSpPr>
          <p:spPr>
            <a:xfrm>
              <a:off x="570259" y="177852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388" name="tx388"/>
            <p:cNvSpPr/>
            <p:nvPr/>
          </p:nvSpPr>
          <p:spPr>
            <a:xfrm>
              <a:off x="570259" y="1965378"/>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389" name="tx389"/>
            <p:cNvSpPr/>
            <p:nvPr/>
          </p:nvSpPr>
          <p:spPr>
            <a:xfrm>
              <a:off x="570259" y="214677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390" name="tx390"/>
            <p:cNvSpPr/>
            <p:nvPr/>
          </p:nvSpPr>
          <p:spPr>
            <a:xfrm>
              <a:off x="570259" y="233090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391" name="tx391"/>
            <p:cNvSpPr/>
            <p:nvPr/>
          </p:nvSpPr>
          <p:spPr>
            <a:xfrm>
              <a:off x="508103" y="251502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92" name="tx392"/>
            <p:cNvSpPr/>
            <p:nvPr/>
          </p:nvSpPr>
          <p:spPr>
            <a:xfrm>
              <a:off x="508103" y="270051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393" name="tx393"/>
            <p:cNvSpPr/>
            <p:nvPr/>
          </p:nvSpPr>
          <p:spPr>
            <a:xfrm>
              <a:off x="508103" y="288464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394" name="tx394"/>
            <p:cNvSpPr/>
            <p:nvPr/>
          </p:nvSpPr>
          <p:spPr>
            <a:xfrm>
              <a:off x="508103" y="3067354"/>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395" name="tx395"/>
            <p:cNvSpPr/>
            <p:nvPr/>
          </p:nvSpPr>
          <p:spPr>
            <a:xfrm>
              <a:off x="508103" y="325289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396" name="tx396"/>
            <p:cNvSpPr/>
            <p:nvPr/>
          </p:nvSpPr>
          <p:spPr>
            <a:xfrm>
              <a:off x="508103" y="34356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397" name="tx397"/>
            <p:cNvSpPr/>
            <p:nvPr/>
          </p:nvSpPr>
          <p:spPr>
            <a:xfrm>
              <a:off x="508103" y="361978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398" name="tx398"/>
            <p:cNvSpPr/>
            <p:nvPr/>
          </p:nvSpPr>
          <p:spPr>
            <a:xfrm>
              <a:off x="508103" y="380527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399" name="tx399"/>
            <p:cNvSpPr/>
            <p:nvPr/>
          </p:nvSpPr>
          <p:spPr>
            <a:xfrm>
              <a:off x="508103" y="39880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400" name="tx400"/>
            <p:cNvSpPr/>
            <p:nvPr/>
          </p:nvSpPr>
          <p:spPr>
            <a:xfrm>
              <a:off x="508103" y="417216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401" name="tx401"/>
            <p:cNvSpPr/>
            <p:nvPr/>
          </p:nvSpPr>
          <p:spPr>
            <a:xfrm>
              <a:off x="508103" y="435629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02" name="tx402"/>
            <p:cNvSpPr/>
            <p:nvPr/>
          </p:nvSpPr>
          <p:spPr>
            <a:xfrm>
              <a:off x="508103" y="454178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21</a:t>
              </a:r>
            </a:p>
          </p:txBody>
        </p:sp>
        <p:sp>
          <p:nvSpPr>
            <p:cNvPr id="403" name="tx403"/>
            <p:cNvSpPr/>
            <p:nvPr/>
          </p:nvSpPr>
          <p:spPr>
            <a:xfrm>
              <a:off x="508103" y="4725911"/>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22</a:t>
              </a:r>
            </a:p>
          </p:txBody>
        </p:sp>
        <p:sp>
          <p:nvSpPr>
            <p:cNvPr id="404" name="tx404"/>
            <p:cNvSpPr/>
            <p:nvPr/>
          </p:nvSpPr>
          <p:spPr>
            <a:xfrm>
              <a:off x="508103" y="4908619"/>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23</a:t>
              </a:r>
            </a:p>
          </p:txBody>
        </p:sp>
        <p:sp>
          <p:nvSpPr>
            <p:cNvPr id="405" name="tx405"/>
            <p:cNvSpPr/>
            <p:nvPr/>
          </p:nvSpPr>
          <p:spPr>
            <a:xfrm>
              <a:off x="508103" y="509416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24</a:t>
              </a:r>
            </a:p>
          </p:txBody>
        </p:sp>
        <p:sp>
          <p:nvSpPr>
            <p:cNvPr id="406" name="tx406"/>
            <p:cNvSpPr/>
            <p:nvPr/>
          </p:nvSpPr>
          <p:spPr>
            <a:xfrm>
              <a:off x="508103" y="527692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407" name="tx407"/>
            <p:cNvSpPr/>
            <p:nvPr/>
          </p:nvSpPr>
          <p:spPr>
            <a:xfrm>
              <a:off x="508103" y="54610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26</a:t>
              </a:r>
            </a:p>
          </p:txBody>
        </p:sp>
        <p:sp>
          <p:nvSpPr>
            <p:cNvPr id="408" name="tx408"/>
            <p:cNvSpPr/>
            <p:nvPr/>
          </p:nvSpPr>
          <p:spPr>
            <a:xfrm>
              <a:off x="508103" y="564654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27</a:t>
              </a:r>
            </a:p>
          </p:txBody>
        </p:sp>
        <p:sp>
          <p:nvSpPr>
            <p:cNvPr id="409" name="tx409"/>
            <p:cNvSpPr/>
            <p:nvPr/>
          </p:nvSpPr>
          <p:spPr>
            <a:xfrm>
              <a:off x="2326863"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410" name="tx410"/>
            <p:cNvSpPr/>
            <p:nvPr/>
          </p:nvSpPr>
          <p:spPr>
            <a:xfrm>
              <a:off x="3498802"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411" name="tx411"/>
            <p:cNvSpPr/>
            <p:nvPr/>
          </p:nvSpPr>
          <p:spPr>
            <a:xfrm>
              <a:off x="4670741"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12" name="tx412"/>
            <p:cNvSpPr/>
            <p:nvPr/>
          </p:nvSpPr>
          <p:spPr>
            <a:xfrm>
              <a:off x="5842681"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413" name="tx413"/>
            <p:cNvSpPr/>
            <p:nvPr/>
          </p:nvSpPr>
          <p:spPr>
            <a:xfrm>
              <a:off x="7014620"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414" name="tx414"/>
            <p:cNvSpPr/>
            <p:nvPr/>
          </p:nvSpPr>
          <p:spPr>
            <a:xfrm>
              <a:off x="695044" y="398022"/>
              <a:ext cx="517179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415" name="tx415"/>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16" name="tx416"/>
            <p:cNvSpPr/>
            <p:nvPr/>
          </p:nvSpPr>
          <p:spPr>
            <a:xfrm>
              <a:off x="5800628" y="6449175"/>
              <a:ext cx="3273782"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sp>
          <p:nvSpPr>
            <p:cNvPr id="417" name="tx417"/>
            <p:cNvSpPr/>
            <p:nvPr/>
          </p:nvSpPr>
          <p:spPr>
            <a:xfrm>
              <a:off x="6303821" y="6591813"/>
              <a:ext cx="2770589" cy="816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compares the ranking of countries in EAPR based on the absolute number of zero-dose children, with rank 1 representing the country in the region with the most zero-dose children.
In 2021, Indonesia had the highest number of zero-dose children (1,162,000), followed by Philippines (536,000).
In 2025, Indonesia had the highest number of zero-dose children (657,000), followed by Philippines (381,000).
There was some change in the top 3 countries between 2021 and 2025.</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42791" y="4055300"/>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42791" y="2914829"/>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42791" y="1774359"/>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42791" y="4625535"/>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42791" y="3485065"/>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42791" y="2344594"/>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42791" y="1204123"/>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583821"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68916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3794498"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899836"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00517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11051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8215851"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784107"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00517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226242"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44731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68378"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88944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11051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484341" y="3257491"/>
              <a:ext cx="198960" cy="1368043"/>
            </a:xfrm>
            <a:prstGeom prst="rect">
              <a:avLst/>
            </a:prstGeom>
            <a:solidFill>
              <a:srgbClr val="80BD41">
                <a:alpha val="100000"/>
              </a:srgbClr>
            </a:solidFill>
          </p:spPr>
          <p:txBody>
            <a:bodyPr/>
            <a:lstStyle/>
            <a:p>
              <a:endParaRPr/>
            </a:p>
          </p:txBody>
        </p:sp>
        <p:sp>
          <p:nvSpPr>
            <p:cNvPr id="26" name="rc26"/>
            <p:cNvSpPr/>
            <p:nvPr/>
          </p:nvSpPr>
          <p:spPr>
            <a:xfrm>
              <a:off x="1484341" y="2974740"/>
              <a:ext cx="198960" cy="138484"/>
            </a:xfrm>
            <a:prstGeom prst="rect">
              <a:avLst/>
            </a:prstGeom>
            <a:solidFill>
              <a:srgbClr val="0058AB">
                <a:alpha val="100000"/>
              </a:srgbClr>
            </a:solidFill>
          </p:spPr>
          <p:txBody>
            <a:bodyPr/>
            <a:lstStyle/>
            <a:p>
              <a:endParaRPr/>
            </a:p>
          </p:txBody>
        </p:sp>
        <p:sp>
          <p:nvSpPr>
            <p:cNvPr id="27" name="rc27"/>
            <p:cNvSpPr/>
            <p:nvPr/>
          </p:nvSpPr>
          <p:spPr>
            <a:xfrm>
              <a:off x="1484341" y="3113224"/>
              <a:ext cx="198960" cy="144266"/>
            </a:xfrm>
            <a:prstGeom prst="rect">
              <a:avLst/>
            </a:prstGeom>
            <a:solidFill>
              <a:srgbClr val="1CABE2">
                <a:alpha val="100000"/>
              </a:srgbClr>
            </a:solidFill>
          </p:spPr>
          <p:txBody>
            <a:bodyPr/>
            <a:lstStyle/>
            <a:p>
              <a:endParaRPr/>
            </a:p>
          </p:txBody>
        </p:sp>
        <p:sp>
          <p:nvSpPr>
            <p:cNvPr id="28" name="rc28"/>
            <p:cNvSpPr/>
            <p:nvPr/>
          </p:nvSpPr>
          <p:spPr>
            <a:xfrm>
              <a:off x="1705408" y="3291885"/>
              <a:ext cx="198960" cy="1333650"/>
            </a:xfrm>
            <a:prstGeom prst="rect">
              <a:avLst/>
            </a:prstGeom>
            <a:solidFill>
              <a:srgbClr val="80BD41">
                <a:alpha val="100000"/>
              </a:srgbClr>
            </a:solidFill>
          </p:spPr>
          <p:txBody>
            <a:bodyPr/>
            <a:lstStyle/>
            <a:p>
              <a:endParaRPr/>
            </a:p>
          </p:txBody>
        </p:sp>
        <p:sp>
          <p:nvSpPr>
            <p:cNvPr id="29" name="rc29"/>
            <p:cNvSpPr/>
            <p:nvPr/>
          </p:nvSpPr>
          <p:spPr>
            <a:xfrm>
              <a:off x="1705408" y="3024505"/>
              <a:ext cx="198960" cy="138445"/>
            </a:xfrm>
            <a:prstGeom prst="rect">
              <a:avLst/>
            </a:prstGeom>
            <a:solidFill>
              <a:srgbClr val="0058AB">
                <a:alpha val="100000"/>
              </a:srgbClr>
            </a:solidFill>
          </p:spPr>
          <p:txBody>
            <a:bodyPr/>
            <a:lstStyle/>
            <a:p>
              <a:endParaRPr/>
            </a:p>
          </p:txBody>
        </p:sp>
        <p:sp>
          <p:nvSpPr>
            <p:cNvPr id="30" name="rc30"/>
            <p:cNvSpPr/>
            <p:nvPr/>
          </p:nvSpPr>
          <p:spPr>
            <a:xfrm>
              <a:off x="1705408" y="3162950"/>
              <a:ext cx="198960" cy="128934"/>
            </a:xfrm>
            <a:prstGeom prst="rect">
              <a:avLst/>
            </a:prstGeom>
            <a:solidFill>
              <a:srgbClr val="1CABE2">
                <a:alpha val="100000"/>
              </a:srgbClr>
            </a:solidFill>
          </p:spPr>
          <p:txBody>
            <a:bodyPr/>
            <a:lstStyle/>
            <a:p>
              <a:endParaRPr/>
            </a:p>
          </p:txBody>
        </p:sp>
        <p:sp>
          <p:nvSpPr>
            <p:cNvPr id="31" name="rc31"/>
            <p:cNvSpPr/>
            <p:nvPr/>
          </p:nvSpPr>
          <p:spPr>
            <a:xfrm>
              <a:off x="1926476" y="3331184"/>
              <a:ext cx="198960" cy="1294351"/>
            </a:xfrm>
            <a:prstGeom prst="rect">
              <a:avLst/>
            </a:prstGeom>
            <a:solidFill>
              <a:srgbClr val="80BD41">
                <a:alpha val="100000"/>
              </a:srgbClr>
            </a:solidFill>
          </p:spPr>
          <p:txBody>
            <a:bodyPr/>
            <a:lstStyle/>
            <a:p>
              <a:endParaRPr/>
            </a:p>
          </p:txBody>
        </p:sp>
        <p:sp>
          <p:nvSpPr>
            <p:cNvPr id="32" name="rc32"/>
            <p:cNvSpPr/>
            <p:nvPr/>
          </p:nvSpPr>
          <p:spPr>
            <a:xfrm>
              <a:off x="1926476" y="3035694"/>
              <a:ext cx="198960" cy="156645"/>
            </a:xfrm>
            <a:prstGeom prst="rect">
              <a:avLst/>
            </a:prstGeom>
            <a:solidFill>
              <a:srgbClr val="0058AB">
                <a:alpha val="100000"/>
              </a:srgbClr>
            </a:solidFill>
          </p:spPr>
          <p:txBody>
            <a:bodyPr/>
            <a:lstStyle/>
            <a:p>
              <a:endParaRPr/>
            </a:p>
          </p:txBody>
        </p:sp>
        <p:sp>
          <p:nvSpPr>
            <p:cNvPr id="33" name="rc33"/>
            <p:cNvSpPr/>
            <p:nvPr/>
          </p:nvSpPr>
          <p:spPr>
            <a:xfrm>
              <a:off x="1926476" y="3192340"/>
              <a:ext cx="198960" cy="138843"/>
            </a:xfrm>
            <a:prstGeom prst="rect">
              <a:avLst/>
            </a:prstGeom>
            <a:solidFill>
              <a:srgbClr val="1CABE2">
                <a:alpha val="100000"/>
              </a:srgbClr>
            </a:solidFill>
          </p:spPr>
          <p:txBody>
            <a:bodyPr/>
            <a:lstStyle/>
            <a:p>
              <a:endParaRPr/>
            </a:p>
          </p:txBody>
        </p:sp>
        <p:sp>
          <p:nvSpPr>
            <p:cNvPr id="34" name="rc34"/>
            <p:cNvSpPr/>
            <p:nvPr/>
          </p:nvSpPr>
          <p:spPr>
            <a:xfrm>
              <a:off x="2147544" y="3303848"/>
              <a:ext cx="198960" cy="1321686"/>
            </a:xfrm>
            <a:prstGeom prst="rect">
              <a:avLst/>
            </a:prstGeom>
            <a:solidFill>
              <a:srgbClr val="80BD41">
                <a:alpha val="100000"/>
              </a:srgbClr>
            </a:solidFill>
          </p:spPr>
          <p:txBody>
            <a:bodyPr/>
            <a:lstStyle/>
            <a:p>
              <a:endParaRPr/>
            </a:p>
          </p:txBody>
        </p:sp>
        <p:sp>
          <p:nvSpPr>
            <p:cNvPr id="35" name="rc35"/>
            <p:cNvSpPr/>
            <p:nvPr/>
          </p:nvSpPr>
          <p:spPr>
            <a:xfrm>
              <a:off x="2147544" y="3042985"/>
              <a:ext cx="198960" cy="135131"/>
            </a:xfrm>
            <a:prstGeom prst="rect">
              <a:avLst/>
            </a:prstGeom>
            <a:solidFill>
              <a:srgbClr val="0058AB">
                <a:alpha val="100000"/>
              </a:srgbClr>
            </a:solidFill>
          </p:spPr>
          <p:txBody>
            <a:bodyPr/>
            <a:lstStyle/>
            <a:p>
              <a:endParaRPr/>
            </a:p>
          </p:txBody>
        </p:sp>
        <p:sp>
          <p:nvSpPr>
            <p:cNvPr id="36" name="rc36"/>
            <p:cNvSpPr/>
            <p:nvPr/>
          </p:nvSpPr>
          <p:spPr>
            <a:xfrm>
              <a:off x="2147544" y="3178117"/>
              <a:ext cx="198960" cy="125731"/>
            </a:xfrm>
            <a:prstGeom prst="rect">
              <a:avLst/>
            </a:prstGeom>
            <a:solidFill>
              <a:srgbClr val="1CABE2">
                <a:alpha val="100000"/>
              </a:srgbClr>
            </a:solidFill>
          </p:spPr>
          <p:txBody>
            <a:bodyPr/>
            <a:lstStyle/>
            <a:p>
              <a:endParaRPr/>
            </a:p>
          </p:txBody>
        </p:sp>
        <p:sp>
          <p:nvSpPr>
            <p:cNvPr id="37" name="rc37"/>
            <p:cNvSpPr/>
            <p:nvPr/>
          </p:nvSpPr>
          <p:spPr>
            <a:xfrm>
              <a:off x="2368611" y="3274287"/>
              <a:ext cx="198960" cy="1351248"/>
            </a:xfrm>
            <a:prstGeom prst="rect">
              <a:avLst/>
            </a:prstGeom>
            <a:solidFill>
              <a:srgbClr val="80BD41">
                <a:alpha val="100000"/>
              </a:srgbClr>
            </a:solidFill>
          </p:spPr>
          <p:txBody>
            <a:bodyPr/>
            <a:lstStyle/>
            <a:p>
              <a:endParaRPr/>
            </a:p>
          </p:txBody>
        </p:sp>
        <p:sp>
          <p:nvSpPr>
            <p:cNvPr id="38" name="rc38"/>
            <p:cNvSpPr/>
            <p:nvPr/>
          </p:nvSpPr>
          <p:spPr>
            <a:xfrm>
              <a:off x="2368611" y="3027834"/>
              <a:ext cx="198960" cy="122321"/>
            </a:xfrm>
            <a:prstGeom prst="rect">
              <a:avLst/>
            </a:prstGeom>
            <a:solidFill>
              <a:srgbClr val="0058AB">
                <a:alpha val="100000"/>
              </a:srgbClr>
            </a:solidFill>
          </p:spPr>
          <p:txBody>
            <a:bodyPr/>
            <a:lstStyle/>
            <a:p>
              <a:endParaRPr/>
            </a:p>
          </p:txBody>
        </p:sp>
        <p:sp>
          <p:nvSpPr>
            <p:cNvPr id="39" name="rc39"/>
            <p:cNvSpPr/>
            <p:nvPr/>
          </p:nvSpPr>
          <p:spPr>
            <a:xfrm>
              <a:off x="2368611" y="3150156"/>
              <a:ext cx="198960" cy="124130"/>
            </a:xfrm>
            <a:prstGeom prst="rect">
              <a:avLst/>
            </a:prstGeom>
            <a:solidFill>
              <a:srgbClr val="1CABE2">
                <a:alpha val="100000"/>
              </a:srgbClr>
            </a:solidFill>
          </p:spPr>
          <p:txBody>
            <a:bodyPr/>
            <a:lstStyle/>
            <a:p>
              <a:endParaRPr/>
            </a:p>
          </p:txBody>
        </p:sp>
        <p:sp>
          <p:nvSpPr>
            <p:cNvPr id="40" name="rc40"/>
            <p:cNvSpPr/>
            <p:nvPr/>
          </p:nvSpPr>
          <p:spPr>
            <a:xfrm>
              <a:off x="2589679" y="3264377"/>
              <a:ext cx="198960" cy="1361158"/>
            </a:xfrm>
            <a:prstGeom prst="rect">
              <a:avLst/>
            </a:prstGeom>
            <a:solidFill>
              <a:srgbClr val="80BD41">
                <a:alpha val="100000"/>
              </a:srgbClr>
            </a:solidFill>
          </p:spPr>
          <p:txBody>
            <a:bodyPr/>
            <a:lstStyle/>
            <a:p>
              <a:endParaRPr/>
            </a:p>
          </p:txBody>
        </p:sp>
        <p:sp>
          <p:nvSpPr>
            <p:cNvPr id="41" name="rc41"/>
            <p:cNvSpPr/>
            <p:nvPr/>
          </p:nvSpPr>
          <p:spPr>
            <a:xfrm>
              <a:off x="2589679" y="3016164"/>
              <a:ext cx="198960" cy="127231"/>
            </a:xfrm>
            <a:prstGeom prst="rect">
              <a:avLst/>
            </a:prstGeom>
            <a:solidFill>
              <a:srgbClr val="0058AB">
                <a:alpha val="100000"/>
              </a:srgbClr>
            </a:solidFill>
          </p:spPr>
          <p:txBody>
            <a:bodyPr/>
            <a:lstStyle/>
            <a:p>
              <a:endParaRPr/>
            </a:p>
          </p:txBody>
        </p:sp>
        <p:sp>
          <p:nvSpPr>
            <p:cNvPr id="42" name="rc42"/>
            <p:cNvSpPr/>
            <p:nvPr/>
          </p:nvSpPr>
          <p:spPr>
            <a:xfrm>
              <a:off x="2589679" y="3143395"/>
              <a:ext cx="198960" cy="120981"/>
            </a:xfrm>
            <a:prstGeom prst="rect">
              <a:avLst/>
            </a:prstGeom>
            <a:solidFill>
              <a:srgbClr val="1CABE2">
                <a:alpha val="100000"/>
              </a:srgbClr>
            </a:solidFill>
          </p:spPr>
          <p:txBody>
            <a:bodyPr/>
            <a:lstStyle/>
            <a:p>
              <a:endParaRPr/>
            </a:p>
          </p:txBody>
        </p:sp>
        <p:sp>
          <p:nvSpPr>
            <p:cNvPr id="43" name="rc43"/>
            <p:cNvSpPr/>
            <p:nvPr/>
          </p:nvSpPr>
          <p:spPr>
            <a:xfrm>
              <a:off x="2810747" y="3183250"/>
              <a:ext cx="198960" cy="1442285"/>
            </a:xfrm>
            <a:prstGeom prst="rect">
              <a:avLst/>
            </a:prstGeom>
            <a:solidFill>
              <a:srgbClr val="80BD41">
                <a:alpha val="100000"/>
              </a:srgbClr>
            </a:solidFill>
          </p:spPr>
          <p:txBody>
            <a:bodyPr/>
            <a:lstStyle/>
            <a:p>
              <a:endParaRPr/>
            </a:p>
          </p:txBody>
        </p:sp>
        <p:sp>
          <p:nvSpPr>
            <p:cNvPr id="44" name="rc44"/>
            <p:cNvSpPr/>
            <p:nvPr/>
          </p:nvSpPr>
          <p:spPr>
            <a:xfrm>
              <a:off x="2810747" y="2993085"/>
              <a:ext cx="198960" cy="85399"/>
            </a:xfrm>
            <a:prstGeom prst="rect">
              <a:avLst/>
            </a:prstGeom>
            <a:solidFill>
              <a:srgbClr val="0058AB">
                <a:alpha val="100000"/>
              </a:srgbClr>
            </a:solidFill>
          </p:spPr>
          <p:txBody>
            <a:bodyPr/>
            <a:lstStyle/>
            <a:p>
              <a:endParaRPr/>
            </a:p>
          </p:txBody>
        </p:sp>
        <p:sp>
          <p:nvSpPr>
            <p:cNvPr id="45" name="rc45"/>
            <p:cNvSpPr/>
            <p:nvPr/>
          </p:nvSpPr>
          <p:spPr>
            <a:xfrm>
              <a:off x="2810747" y="3078485"/>
              <a:ext cx="198960" cy="104764"/>
            </a:xfrm>
            <a:prstGeom prst="rect">
              <a:avLst/>
            </a:prstGeom>
            <a:solidFill>
              <a:srgbClr val="1CABE2">
                <a:alpha val="100000"/>
              </a:srgbClr>
            </a:solidFill>
          </p:spPr>
          <p:txBody>
            <a:bodyPr/>
            <a:lstStyle/>
            <a:p>
              <a:endParaRPr/>
            </a:p>
          </p:txBody>
        </p:sp>
        <p:sp>
          <p:nvSpPr>
            <p:cNvPr id="46" name="rc46"/>
            <p:cNvSpPr/>
            <p:nvPr/>
          </p:nvSpPr>
          <p:spPr>
            <a:xfrm>
              <a:off x="3031814" y="3156317"/>
              <a:ext cx="198960" cy="1469218"/>
            </a:xfrm>
            <a:prstGeom prst="rect">
              <a:avLst/>
            </a:prstGeom>
            <a:solidFill>
              <a:srgbClr val="80BD41">
                <a:alpha val="100000"/>
              </a:srgbClr>
            </a:solidFill>
          </p:spPr>
          <p:txBody>
            <a:bodyPr/>
            <a:lstStyle/>
            <a:p>
              <a:endParaRPr/>
            </a:p>
          </p:txBody>
        </p:sp>
        <p:sp>
          <p:nvSpPr>
            <p:cNvPr id="47" name="rc47"/>
            <p:cNvSpPr/>
            <p:nvPr/>
          </p:nvSpPr>
          <p:spPr>
            <a:xfrm>
              <a:off x="3031814" y="2965485"/>
              <a:ext cx="198960" cy="90209"/>
            </a:xfrm>
            <a:prstGeom prst="rect">
              <a:avLst/>
            </a:prstGeom>
            <a:solidFill>
              <a:srgbClr val="0058AB">
                <a:alpha val="100000"/>
              </a:srgbClr>
            </a:solidFill>
          </p:spPr>
          <p:txBody>
            <a:bodyPr/>
            <a:lstStyle/>
            <a:p>
              <a:endParaRPr/>
            </a:p>
          </p:txBody>
        </p:sp>
        <p:sp>
          <p:nvSpPr>
            <p:cNvPr id="48" name="rc48"/>
            <p:cNvSpPr/>
            <p:nvPr/>
          </p:nvSpPr>
          <p:spPr>
            <a:xfrm>
              <a:off x="3031814" y="3055695"/>
              <a:ext cx="198960" cy="100622"/>
            </a:xfrm>
            <a:prstGeom prst="rect">
              <a:avLst/>
            </a:prstGeom>
            <a:solidFill>
              <a:srgbClr val="1CABE2">
                <a:alpha val="100000"/>
              </a:srgbClr>
            </a:solidFill>
          </p:spPr>
          <p:txBody>
            <a:bodyPr/>
            <a:lstStyle/>
            <a:p>
              <a:endParaRPr/>
            </a:p>
          </p:txBody>
        </p:sp>
        <p:sp>
          <p:nvSpPr>
            <p:cNvPr id="49" name="rc49"/>
            <p:cNvSpPr/>
            <p:nvPr/>
          </p:nvSpPr>
          <p:spPr>
            <a:xfrm>
              <a:off x="3252882" y="3072534"/>
              <a:ext cx="198960" cy="1553000"/>
            </a:xfrm>
            <a:prstGeom prst="rect">
              <a:avLst/>
            </a:prstGeom>
            <a:solidFill>
              <a:srgbClr val="80BD41">
                <a:alpha val="100000"/>
              </a:srgbClr>
            </a:solidFill>
          </p:spPr>
          <p:txBody>
            <a:bodyPr/>
            <a:lstStyle/>
            <a:p>
              <a:endParaRPr/>
            </a:p>
          </p:txBody>
        </p:sp>
        <p:sp>
          <p:nvSpPr>
            <p:cNvPr id="50" name="rc50"/>
            <p:cNvSpPr/>
            <p:nvPr/>
          </p:nvSpPr>
          <p:spPr>
            <a:xfrm>
              <a:off x="3252882" y="2932882"/>
              <a:ext cx="198960" cy="75394"/>
            </a:xfrm>
            <a:prstGeom prst="rect">
              <a:avLst/>
            </a:prstGeom>
            <a:solidFill>
              <a:srgbClr val="0058AB">
                <a:alpha val="100000"/>
              </a:srgbClr>
            </a:solidFill>
          </p:spPr>
          <p:txBody>
            <a:bodyPr/>
            <a:lstStyle/>
            <a:p>
              <a:endParaRPr/>
            </a:p>
          </p:txBody>
        </p:sp>
        <p:sp>
          <p:nvSpPr>
            <p:cNvPr id="51" name="rc51"/>
            <p:cNvSpPr/>
            <p:nvPr/>
          </p:nvSpPr>
          <p:spPr>
            <a:xfrm>
              <a:off x="3252882" y="3008276"/>
              <a:ext cx="198960" cy="64258"/>
            </a:xfrm>
            <a:prstGeom prst="rect">
              <a:avLst/>
            </a:prstGeom>
            <a:solidFill>
              <a:srgbClr val="1CABE2">
                <a:alpha val="100000"/>
              </a:srgbClr>
            </a:solidFill>
          </p:spPr>
          <p:txBody>
            <a:bodyPr/>
            <a:lstStyle/>
            <a:p>
              <a:endParaRPr/>
            </a:p>
          </p:txBody>
        </p:sp>
        <p:sp>
          <p:nvSpPr>
            <p:cNvPr id="52" name="rc52"/>
            <p:cNvSpPr/>
            <p:nvPr/>
          </p:nvSpPr>
          <p:spPr>
            <a:xfrm>
              <a:off x="3473950" y="3018952"/>
              <a:ext cx="198960" cy="1606583"/>
            </a:xfrm>
            <a:prstGeom prst="rect">
              <a:avLst/>
            </a:prstGeom>
            <a:solidFill>
              <a:srgbClr val="80BD41">
                <a:alpha val="100000"/>
              </a:srgbClr>
            </a:solidFill>
          </p:spPr>
          <p:txBody>
            <a:bodyPr/>
            <a:lstStyle/>
            <a:p>
              <a:endParaRPr/>
            </a:p>
          </p:txBody>
        </p:sp>
        <p:sp>
          <p:nvSpPr>
            <p:cNvPr id="53" name="rc53"/>
            <p:cNvSpPr/>
            <p:nvPr/>
          </p:nvSpPr>
          <p:spPr>
            <a:xfrm>
              <a:off x="3473950" y="2909887"/>
              <a:ext cx="198960" cy="69951"/>
            </a:xfrm>
            <a:prstGeom prst="rect">
              <a:avLst/>
            </a:prstGeom>
            <a:solidFill>
              <a:srgbClr val="0058AB">
                <a:alpha val="100000"/>
              </a:srgbClr>
            </a:solidFill>
          </p:spPr>
          <p:txBody>
            <a:bodyPr/>
            <a:lstStyle/>
            <a:p>
              <a:endParaRPr/>
            </a:p>
          </p:txBody>
        </p:sp>
        <p:sp>
          <p:nvSpPr>
            <p:cNvPr id="54" name="rc54"/>
            <p:cNvSpPr/>
            <p:nvPr/>
          </p:nvSpPr>
          <p:spPr>
            <a:xfrm>
              <a:off x="3473950" y="2979838"/>
              <a:ext cx="198960" cy="39113"/>
            </a:xfrm>
            <a:prstGeom prst="rect">
              <a:avLst/>
            </a:prstGeom>
            <a:solidFill>
              <a:srgbClr val="1CABE2">
                <a:alpha val="100000"/>
              </a:srgbClr>
            </a:solidFill>
          </p:spPr>
          <p:txBody>
            <a:bodyPr/>
            <a:lstStyle/>
            <a:p>
              <a:endParaRPr/>
            </a:p>
          </p:txBody>
        </p:sp>
        <p:sp>
          <p:nvSpPr>
            <p:cNvPr id="55" name="rc55"/>
            <p:cNvSpPr/>
            <p:nvPr/>
          </p:nvSpPr>
          <p:spPr>
            <a:xfrm>
              <a:off x="3695017" y="3017410"/>
              <a:ext cx="198960" cy="1608124"/>
            </a:xfrm>
            <a:prstGeom prst="rect">
              <a:avLst/>
            </a:prstGeom>
            <a:solidFill>
              <a:srgbClr val="80BD41">
                <a:alpha val="100000"/>
              </a:srgbClr>
            </a:solidFill>
          </p:spPr>
          <p:txBody>
            <a:bodyPr/>
            <a:lstStyle/>
            <a:p>
              <a:endParaRPr/>
            </a:p>
          </p:txBody>
        </p:sp>
        <p:sp>
          <p:nvSpPr>
            <p:cNvPr id="56" name="rc56"/>
            <p:cNvSpPr/>
            <p:nvPr/>
          </p:nvSpPr>
          <p:spPr>
            <a:xfrm>
              <a:off x="3695017" y="2911752"/>
              <a:ext cx="198960" cy="71790"/>
            </a:xfrm>
            <a:prstGeom prst="rect">
              <a:avLst/>
            </a:prstGeom>
            <a:solidFill>
              <a:srgbClr val="0058AB">
                <a:alpha val="100000"/>
              </a:srgbClr>
            </a:solidFill>
          </p:spPr>
          <p:txBody>
            <a:bodyPr/>
            <a:lstStyle/>
            <a:p>
              <a:endParaRPr/>
            </a:p>
          </p:txBody>
        </p:sp>
        <p:sp>
          <p:nvSpPr>
            <p:cNvPr id="57" name="rc57"/>
            <p:cNvSpPr/>
            <p:nvPr/>
          </p:nvSpPr>
          <p:spPr>
            <a:xfrm>
              <a:off x="3695017" y="2983543"/>
              <a:ext cx="198960" cy="33867"/>
            </a:xfrm>
            <a:prstGeom prst="rect">
              <a:avLst/>
            </a:prstGeom>
            <a:solidFill>
              <a:srgbClr val="1CABE2">
                <a:alpha val="100000"/>
              </a:srgbClr>
            </a:solidFill>
          </p:spPr>
          <p:txBody>
            <a:bodyPr/>
            <a:lstStyle/>
            <a:p>
              <a:endParaRPr/>
            </a:p>
          </p:txBody>
        </p:sp>
        <p:sp>
          <p:nvSpPr>
            <p:cNvPr id="58" name="rc58"/>
            <p:cNvSpPr/>
            <p:nvPr/>
          </p:nvSpPr>
          <p:spPr>
            <a:xfrm>
              <a:off x="3916085" y="3011652"/>
              <a:ext cx="198960" cy="1613883"/>
            </a:xfrm>
            <a:prstGeom prst="rect">
              <a:avLst/>
            </a:prstGeom>
            <a:solidFill>
              <a:srgbClr val="80BD41">
                <a:alpha val="100000"/>
              </a:srgbClr>
            </a:solidFill>
          </p:spPr>
          <p:txBody>
            <a:bodyPr/>
            <a:lstStyle/>
            <a:p>
              <a:endParaRPr/>
            </a:p>
          </p:txBody>
        </p:sp>
        <p:sp>
          <p:nvSpPr>
            <p:cNvPr id="59" name="rc59"/>
            <p:cNvSpPr/>
            <p:nvPr/>
          </p:nvSpPr>
          <p:spPr>
            <a:xfrm>
              <a:off x="3916085" y="2905596"/>
              <a:ext cx="198960" cy="72850"/>
            </a:xfrm>
            <a:prstGeom prst="rect">
              <a:avLst/>
            </a:prstGeom>
            <a:solidFill>
              <a:srgbClr val="0058AB">
                <a:alpha val="100000"/>
              </a:srgbClr>
            </a:solidFill>
          </p:spPr>
          <p:txBody>
            <a:bodyPr/>
            <a:lstStyle/>
            <a:p>
              <a:endParaRPr/>
            </a:p>
          </p:txBody>
        </p:sp>
        <p:sp>
          <p:nvSpPr>
            <p:cNvPr id="60" name="rc60"/>
            <p:cNvSpPr/>
            <p:nvPr/>
          </p:nvSpPr>
          <p:spPr>
            <a:xfrm>
              <a:off x="3916085" y="2978446"/>
              <a:ext cx="198960" cy="33206"/>
            </a:xfrm>
            <a:prstGeom prst="rect">
              <a:avLst/>
            </a:prstGeom>
            <a:solidFill>
              <a:srgbClr val="1CABE2">
                <a:alpha val="100000"/>
              </a:srgbClr>
            </a:solidFill>
          </p:spPr>
          <p:txBody>
            <a:bodyPr/>
            <a:lstStyle/>
            <a:p>
              <a:endParaRPr/>
            </a:p>
          </p:txBody>
        </p:sp>
        <p:sp>
          <p:nvSpPr>
            <p:cNvPr id="61" name="rc61"/>
            <p:cNvSpPr/>
            <p:nvPr/>
          </p:nvSpPr>
          <p:spPr>
            <a:xfrm>
              <a:off x="4137153" y="2909314"/>
              <a:ext cx="198960" cy="1716220"/>
            </a:xfrm>
            <a:prstGeom prst="rect">
              <a:avLst/>
            </a:prstGeom>
            <a:solidFill>
              <a:srgbClr val="80BD41">
                <a:alpha val="100000"/>
              </a:srgbClr>
            </a:solidFill>
          </p:spPr>
          <p:txBody>
            <a:bodyPr/>
            <a:lstStyle/>
            <a:p>
              <a:endParaRPr/>
            </a:p>
          </p:txBody>
        </p:sp>
        <p:sp>
          <p:nvSpPr>
            <p:cNvPr id="62" name="rc62"/>
            <p:cNvSpPr/>
            <p:nvPr/>
          </p:nvSpPr>
          <p:spPr>
            <a:xfrm>
              <a:off x="4137153" y="2821972"/>
              <a:ext cx="198960" cy="62705"/>
            </a:xfrm>
            <a:prstGeom prst="rect">
              <a:avLst/>
            </a:prstGeom>
            <a:solidFill>
              <a:srgbClr val="0058AB">
                <a:alpha val="100000"/>
              </a:srgbClr>
            </a:solidFill>
          </p:spPr>
          <p:txBody>
            <a:bodyPr/>
            <a:lstStyle/>
            <a:p>
              <a:endParaRPr/>
            </a:p>
          </p:txBody>
        </p:sp>
        <p:sp>
          <p:nvSpPr>
            <p:cNvPr id="63" name="rc63"/>
            <p:cNvSpPr/>
            <p:nvPr/>
          </p:nvSpPr>
          <p:spPr>
            <a:xfrm>
              <a:off x="4137153" y="2884677"/>
              <a:ext cx="198960" cy="24637"/>
            </a:xfrm>
            <a:prstGeom prst="rect">
              <a:avLst/>
            </a:prstGeom>
            <a:solidFill>
              <a:srgbClr val="1CABE2">
                <a:alpha val="100000"/>
              </a:srgbClr>
            </a:solidFill>
          </p:spPr>
          <p:txBody>
            <a:bodyPr/>
            <a:lstStyle/>
            <a:p>
              <a:endParaRPr/>
            </a:p>
          </p:txBody>
        </p:sp>
        <p:sp>
          <p:nvSpPr>
            <p:cNvPr id="64" name="rc64"/>
            <p:cNvSpPr/>
            <p:nvPr/>
          </p:nvSpPr>
          <p:spPr>
            <a:xfrm>
              <a:off x="4358220" y="2999364"/>
              <a:ext cx="198960" cy="1626170"/>
            </a:xfrm>
            <a:prstGeom prst="rect">
              <a:avLst/>
            </a:prstGeom>
            <a:solidFill>
              <a:srgbClr val="80BD41">
                <a:alpha val="100000"/>
              </a:srgbClr>
            </a:solidFill>
          </p:spPr>
          <p:txBody>
            <a:bodyPr/>
            <a:lstStyle/>
            <a:p>
              <a:endParaRPr/>
            </a:p>
          </p:txBody>
        </p:sp>
        <p:sp>
          <p:nvSpPr>
            <p:cNvPr id="65" name="rc65"/>
            <p:cNvSpPr/>
            <p:nvPr/>
          </p:nvSpPr>
          <p:spPr>
            <a:xfrm>
              <a:off x="4358220" y="2882089"/>
              <a:ext cx="198960" cy="62451"/>
            </a:xfrm>
            <a:prstGeom prst="rect">
              <a:avLst/>
            </a:prstGeom>
            <a:solidFill>
              <a:srgbClr val="0058AB">
                <a:alpha val="100000"/>
              </a:srgbClr>
            </a:solidFill>
          </p:spPr>
          <p:txBody>
            <a:bodyPr/>
            <a:lstStyle/>
            <a:p>
              <a:endParaRPr/>
            </a:p>
          </p:txBody>
        </p:sp>
        <p:sp>
          <p:nvSpPr>
            <p:cNvPr id="66" name="rc66"/>
            <p:cNvSpPr/>
            <p:nvPr/>
          </p:nvSpPr>
          <p:spPr>
            <a:xfrm>
              <a:off x="4358220" y="2944541"/>
              <a:ext cx="198960" cy="54823"/>
            </a:xfrm>
            <a:prstGeom prst="rect">
              <a:avLst/>
            </a:prstGeom>
            <a:solidFill>
              <a:srgbClr val="1CABE2">
                <a:alpha val="100000"/>
              </a:srgbClr>
            </a:solidFill>
          </p:spPr>
          <p:txBody>
            <a:bodyPr/>
            <a:lstStyle/>
            <a:p>
              <a:endParaRPr/>
            </a:p>
          </p:txBody>
        </p:sp>
        <p:sp>
          <p:nvSpPr>
            <p:cNvPr id="67" name="rc67"/>
            <p:cNvSpPr/>
            <p:nvPr/>
          </p:nvSpPr>
          <p:spPr>
            <a:xfrm>
              <a:off x="4579288" y="2954326"/>
              <a:ext cx="198960" cy="1671208"/>
            </a:xfrm>
            <a:prstGeom prst="rect">
              <a:avLst/>
            </a:prstGeom>
            <a:solidFill>
              <a:srgbClr val="80BD41">
                <a:alpha val="100000"/>
              </a:srgbClr>
            </a:solidFill>
          </p:spPr>
          <p:txBody>
            <a:bodyPr/>
            <a:lstStyle/>
            <a:p>
              <a:endParaRPr/>
            </a:p>
          </p:txBody>
        </p:sp>
        <p:sp>
          <p:nvSpPr>
            <p:cNvPr id="68" name="rc68"/>
            <p:cNvSpPr/>
            <p:nvPr/>
          </p:nvSpPr>
          <p:spPr>
            <a:xfrm>
              <a:off x="4579288" y="2858633"/>
              <a:ext cx="198960" cy="65815"/>
            </a:xfrm>
            <a:prstGeom prst="rect">
              <a:avLst/>
            </a:prstGeom>
            <a:solidFill>
              <a:srgbClr val="0058AB">
                <a:alpha val="100000"/>
              </a:srgbClr>
            </a:solidFill>
          </p:spPr>
          <p:txBody>
            <a:bodyPr/>
            <a:lstStyle/>
            <a:p>
              <a:endParaRPr/>
            </a:p>
          </p:txBody>
        </p:sp>
        <p:sp>
          <p:nvSpPr>
            <p:cNvPr id="69" name="rc69"/>
            <p:cNvSpPr/>
            <p:nvPr/>
          </p:nvSpPr>
          <p:spPr>
            <a:xfrm>
              <a:off x="4579288" y="2924449"/>
              <a:ext cx="198960" cy="29877"/>
            </a:xfrm>
            <a:prstGeom prst="rect">
              <a:avLst/>
            </a:prstGeom>
            <a:solidFill>
              <a:srgbClr val="1CABE2">
                <a:alpha val="100000"/>
              </a:srgbClr>
            </a:solidFill>
          </p:spPr>
          <p:txBody>
            <a:bodyPr/>
            <a:lstStyle/>
            <a:p>
              <a:endParaRPr/>
            </a:p>
          </p:txBody>
        </p:sp>
        <p:sp>
          <p:nvSpPr>
            <p:cNvPr id="70" name="rc70"/>
            <p:cNvSpPr/>
            <p:nvPr/>
          </p:nvSpPr>
          <p:spPr>
            <a:xfrm>
              <a:off x="4800356" y="3041148"/>
              <a:ext cx="198960" cy="1584387"/>
            </a:xfrm>
            <a:prstGeom prst="rect">
              <a:avLst/>
            </a:prstGeom>
            <a:solidFill>
              <a:srgbClr val="80BD41">
                <a:alpha val="100000"/>
              </a:srgbClr>
            </a:solidFill>
          </p:spPr>
          <p:txBody>
            <a:bodyPr/>
            <a:lstStyle/>
            <a:p>
              <a:endParaRPr/>
            </a:p>
          </p:txBody>
        </p:sp>
        <p:sp>
          <p:nvSpPr>
            <p:cNvPr id="71" name="rc71"/>
            <p:cNvSpPr/>
            <p:nvPr/>
          </p:nvSpPr>
          <p:spPr>
            <a:xfrm>
              <a:off x="4800356" y="2933775"/>
              <a:ext cx="198960" cy="74713"/>
            </a:xfrm>
            <a:prstGeom prst="rect">
              <a:avLst/>
            </a:prstGeom>
            <a:solidFill>
              <a:srgbClr val="0058AB">
                <a:alpha val="100000"/>
              </a:srgbClr>
            </a:solidFill>
          </p:spPr>
          <p:txBody>
            <a:bodyPr/>
            <a:lstStyle/>
            <a:p>
              <a:endParaRPr/>
            </a:p>
          </p:txBody>
        </p:sp>
        <p:sp>
          <p:nvSpPr>
            <p:cNvPr id="72" name="rc72"/>
            <p:cNvSpPr/>
            <p:nvPr/>
          </p:nvSpPr>
          <p:spPr>
            <a:xfrm>
              <a:off x="4800356" y="3008488"/>
              <a:ext cx="198960" cy="32659"/>
            </a:xfrm>
            <a:prstGeom prst="rect">
              <a:avLst/>
            </a:prstGeom>
            <a:solidFill>
              <a:srgbClr val="1CABE2">
                <a:alpha val="100000"/>
              </a:srgbClr>
            </a:solidFill>
          </p:spPr>
          <p:txBody>
            <a:bodyPr/>
            <a:lstStyle/>
            <a:p>
              <a:endParaRPr/>
            </a:p>
          </p:txBody>
        </p:sp>
        <p:sp>
          <p:nvSpPr>
            <p:cNvPr id="73" name="rc73"/>
            <p:cNvSpPr/>
            <p:nvPr/>
          </p:nvSpPr>
          <p:spPr>
            <a:xfrm>
              <a:off x="5021423" y="2998988"/>
              <a:ext cx="198960" cy="1626546"/>
            </a:xfrm>
            <a:prstGeom prst="rect">
              <a:avLst/>
            </a:prstGeom>
            <a:solidFill>
              <a:srgbClr val="80BD41">
                <a:alpha val="100000"/>
              </a:srgbClr>
            </a:solidFill>
          </p:spPr>
          <p:txBody>
            <a:bodyPr/>
            <a:lstStyle/>
            <a:p>
              <a:endParaRPr/>
            </a:p>
          </p:txBody>
        </p:sp>
        <p:sp>
          <p:nvSpPr>
            <p:cNvPr id="74" name="rc74"/>
            <p:cNvSpPr/>
            <p:nvPr/>
          </p:nvSpPr>
          <p:spPr>
            <a:xfrm>
              <a:off x="5021423" y="2902360"/>
              <a:ext cx="198960" cy="70454"/>
            </a:xfrm>
            <a:prstGeom prst="rect">
              <a:avLst/>
            </a:prstGeom>
            <a:solidFill>
              <a:srgbClr val="0058AB">
                <a:alpha val="100000"/>
              </a:srgbClr>
            </a:solidFill>
          </p:spPr>
          <p:txBody>
            <a:bodyPr/>
            <a:lstStyle/>
            <a:p>
              <a:endParaRPr/>
            </a:p>
          </p:txBody>
        </p:sp>
        <p:sp>
          <p:nvSpPr>
            <p:cNvPr id="75" name="rc75"/>
            <p:cNvSpPr/>
            <p:nvPr/>
          </p:nvSpPr>
          <p:spPr>
            <a:xfrm>
              <a:off x="5021423" y="2972815"/>
              <a:ext cx="198960" cy="26173"/>
            </a:xfrm>
            <a:prstGeom prst="rect">
              <a:avLst/>
            </a:prstGeom>
            <a:solidFill>
              <a:srgbClr val="1CABE2">
                <a:alpha val="100000"/>
              </a:srgbClr>
            </a:solidFill>
          </p:spPr>
          <p:txBody>
            <a:bodyPr/>
            <a:lstStyle/>
            <a:p>
              <a:endParaRPr/>
            </a:p>
          </p:txBody>
        </p:sp>
        <p:sp>
          <p:nvSpPr>
            <p:cNvPr id="76" name="rc76"/>
            <p:cNvSpPr/>
            <p:nvPr/>
          </p:nvSpPr>
          <p:spPr>
            <a:xfrm>
              <a:off x="5242491" y="3016611"/>
              <a:ext cx="198960" cy="1608923"/>
            </a:xfrm>
            <a:prstGeom prst="rect">
              <a:avLst/>
            </a:prstGeom>
            <a:solidFill>
              <a:srgbClr val="80BD41">
                <a:alpha val="100000"/>
              </a:srgbClr>
            </a:solidFill>
          </p:spPr>
          <p:txBody>
            <a:bodyPr/>
            <a:lstStyle/>
            <a:p>
              <a:endParaRPr/>
            </a:p>
          </p:txBody>
        </p:sp>
        <p:sp>
          <p:nvSpPr>
            <p:cNvPr id="77" name="rc77"/>
            <p:cNvSpPr/>
            <p:nvPr/>
          </p:nvSpPr>
          <p:spPr>
            <a:xfrm>
              <a:off x="5242491" y="2920655"/>
              <a:ext cx="198960" cy="69865"/>
            </a:xfrm>
            <a:prstGeom prst="rect">
              <a:avLst/>
            </a:prstGeom>
            <a:solidFill>
              <a:srgbClr val="0058AB">
                <a:alpha val="100000"/>
              </a:srgbClr>
            </a:solidFill>
          </p:spPr>
          <p:txBody>
            <a:bodyPr/>
            <a:lstStyle/>
            <a:p>
              <a:endParaRPr/>
            </a:p>
          </p:txBody>
        </p:sp>
        <p:sp>
          <p:nvSpPr>
            <p:cNvPr id="78" name="rc78"/>
            <p:cNvSpPr/>
            <p:nvPr/>
          </p:nvSpPr>
          <p:spPr>
            <a:xfrm>
              <a:off x="5242491" y="2990520"/>
              <a:ext cx="198960" cy="26091"/>
            </a:xfrm>
            <a:prstGeom prst="rect">
              <a:avLst/>
            </a:prstGeom>
            <a:solidFill>
              <a:srgbClr val="1CABE2">
                <a:alpha val="100000"/>
              </a:srgbClr>
            </a:solidFill>
          </p:spPr>
          <p:txBody>
            <a:bodyPr/>
            <a:lstStyle/>
            <a:p>
              <a:endParaRPr/>
            </a:p>
          </p:txBody>
        </p:sp>
        <p:sp>
          <p:nvSpPr>
            <p:cNvPr id="79" name="rc79"/>
            <p:cNvSpPr/>
            <p:nvPr/>
          </p:nvSpPr>
          <p:spPr>
            <a:xfrm>
              <a:off x="5463559" y="3210592"/>
              <a:ext cx="198960" cy="1414943"/>
            </a:xfrm>
            <a:prstGeom prst="rect">
              <a:avLst/>
            </a:prstGeom>
            <a:solidFill>
              <a:srgbClr val="80BD41">
                <a:alpha val="100000"/>
              </a:srgbClr>
            </a:solidFill>
          </p:spPr>
          <p:txBody>
            <a:bodyPr/>
            <a:lstStyle/>
            <a:p>
              <a:endParaRPr/>
            </a:p>
          </p:txBody>
        </p:sp>
        <p:sp>
          <p:nvSpPr>
            <p:cNvPr id="80" name="rc80"/>
            <p:cNvSpPr/>
            <p:nvPr/>
          </p:nvSpPr>
          <p:spPr>
            <a:xfrm>
              <a:off x="5463559" y="3101782"/>
              <a:ext cx="198960" cy="83710"/>
            </a:xfrm>
            <a:prstGeom prst="rect">
              <a:avLst/>
            </a:prstGeom>
            <a:solidFill>
              <a:srgbClr val="0058AB">
                <a:alpha val="100000"/>
              </a:srgbClr>
            </a:solidFill>
          </p:spPr>
          <p:txBody>
            <a:bodyPr/>
            <a:lstStyle/>
            <a:p>
              <a:endParaRPr/>
            </a:p>
          </p:txBody>
        </p:sp>
        <p:sp>
          <p:nvSpPr>
            <p:cNvPr id="81" name="rc81"/>
            <p:cNvSpPr/>
            <p:nvPr/>
          </p:nvSpPr>
          <p:spPr>
            <a:xfrm>
              <a:off x="5463559" y="3185492"/>
              <a:ext cx="198960" cy="25099"/>
            </a:xfrm>
            <a:prstGeom prst="rect">
              <a:avLst/>
            </a:prstGeom>
            <a:solidFill>
              <a:srgbClr val="1CABE2">
                <a:alpha val="100000"/>
              </a:srgbClr>
            </a:solidFill>
          </p:spPr>
          <p:txBody>
            <a:bodyPr/>
            <a:lstStyle/>
            <a:p>
              <a:endParaRPr/>
            </a:p>
          </p:txBody>
        </p:sp>
        <p:sp>
          <p:nvSpPr>
            <p:cNvPr id="82" name="rc82"/>
            <p:cNvSpPr/>
            <p:nvPr/>
          </p:nvSpPr>
          <p:spPr>
            <a:xfrm>
              <a:off x="5684626" y="3249380"/>
              <a:ext cx="198960" cy="1376154"/>
            </a:xfrm>
            <a:prstGeom prst="rect">
              <a:avLst/>
            </a:prstGeom>
            <a:solidFill>
              <a:srgbClr val="80BD41">
                <a:alpha val="100000"/>
              </a:srgbClr>
            </a:solidFill>
          </p:spPr>
          <p:txBody>
            <a:bodyPr/>
            <a:lstStyle/>
            <a:p>
              <a:endParaRPr/>
            </a:p>
          </p:txBody>
        </p:sp>
        <p:sp>
          <p:nvSpPr>
            <p:cNvPr id="83" name="rc83"/>
            <p:cNvSpPr/>
            <p:nvPr/>
          </p:nvSpPr>
          <p:spPr>
            <a:xfrm>
              <a:off x="5684626" y="3152182"/>
              <a:ext cx="198960" cy="69145"/>
            </a:xfrm>
            <a:prstGeom prst="rect">
              <a:avLst/>
            </a:prstGeom>
            <a:solidFill>
              <a:srgbClr val="0058AB">
                <a:alpha val="100000"/>
              </a:srgbClr>
            </a:solidFill>
          </p:spPr>
          <p:txBody>
            <a:bodyPr/>
            <a:lstStyle/>
            <a:p>
              <a:endParaRPr/>
            </a:p>
          </p:txBody>
        </p:sp>
        <p:sp>
          <p:nvSpPr>
            <p:cNvPr id="84" name="rc84"/>
            <p:cNvSpPr/>
            <p:nvPr/>
          </p:nvSpPr>
          <p:spPr>
            <a:xfrm>
              <a:off x="5684626" y="3221328"/>
              <a:ext cx="198960" cy="28052"/>
            </a:xfrm>
            <a:prstGeom prst="rect">
              <a:avLst/>
            </a:prstGeom>
            <a:solidFill>
              <a:srgbClr val="1CABE2">
                <a:alpha val="100000"/>
              </a:srgbClr>
            </a:solidFill>
          </p:spPr>
          <p:txBody>
            <a:bodyPr/>
            <a:lstStyle/>
            <a:p>
              <a:endParaRPr/>
            </a:p>
          </p:txBody>
        </p:sp>
        <p:sp>
          <p:nvSpPr>
            <p:cNvPr id="85" name="rc85"/>
            <p:cNvSpPr/>
            <p:nvPr/>
          </p:nvSpPr>
          <p:spPr>
            <a:xfrm>
              <a:off x="5905694" y="3434816"/>
              <a:ext cx="198960" cy="1190719"/>
            </a:xfrm>
            <a:prstGeom prst="rect">
              <a:avLst/>
            </a:prstGeom>
            <a:solidFill>
              <a:srgbClr val="80BD41">
                <a:alpha val="100000"/>
              </a:srgbClr>
            </a:solidFill>
          </p:spPr>
          <p:txBody>
            <a:bodyPr/>
            <a:lstStyle/>
            <a:p>
              <a:endParaRPr/>
            </a:p>
          </p:txBody>
        </p:sp>
        <p:sp>
          <p:nvSpPr>
            <p:cNvPr id="86" name="rc86"/>
            <p:cNvSpPr/>
            <p:nvPr/>
          </p:nvSpPr>
          <p:spPr>
            <a:xfrm>
              <a:off x="5905694" y="3319687"/>
              <a:ext cx="198960" cy="88431"/>
            </a:xfrm>
            <a:prstGeom prst="rect">
              <a:avLst/>
            </a:prstGeom>
            <a:solidFill>
              <a:srgbClr val="0058AB">
                <a:alpha val="100000"/>
              </a:srgbClr>
            </a:solidFill>
          </p:spPr>
          <p:txBody>
            <a:bodyPr/>
            <a:lstStyle/>
            <a:p>
              <a:endParaRPr/>
            </a:p>
          </p:txBody>
        </p:sp>
        <p:sp>
          <p:nvSpPr>
            <p:cNvPr id="87" name="rc87"/>
            <p:cNvSpPr/>
            <p:nvPr/>
          </p:nvSpPr>
          <p:spPr>
            <a:xfrm>
              <a:off x="5905694" y="3408119"/>
              <a:ext cx="198960" cy="26696"/>
            </a:xfrm>
            <a:prstGeom prst="rect">
              <a:avLst/>
            </a:prstGeom>
            <a:solidFill>
              <a:srgbClr val="1CABE2">
                <a:alpha val="100000"/>
              </a:srgbClr>
            </a:solidFill>
          </p:spPr>
          <p:txBody>
            <a:bodyPr/>
            <a:lstStyle/>
            <a:p>
              <a:endParaRPr/>
            </a:p>
          </p:txBody>
        </p:sp>
        <p:sp>
          <p:nvSpPr>
            <p:cNvPr id="88" name="rc88"/>
            <p:cNvSpPr/>
            <p:nvPr/>
          </p:nvSpPr>
          <p:spPr>
            <a:xfrm>
              <a:off x="6126762" y="3598710"/>
              <a:ext cx="198960" cy="1026824"/>
            </a:xfrm>
            <a:prstGeom prst="rect">
              <a:avLst/>
            </a:prstGeom>
            <a:solidFill>
              <a:srgbClr val="80BD41">
                <a:alpha val="100000"/>
              </a:srgbClr>
            </a:solidFill>
          </p:spPr>
          <p:txBody>
            <a:bodyPr/>
            <a:lstStyle/>
            <a:p>
              <a:endParaRPr/>
            </a:p>
          </p:txBody>
        </p:sp>
        <p:sp>
          <p:nvSpPr>
            <p:cNvPr id="89" name="rc89"/>
            <p:cNvSpPr/>
            <p:nvPr/>
          </p:nvSpPr>
          <p:spPr>
            <a:xfrm>
              <a:off x="6126762" y="3410199"/>
              <a:ext cx="198960" cy="157419"/>
            </a:xfrm>
            <a:prstGeom prst="rect">
              <a:avLst/>
            </a:prstGeom>
            <a:solidFill>
              <a:srgbClr val="0058AB">
                <a:alpha val="100000"/>
              </a:srgbClr>
            </a:solidFill>
          </p:spPr>
          <p:txBody>
            <a:bodyPr/>
            <a:lstStyle/>
            <a:p>
              <a:endParaRPr/>
            </a:p>
          </p:txBody>
        </p:sp>
        <p:sp>
          <p:nvSpPr>
            <p:cNvPr id="90" name="rc90"/>
            <p:cNvSpPr/>
            <p:nvPr/>
          </p:nvSpPr>
          <p:spPr>
            <a:xfrm>
              <a:off x="6126762" y="3567619"/>
              <a:ext cx="198960" cy="31091"/>
            </a:xfrm>
            <a:prstGeom prst="rect">
              <a:avLst/>
            </a:prstGeom>
            <a:solidFill>
              <a:srgbClr val="1CABE2">
                <a:alpha val="100000"/>
              </a:srgbClr>
            </a:solidFill>
          </p:spPr>
          <p:txBody>
            <a:bodyPr/>
            <a:lstStyle/>
            <a:p>
              <a:endParaRPr/>
            </a:p>
          </p:txBody>
        </p:sp>
        <p:sp>
          <p:nvSpPr>
            <p:cNvPr id="91" name="rc91"/>
            <p:cNvSpPr/>
            <p:nvPr/>
          </p:nvSpPr>
          <p:spPr>
            <a:xfrm>
              <a:off x="6347829" y="3557281"/>
              <a:ext cx="198960" cy="1068254"/>
            </a:xfrm>
            <a:prstGeom prst="rect">
              <a:avLst/>
            </a:prstGeom>
            <a:solidFill>
              <a:srgbClr val="80BD41">
                <a:alpha val="100000"/>
              </a:srgbClr>
            </a:solidFill>
          </p:spPr>
          <p:txBody>
            <a:bodyPr/>
            <a:lstStyle/>
            <a:p>
              <a:endParaRPr/>
            </a:p>
          </p:txBody>
        </p:sp>
        <p:sp>
          <p:nvSpPr>
            <p:cNvPr id="92" name="rc92"/>
            <p:cNvSpPr/>
            <p:nvPr/>
          </p:nvSpPr>
          <p:spPr>
            <a:xfrm>
              <a:off x="6347829" y="3471318"/>
              <a:ext cx="198960" cy="69319"/>
            </a:xfrm>
            <a:prstGeom prst="rect">
              <a:avLst/>
            </a:prstGeom>
            <a:solidFill>
              <a:srgbClr val="0058AB">
                <a:alpha val="100000"/>
              </a:srgbClr>
            </a:solidFill>
          </p:spPr>
          <p:txBody>
            <a:bodyPr/>
            <a:lstStyle/>
            <a:p>
              <a:endParaRPr/>
            </a:p>
          </p:txBody>
        </p:sp>
        <p:sp>
          <p:nvSpPr>
            <p:cNvPr id="93" name="rc93"/>
            <p:cNvSpPr/>
            <p:nvPr/>
          </p:nvSpPr>
          <p:spPr>
            <a:xfrm>
              <a:off x="6347829" y="3540638"/>
              <a:ext cx="198960" cy="16642"/>
            </a:xfrm>
            <a:prstGeom prst="rect">
              <a:avLst/>
            </a:prstGeom>
            <a:solidFill>
              <a:srgbClr val="1CABE2">
                <a:alpha val="100000"/>
              </a:srgbClr>
            </a:solidFill>
          </p:spPr>
          <p:txBody>
            <a:bodyPr/>
            <a:lstStyle/>
            <a:p>
              <a:endParaRPr/>
            </a:p>
          </p:txBody>
        </p:sp>
        <p:sp>
          <p:nvSpPr>
            <p:cNvPr id="94" name="rc94"/>
            <p:cNvSpPr/>
            <p:nvPr/>
          </p:nvSpPr>
          <p:spPr>
            <a:xfrm>
              <a:off x="6568897" y="3643155"/>
              <a:ext cx="198960" cy="982380"/>
            </a:xfrm>
            <a:prstGeom prst="rect">
              <a:avLst/>
            </a:prstGeom>
            <a:solidFill>
              <a:srgbClr val="80BD41">
                <a:alpha val="100000"/>
              </a:srgbClr>
            </a:solidFill>
          </p:spPr>
          <p:txBody>
            <a:bodyPr/>
            <a:lstStyle/>
            <a:p>
              <a:endParaRPr/>
            </a:p>
          </p:txBody>
        </p:sp>
        <p:sp>
          <p:nvSpPr>
            <p:cNvPr id="95" name="rc95"/>
            <p:cNvSpPr/>
            <p:nvPr/>
          </p:nvSpPr>
          <p:spPr>
            <a:xfrm>
              <a:off x="6568897" y="3507144"/>
              <a:ext cx="198960" cy="102899"/>
            </a:xfrm>
            <a:prstGeom prst="rect">
              <a:avLst/>
            </a:prstGeom>
            <a:solidFill>
              <a:srgbClr val="0058AB">
                <a:alpha val="100000"/>
              </a:srgbClr>
            </a:solidFill>
          </p:spPr>
          <p:txBody>
            <a:bodyPr/>
            <a:lstStyle/>
            <a:p>
              <a:endParaRPr/>
            </a:p>
          </p:txBody>
        </p:sp>
        <p:sp>
          <p:nvSpPr>
            <p:cNvPr id="96" name="rc96"/>
            <p:cNvSpPr/>
            <p:nvPr/>
          </p:nvSpPr>
          <p:spPr>
            <a:xfrm>
              <a:off x="6568897" y="3610043"/>
              <a:ext cx="198960" cy="33111"/>
            </a:xfrm>
            <a:prstGeom prst="rect">
              <a:avLst/>
            </a:prstGeom>
            <a:solidFill>
              <a:srgbClr val="1CABE2">
                <a:alpha val="100000"/>
              </a:srgbClr>
            </a:solidFill>
          </p:spPr>
          <p:txBody>
            <a:bodyPr/>
            <a:lstStyle/>
            <a:p>
              <a:endParaRPr/>
            </a:p>
          </p:txBody>
        </p:sp>
        <p:sp>
          <p:nvSpPr>
            <p:cNvPr id="97" name="rc97"/>
            <p:cNvSpPr/>
            <p:nvPr/>
          </p:nvSpPr>
          <p:spPr>
            <a:xfrm>
              <a:off x="6789965" y="3652857"/>
              <a:ext cx="198960" cy="972678"/>
            </a:xfrm>
            <a:prstGeom prst="rect">
              <a:avLst/>
            </a:prstGeom>
            <a:solidFill>
              <a:srgbClr val="80BD41">
                <a:alpha val="100000"/>
              </a:srgbClr>
            </a:solidFill>
          </p:spPr>
          <p:txBody>
            <a:bodyPr/>
            <a:lstStyle/>
            <a:p>
              <a:endParaRPr/>
            </a:p>
          </p:txBody>
        </p:sp>
        <p:sp>
          <p:nvSpPr>
            <p:cNvPr id="98" name="rc98"/>
            <p:cNvSpPr/>
            <p:nvPr/>
          </p:nvSpPr>
          <p:spPr>
            <a:xfrm>
              <a:off x="6789965" y="3515485"/>
              <a:ext cx="198960" cy="104176"/>
            </a:xfrm>
            <a:prstGeom prst="rect">
              <a:avLst/>
            </a:prstGeom>
            <a:solidFill>
              <a:srgbClr val="0058AB">
                <a:alpha val="100000"/>
              </a:srgbClr>
            </a:solidFill>
          </p:spPr>
          <p:txBody>
            <a:bodyPr/>
            <a:lstStyle/>
            <a:p>
              <a:endParaRPr/>
            </a:p>
          </p:txBody>
        </p:sp>
        <p:sp>
          <p:nvSpPr>
            <p:cNvPr id="99" name="rc99"/>
            <p:cNvSpPr/>
            <p:nvPr/>
          </p:nvSpPr>
          <p:spPr>
            <a:xfrm>
              <a:off x="6789965" y="3619661"/>
              <a:ext cx="198960" cy="33195"/>
            </a:xfrm>
            <a:prstGeom prst="rect">
              <a:avLst/>
            </a:prstGeom>
            <a:solidFill>
              <a:srgbClr val="1CABE2">
                <a:alpha val="100000"/>
              </a:srgbClr>
            </a:solidFill>
          </p:spPr>
          <p:txBody>
            <a:bodyPr/>
            <a:lstStyle/>
            <a:p>
              <a:endParaRPr/>
            </a:p>
          </p:txBody>
        </p:sp>
        <p:sp>
          <p:nvSpPr>
            <p:cNvPr id="100" name="rc100"/>
            <p:cNvSpPr/>
            <p:nvPr/>
          </p:nvSpPr>
          <p:spPr>
            <a:xfrm>
              <a:off x="7011032" y="3652060"/>
              <a:ext cx="198960" cy="973475"/>
            </a:xfrm>
            <a:prstGeom prst="rect">
              <a:avLst/>
            </a:prstGeom>
            <a:solidFill>
              <a:srgbClr val="80BD41">
                <a:alpha val="100000"/>
              </a:srgbClr>
            </a:solidFill>
          </p:spPr>
          <p:txBody>
            <a:bodyPr/>
            <a:lstStyle/>
            <a:p>
              <a:endParaRPr/>
            </a:p>
          </p:txBody>
        </p:sp>
        <p:sp>
          <p:nvSpPr>
            <p:cNvPr id="101" name="rc101"/>
            <p:cNvSpPr/>
            <p:nvPr/>
          </p:nvSpPr>
          <p:spPr>
            <a:xfrm>
              <a:off x="7011032" y="3525995"/>
              <a:ext cx="198960" cy="101962"/>
            </a:xfrm>
            <a:prstGeom prst="rect">
              <a:avLst/>
            </a:prstGeom>
            <a:solidFill>
              <a:srgbClr val="0058AB">
                <a:alpha val="100000"/>
              </a:srgbClr>
            </a:solidFill>
          </p:spPr>
          <p:txBody>
            <a:bodyPr/>
            <a:lstStyle/>
            <a:p>
              <a:endParaRPr/>
            </a:p>
          </p:txBody>
        </p:sp>
        <p:sp>
          <p:nvSpPr>
            <p:cNvPr id="102" name="rc102"/>
            <p:cNvSpPr/>
            <p:nvPr/>
          </p:nvSpPr>
          <p:spPr>
            <a:xfrm>
              <a:off x="7011032" y="3627958"/>
              <a:ext cx="198960" cy="24101"/>
            </a:xfrm>
            <a:prstGeom prst="rect">
              <a:avLst/>
            </a:prstGeom>
            <a:solidFill>
              <a:srgbClr val="1CABE2">
                <a:alpha val="100000"/>
              </a:srgbClr>
            </a:solidFill>
          </p:spPr>
          <p:txBody>
            <a:bodyPr/>
            <a:lstStyle/>
            <a:p>
              <a:endParaRPr/>
            </a:p>
          </p:txBody>
        </p:sp>
        <p:sp>
          <p:nvSpPr>
            <p:cNvPr id="103" name="rc103"/>
            <p:cNvSpPr/>
            <p:nvPr/>
          </p:nvSpPr>
          <p:spPr>
            <a:xfrm>
              <a:off x="7232100" y="3533467"/>
              <a:ext cx="198960" cy="82129"/>
            </a:xfrm>
            <a:prstGeom prst="rect">
              <a:avLst/>
            </a:prstGeom>
            <a:solidFill>
              <a:srgbClr val="F26A21">
                <a:alpha val="100000"/>
              </a:srgbClr>
            </a:solidFill>
          </p:spPr>
          <p:txBody>
            <a:bodyPr/>
            <a:lstStyle/>
            <a:p>
              <a:endParaRPr/>
            </a:p>
          </p:txBody>
        </p:sp>
        <p:sp>
          <p:nvSpPr>
            <p:cNvPr id="104" name="rc104"/>
            <p:cNvSpPr/>
            <p:nvPr/>
          </p:nvSpPr>
          <p:spPr>
            <a:xfrm>
              <a:off x="7232100" y="3615597"/>
              <a:ext cx="198960" cy="1009938"/>
            </a:xfrm>
            <a:prstGeom prst="rect">
              <a:avLst/>
            </a:prstGeom>
            <a:solidFill>
              <a:srgbClr val="FFC20E">
                <a:alpha val="100000"/>
              </a:srgbClr>
            </a:solidFill>
          </p:spPr>
          <p:txBody>
            <a:bodyPr/>
            <a:lstStyle/>
            <a:p>
              <a:endParaRPr/>
            </a:p>
          </p:txBody>
        </p:sp>
        <p:sp>
          <p:nvSpPr>
            <p:cNvPr id="105" name="rc105"/>
            <p:cNvSpPr/>
            <p:nvPr/>
          </p:nvSpPr>
          <p:spPr>
            <a:xfrm>
              <a:off x="7453168" y="3541535"/>
              <a:ext cx="198960" cy="66154"/>
            </a:xfrm>
            <a:prstGeom prst="rect">
              <a:avLst/>
            </a:prstGeom>
            <a:solidFill>
              <a:srgbClr val="F26A21">
                <a:alpha val="100000"/>
              </a:srgbClr>
            </a:solidFill>
          </p:spPr>
          <p:txBody>
            <a:bodyPr/>
            <a:lstStyle/>
            <a:p>
              <a:endParaRPr/>
            </a:p>
          </p:txBody>
        </p:sp>
        <p:sp>
          <p:nvSpPr>
            <p:cNvPr id="106" name="rc106"/>
            <p:cNvSpPr/>
            <p:nvPr/>
          </p:nvSpPr>
          <p:spPr>
            <a:xfrm>
              <a:off x="7453168" y="3607689"/>
              <a:ext cx="198960" cy="1017845"/>
            </a:xfrm>
            <a:prstGeom prst="rect">
              <a:avLst/>
            </a:prstGeom>
            <a:solidFill>
              <a:srgbClr val="FFC20E">
                <a:alpha val="100000"/>
              </a:srgbClr>
            </a:solidFill>
          </p:spPr>
          <p:txBody>
            <a:bodyPr/>
            <a:lstStyle/>
            <a:p>
              <a:endParaRPr/>
            </a:p>
          </p:txBody>
        </p:sp>
        <p:sp>
          <p:nvSpPr>
            <p:cNvPr id="107" name="rc107"/>
            <p:cNvSpPr/>
            <p:nvPr/>
          </p:nvSpPr>
          <p:spPr>
            <a:xfrm>
              <a:off x="7674236" y="3547806"/>
              <a:ext cx="198960" cy="53286"/>
            </a:xfrm>
            <a:prstGeom prst="rect">
              <a:avLst/>
            </a:prstGeom>
            <a:solidFill>
              <a:srgbClr val="F26A21">
                <a:alpha val="100000"/>
              </a:srgbClr>
            </a:solidFill>
          </p:spPr>
          <p:txBody>
            <a:bodyPr/>
            <a:lstStyle/>
            <a:p>
              <a:endParaRPr/>
            </a:p>
          </p:txBody>
        </p:sp>
        <p:sp>
          <p:nvSpPr>
            <p:cNvPr id="108" name="rc108"/>
            <p:cNvSpPr/>
            <p:nvPr/>
          </p:nvSpPr>
          <p:spPr>
            <a:xfrm>
              <a:off x="7674236" y="3601092"/>
              <a:ext cx="198960" cy="1024442"/>
            </a:xfrm>
            <a:prstGeom prst="rect">
              <a:avLst/>
            </a:prstGeom>
            <a:solidFill>
              <a:srgbClr val="FFC20E">
                <a:alpha val="100000"/>
              </a:srgbClr>
            </a:solidFill>
          </p:spPr>
          <p:txBody>
            <a:bodyPr/>
            <a:lstStyle/>
            <a:p>
              <a:endParaRPr/>
            </a:p>
          </p:txBody>
        </p:sp>
        <p:sp>
          <p:nvSpPr>
            <p:cNvPr id="109" name="rc109"/>
            <p:cNvSpPr/>
            <p:nvPr/>
          </p:nvSpPr>
          <p:spPr>
            <a:xfrm>
              <a:off x="7895303" y="3553506"/>
              <a:ext cx="198960" cy="42921"/>
            </a:xfrm>
            <a:prstGeom prst="rect">
              <a:avLst/>
            </a:prstGeom>
            <a:solidFill>
              <a:srgbClr val="F26A21">
                <a:alpha val="100000"/>
              </a:srgbClr>
            </a:solidFill>
          </p:spPr>
          <p:txBody>
            <a:bodyPr/>
            <a:lstStyle/>
            <a:p>
              <a:endParaRPr/>
            </a:p>
          </p:txBody>
        </p:sp>
        <p:sp>
          <p:nvSpPr>
            <p:cNvPr id="110" name="rc110"/>
            <p:cNvSpPr/>
            <p:nvPr/>
          </p:nvSpPr>
          <p:spPr>
            <a:xfrm>
              <a:off x="7895303" y="3596427"/>
              <a:ext cx="198960" cy="1029107"/>
            </a:xfrm>
            <a:prstGeom prst="rect">
              <a:avLst/>
            </a:prstGeom>
            <a:solidFill>
              <a:srgbClr val="FFC20E">
                <a:alpha val="100000"/>
              </a:srgbClr>
            </a:solidFill>
          </p:spPr>
          <p:txBody>
            <a:bodyPr/>
            <a:lstStyle/>
            <a:p>
              <a:endParaRPr/>
            </a:p>
          </p:txBody>
        </p:sp>
        <p:sp>
          <p:nvSpPr>
            <p:cNvPr id="111" name="rc111"/>
            <p:cNvSpPr/>
            <p:nvPr/>
          </p:nvSpPr>
          <p:spPr>
            <a:xfrm>
              <a:off x="8116371" y="3556134"/>
              <a:ext cx="198960" cy="34572"/>
            </a:xfrm>
            <a:prstGeom prst="rect">
              <a:avLst/>
            </a:prstGeom>
            <a:solidFill>
              <a:srgbClr val="F26A21">
                <a:alpha val="100000"/>
              </a:srgbClr>
            </a:solidFill>
          </p:spPr>
          <p:txBody>
            <a:bodyPr/>
            <a:lstStyle/>
            <a:p>
              <a:endParaRPr/>
            </a:p>
          </p:txBody>
        </p:sp>
        <p:sp>
          <p:nvSpPr>
            <p:cNvPr id="112" name="rc112"/>
            <p:cNvSpPr/>
            <p:nvPr/>
          </p:nvSpPr>
          <p:spPr>
            <a:xfrm>
              <a:off x="8116371" y="3590707"/>
              <a:ext cx="198960" cy="1034828"/>
            </a:xfrm>
            <a:prstGeom prst="rect">
              <a:avLst/>
            </a:prstGeom>
            <a:solidFill>
              <a:srgbClr val="FFC20E">
                <a:alpha val="100000"/>
              </a:srgbClr>
            </a:solidFill>
          </p:spPr>
          <p:txBody>
            <a:bodyPr/>
            <a:lstStyle/>
            <a:p>
              <a:endParaRPr/>
            </a:p>
          </p:txBody>
        </p:sp>
        <p:sp>
          <p:nvSpPr>
            <p:cNvPr id="113" name="pl113"/>
            <p:cNvSpPr/>
            <p:nvPr/>
          </p:nvSpPr>
          <p:spPr>
            <a:xfrm>
              <a:off x="1583821" y="1296067"/>
              <a:ext cx="5526691" cy="343244"/>
            </a:xfrm>
            <a:custGeom>
              <a:avLst/>
              <a:gdLst/>
              <a:ahLst/>
              <a:cxnLst/>
              <a:rect l="0" t="0" r="0" b="0"/>
              <a:pathLst>
                <a:path w="5526691" h="343244">
                  <a:moveTo>
                    <a:pt x="0" y="171622"/>
                  </a:moveTo>
                  <a:lnTo>
                    <a:pt x="221067" y="205946"/>
                  </a:lnTo>
                  <a:lnTo>
                    <a:pt x="442135" y="240270"/>
                  </a:lnTo>
                  <a:lnTo>
                    <a:pt x="663203" y="205946"/>
                  </a:lnTo>
                  <a:lnTo>
                    <a:pt x="884270" y="171622"/>
                  </a:lnTo>
                  <a:lnTo>
                    <a:pt x="1105338" y="171622"/>
                  </a:lnTo>
                  <a:lnTo>
                    <a:pt x="1326406" y="68648"/>
                  </a:lnTo>
                  <a:lnTo>
                    <a:pt x="1547473" y="68648"/>
                  </a:lnTo>
                  <a:lnTo>
                    <a:pt x="1768541" y="34324"/>
                  </a:lnTo>
                  <a:lnTo>
                    <a:pt x="1989609" y="34324"/>
                  </a:lnTo>
                  <a:lnTo>
                    <a:pt x="2210676" y="34324"/>
                  </a:lnTo>
                  <a:lnTo>
                    <a:pt x="2431744" y="34324"/>
                  </a:lnTo>
                  <a:lnTo>
                    <a:pt x="2652812" y="0"/>
                  </a:lnTo>
                  <a:lnTo>
                    <a:pt x="2873879" y="34324"/>
                  </a:lnTo>
                  <a:lnTo>
                    <a:pt x="3094947" y="34324"/>
                  </a:lnTo>
                  <a:lnTo>
                    <a:pt x="3316015" y="34324"/>
                  </a:lnTo>
                  <a:lnTo>
                    <a:pt x="3537082" y="34324"/>
                  </a:lnTo>
                  <a:lnTo>
                    <a:pt x="3758150" y="34324"/>
                  </a:lnTo>
                  <a:lnTo>
                    <a:pt x="3979218" y="68648"/>
                  </a:lnTo>
                  <a:lnTo>
                    <a:pt x="4200285" y="68648"/>
                  </a:lnTo>
                  <a:lnTo>
                    <a:pt x="4421353" y="137297"/>
                  </a:lnTo>
                  <a:lnTo>
                    <a:pt x="4642421" y="343244"/>
                  </a:lnTo>
                  <a:lnTo>
                    <a:pt x="4863488" y="102973"/>
                  </a:lnTo>
                  <a:lnTo>
                    <a:pt x="5084556" y="205946"/>
                  </a:lnTo>
                  <a:lnTo>
                    <a:pt x="5305624" y="205946"/>
                  </a:lnTo>
                  <a:lnTo>
                    <a:pt x="5526691" y="205946"/>
                  </a:lnTo>
                </a:path>
              </a:pathLst>
            </a:custGeom>
            <a:ln w="27101" cap="flat">
              <a:solidFill>
                <a:srgbClr val="0058AB">
                  <a:alpha val="100000"/>
                </a:srgbClr>
              </a:solidFill>
              <a:prstDash val="solid"/>
              <a:round/>
            </a:ln>
          </p:spPr>
          <p:txBody>
            <a:bodyPr/>
            <a:lstStyle/>
            <a:p>
              <a:endParaRPr/>
            </a:p>
          </p:txBody>
        </p:sp>
        <p:sp>
          <p:nvSpPr>
            <p:cNvPr id="114" name="pl114"/>
            <p:cNvSpPr/>
            <p:nvPr/>
          </p:nvSpPr>
          <p:spPr>
            <a:xfrm>
              <a:off x="1583821" y="1364716"/>
              <a:ext cx="5526691" cy="480541"/>
            </a:xfrm>
            <a:custGeom>
              <a:avLst/>
              <a:gdLst/>
              <a:ahLst/>
              <a:cxnLst/>
              <a:rect l="0" t="0" r="0" b="0"/>
              <a:pathLst>
                <a:path w="5526691" h="480541">
                  <a:moveTo>
                    <a:pt x="0" y="411892"/>
                  </a:moveTo>
                  <a:lnTo>
                    <a:pt x="221067" y="411892"/>
                  </a:lnTo>
                  <a:lnTo>
                    <a:pt x="442135" y="480541"/>
                  </a:lnTo>
                  <a:lnTo>
                    <a:pt x="663203" y="377568"/>
                  </a:lnTo>
                  <a:lnTo>
                    <a:pt x="884270" y="343244"/>
                  </a:lnTo>
                  <a:lnTo>
                    <a:pt x="1105338" y="343244"/>
                  </a:lnTo>
                  <a:lnTo>
                    <a:pt x="1326406" y="240270"/>
                  </a:lnTo>
                  <a:lnTo>
                    <a:pt x="1547473" y="205946"/>
                  </a:lnTo>
                  <a:lnTo>
                    <a:pt x="1768541" y="102973"/>
                  </a:lnTo>
                  <a:lnTo>
                    <a:pt x="1989609" y="34324"/>
                  </a:lnTo>
                  <a:lnTo>
                    <a:pt x="2210676" y="34324"/>
                  </a:lnTo>
                  <a:lnTo>
                    <a:pt x="2431744" y="34324"/>
                  </a:lnTo>
                  <a:lnTo>
                    <a:pt x="2652812" y="0"/>
                  </a:lnTo>
                  <a:lnTo>
                    <a:pt x="2873879" y="68648"/>
                  </a:lnTo>
                  <a:lnTo>
                    <a:pt x="3094947" y="0"/>
                  </a:lnTo>
                  <a:lnTo>
                    <a:pt x="3316015" y="34324"/>
                  </a:lnTo>
                  <a:lnTo>
                    <a:pt x="3537082" y="34324"/>
                  </a:lnTo>
                  <a:lnTo>
                    <a:pt x="3758150" y="34324"/>
                  </a:lnTo>
                  <a:lnTo>
                    <a:pt x="3979218" y="68648"/>
                  </a:lnTo>
                  <a:lnTo>
                    <a:pt x="4200285" y="68648"/>
                  </a:lnTo>
                  <a:lnTo>
                    <a:pt x="4421353" y="137297"/>
                  </a:lnTo>
                  <a:lnTo>
                    <a:pt x="4642421" y="377568"/>
                  </a:lnTo>
                  <a:lnTo>
                    <a:pt x="4863488" y="68648"/>
                  </a:lnTo>
                  <a:lnTo>
                    <a:pt x="5084556" y="240270"/>
                  </a:lnTo>
                  <a:lnTo>
                    <a:pt x="5305624" y="240270"/>
                  </a:lnTo>
                  <a:lnTo>
                    <a:pt x="5526691" y="205946"/>
                  </a:lnTo>
                </a:path>
              </a:pathLst>
            </a:custGeom>
            <a:ln w="27101" cap="flat">
              <a:solidFill>
                <a:srgbClr val="80BD41">
                  <a:alpha val="100000"/>
                </a:srgbClr>
              </a:solidFill>
              <a:prstDash val="solid"/>
              <a:round/>
            </a:ln>
          </p:spPr>
          <p:txBody>
            <a:bodyPr/>
            <a:lstStyle/>
            <a:p>
              <a:endParaRPr/>
            </a:p>
          </p:txBody>
        </p:sp>
        <p:sp>
          <p:nvSpPr>
            <p:cNvPr id="115" name="tx115"/>
            <p:cNvSpPr/>
            <p:nvPr/>
          </p:nvSpPr>
          <p:spPr>
            <a:xfrm>
              <a:off x="1515493" y="126355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92</a:t>
              </a:r>
            </a:p>
          </p:txBody>
        </p:sp>
        <p:sp>
          <p:nvSpPr>
            <p:cNvPr id="116" name="tx116"/>
            <p:cNvSpPr/>
            <p:nvPr/>
          </p:nvSpPr>
          <p:spPr>
            <a:xfrm>
              <a:off x="2620831" y="126355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92</a:t>
              </a:r>
            </a:p>
          </p:txBody>
        </p:sp>
        <p:sp>
          <p:nvSpPr>
            <p:cNvPr id="117" name="tx117"/>
            <p:cNvSpPr/>
            <p:nvPr/>
          </p:nvSpPr>
          <p:spPr>
            <a:xfrm>
              <a:off x="3726170" y="1126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4831508" y="1126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5715779" y="116058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5936846" y="122917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93</a:t>
              </a:r>
            </a:p>
          </p:txBody>
        </p:sp>
        <p:sp>
          <p:nvSpPr>
            <p:cNvPr id="121" name="tx121"/>
            <p:cNvSpPr/>
            <p:nvPr/>
          </p:nvSpPr>
          <p:spPr>
            <a:xfrm>
              <a:off x="6157914" y="143517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87</a:t>
              </a:r>
            </a:p>
          </p:txBody>
        </p:sp>
        <p:sp>
          <p:nvSpPr>
            <p:cNvPr id="122" name="tx122"/>
            <p:cNvSpPr/>
            <p:nvPr/>
          </p:nvSpPr>
          <p:spPr>
            <a:xfrm>
              <a:off x="6378982" y="119490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6600049" y="12978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91</a:t>
              </a:r>
            </a:p>
          </p:txBody>
        </p:sp>
        <p:sp>
          <p:nvSpPr>
            <p:cNvPr id="124" name="tx124"/>
            <p:cNvSpPr/>
            <p:nvPr/>
          </p:nvSpPr>
          <p:spPr>
            <a:xfrm>
              <a:off x="6821117" y="12978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91</a:t>
              </a:r>
            </a:p>
          </p:txBody>
        </p:sp>
        <p:sp>
          <p:nvSpPr>
            <p:cNvPr id="125" name="tx125"/>
            <p:cNvSpPr/>
            <p:nvPr/>
          </p:nvSpPr>
          <p:spPr>
            <a:xfrm>
              <a:off x="7042185" y="12978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91</a:t>
              </a:r>
            </a:p>
          </p:txBody>
        </p:sp>
        <p:sp>
          <p:nvSpPr>
            <p:cNvPr id="126" name="tx126"/>
            <p:cNvSpPr/>
            <p:nvPr/>
          </p:nvSpPr>
          <p:spPr>
            <a:xfrm>
              <a:off x="1515493" y="18450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83</a:t>
              </a:r>
            </a:p>
          </p:txBody>
        </p:sp>
        <p:sp>
          <p:nvSpPr>
            <p:cNvPr id="127" name="tx127"/>
            <p:cNvSpPr/>
            <p:nvPr/>
          </p:nvSpPr>
          <p:spPr>
            <a:xfrm>
              <a:off x="2620831" y="177645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85</a:t>
              </a:r>
            </a:p>
          </p:txBody>
        </p:sp>
        <p:sp>
          <p:nvSpPr>
            <p:cNvPr id="128" name="tx128"/>
            <p:cNvSpPr/>
            <p:nvPr/>
          </p:nvSpPr>
          <p:spPr>
            <a:xfrm>
              <a:off x="3726170" y="1467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94</a:t>
              </a:r>
            </a:p>
          </p:txBody>
        </p:sp>
        <p:sp>
          <p:nvSpPr>
            <p:cNvPr id="129" name="tx129"/>
            <p:cNvSpPr/>
            <p:nvPr/>
          </p:nvSpPr>
          <p:spPr>
            <a:xfrm>
              <a:off x="4831508" y="1467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5715779" y="150180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93</a:t>
              </a:r>
            </a:p>
          </p:txBody>
        </p:sp>
        <p:sp>
          <p:nvSpPr>
            <p:cNvPr id="131" name="tx131"/>
            <p:cNvSpPr/>
            <p:nvPr/>
          </p:nvSpPr>
          <p:spPr>
            <a:xfrm>
              <a:off x="5936846" y="157051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91</a:t>
              </a:r>
            </a:p>
          </p:txBody>
        </p:sp>
        <p:sp>
          <p:nvSpPr>
            <p:cNvPr id="132" name="tx132"/>
            <p:cNvSpPr/>
            <p:nvPr/>
          </p:nvSpPr>
          <p:spPr>
            <a:xfrm>
              <a:off x="6157914" y="181078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84</a:t>
              </a:r>
            </a:p>
          </p:txBody>
        </p:sp>
        <p:sp>
          <p:nvSpPr>
            <p:cNvPr id="133" name="tx133"/>
            <p:cNvSpPr/>
            <p:nvPr/>
          </p:nvSpPr>
          <p:spPr>
            <a:xfrm>
              <a:off x="6378982" y="150180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93</a:t>
              </a:r>
            </a:p>
          </p:txBody>
        </p:sp>
        <p:sp>
          <p:nvSpPr>
            <p:cNvPr id="134" name="tx134"/>
            <p:cNvSpPr/>
            <p:nvPr/>
          </p:nvSpPr>
          <p:spPr>
            <a:xfrm>
              <a:off x="6600049" y="167348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88</a:t>
              </a:r>
            </a:p>
          </p:txBody>
        </p:sp>
        <p:sp>
          <p:nvSpPr>
            <p:cNvPr id="135" name="tx135"/>
            <p:cNvSpPr/>
            <p:nvPr/>
          </p:nvSpPr>
          <p:spPr>
            <a:xfrm>
              <a:off x="6821117" y="167348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88</a:t>
              </a:r>
            </a:p>
          </p:txBody>
        </p:sp>
        <p:sp>
          <p:nvSpPr>
            <p:cNvPr id="136" name="tx136"/>
            <p:cNvSpPr/>
            <p:nvPr/>
          </p:nvSpPr>
          <p:spPr>
            <a:xfrm>
              <a:off x="7042185" y="163915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89</a:t>
              </a:r>
            </a:p>
          </p:txBody>
        </p:sp>
        <p:sp>
          <p:nvSpPr>
            <p:cNvPr id="137" name="tx137"/>
            <p:cNvSpPr/>
            <p:nvPr/>
          </p:nvSpPr>
          <p:spPr>
            <a:xfrm>
              <a:off x="1016593"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427635"/>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20,000,000</a:t>
              </a:r>
            </a:p>
          </p:txBody>
        </p:sp>
        <p:sp>
          <p:nvSpPr>
            <p:cNvPr id="139" name="tx139"/>
            <p:cNvSpPr/>
            <p:nvPr/>
          </p:nvSpPr>
          <p:spPr>
            <a:xfrm>
              <a:off x="508103" y="2287165"/>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40,000,000</a:t>
              </a:r>
            </a:p>
          </p:txBody>
        </p:sp>
        <p:sp>
          <p:nvSpPr>
            <p:cNvPr id="140" name="tx140"/>
            <p:cNvSpPr/>
            <p:nvPr/>
          </p:nvSpPr>
          <p:spPr>
            <a:xfrm>
              <a:off x="508103" y="1146694"/>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60,000,000</a:t>
              </a:r>
            </a:p>
          </p:txBody>
        </p:sp>
        <p:sp>
          <p:nvSpPr>
            <p:cNvPr id="141" name="tx141"/>
            <p:cNvSpPr/>
            <p:nvPr/>
          </p:nvSpPr>
          <p:spPr>
            <a:xfrm>
              <a:off x="8719511"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455820"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61158"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66496"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71835"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77173"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8251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7822"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56105"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77173"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9824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19308"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40348"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61444"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8251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2771798"/>
              <a:ext cx="60573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275795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888380" y="5504603"/>
              <a:ext cx="201455" cy="201456"/>
            </a:xfrm>
            <a:prstGeom prst="rect">
              <a:avLst/>
            </a:prstGeom>
            <a:solidFill>
              <a:srgbClr val="80BD41">
                <a:alpha val="100000"/>
              </a:srgbClr>
            </a:solidFill>
          </p:spPr>
          <p:txBody>
            <a:bodyPr/>
            <a:lstStyle/>
            <a:p>
              <a:endParaRPr/>
            </a:p>
          </p:txBody>
        </p:sp>
        <p:sp>
          <p:nvSpPr>
            <p:cNvPr id="163" name="rc163"/>
            <p:cNvSpPr/>
            <p:nvPr/>
          </p:nvSpPr>
          <p:spPr>
            <a:xfrm>
              <a:off x="2604109" y="5504603"/>
              <a:ext cx="201456" cy="201456"/>
            </a:xfrm>
            <a:prstGeom prst="rect">
              <a:avLst/>
            </a:prstGeom>
            <a:solidFill>
              <a:srgbClr val="1CABE2">
                <a:alpha val="100000"/>
              </a:srgbClr>
            </a:solidFill>
          </p:spPr>
          <p:txBody>
            <a:bodyPr/>
            <a:lstStyle/>
            <a:p>
              <a:endParaRPr/>
            </a:p>
          </p:txBody>
        </p:sp>
        <p:sp>
          <p:nvSpPr>
            <p:cNvPr id="164" name="rc164"/>
            <p:cNvSpPr/>
            <p:nvPr/>
          </p:nvSpPr>
          <p:spPr>
            <a:xfrm>
              <a:off x="3676932" y="5504603"/>
              <a:ext cx="201456" cy="201456"/>
            </a:xfrm>
            <a:prstGeom prst="rect">
              <a:avLst/>
            </a:prstGeom>
            <a:solidFill>
              <a:srgbClr val="0058AB">
                <a:alpha val="100000"/>
              </a:srgbClr>
            </a:solidFill>
          </p:spPr>
          <p:txBody>
            <a:bodyPr/>
            <a:lstStyle/>
            <a:p>
              <a:endParaRPr/>
            </a:p>
          </p:txBody>
        </p:sp>
        <p:sp>
          <p:nvSpPr>
            <p:cNvPr id="165" name="rc165"/>
            <p:cNvSpPr/>
            <p:nvPr/>
          </p:nvSpPr>
          <p:spPr>
            <a:xfrm>
              <a:off x="4672265" y="5504603"/>
              <a:ext cx="201456" cy="201456"/>
            </a:xfrm>
            <a:prstGeom prst="rect">
              <a:avLst/>
            </a:prstGeom>
            <a:solidFill>
              <a:srgbClr val="FFC20E">
                <a:alpha val="100000"/>
              </a:srgbClr>
            </a:solidFill>
          </p:spPr>
          <p:txBody>
            <a:bodyPr/>
            <a:lstStyle/>
            <a:p>
              <a:endParaRPr/>
            </a:p>
          </p:txBody>
        </p:sp>
        <p:sp>
          <p:nvSpPr>
            <p:cNvPr id="166" name="rc166"/>
            <p:cNvSpPr/>
            <p:nvPr/>
          </p:nvSpPr>
          <p:spPr>
            <a:xfrm>
              <a:off x="6576399" y="5504603"/>
              <a:ext cx="201456" cy="201456"/>
            </a:xfrm>
            <a:prstGeom prst="rect">
              <a:avLst/>
            </a:prstGeom>
            <a:solidFill>
              <a:srgbClr val="F26A21">
                <a:alpha val="100000"/>
              </a:srgbClr>
            </a:solidFill>
          </p:spPr>
          <p:txBody>
            <a:bodyPr/>
            <a:lstStyle/>
            <a:p>
              <a:endParaRPr/>
            </a:p>
          </p:txBody>
        </p:sp>
        <p:sp>
          <p:nvSpPr>
            <p:cNvPr id="167" name="tx167"/>
            <p:cNvSpPr/>
            <p:nvPr/>
          </p:nvSpPr>
          <p:spPr>
            <a:xfrm>
              <a:off x="2168425" y="5553148"/>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68" name="tx168"/>
            <p:cNvSpPr/>
            <p:nvPr/>
          </p:nvSpPr>
          <p:spPr>
            <a:xfrm>
              <a:off x="2884154" y="5553694"/>
              <a:ext cx="71418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56977" y="5553694"/>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52310" y="5525522"/>
              <a:ext cx="1545499"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56444" y="5525522"/>
              <a:ext cx="1063848"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627341" y="61031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73" name="pl173"/>
            <p:cNvSpPr/>
            <p:nvPr/>
          </p:nvSpPr>
          <p:spPr>
            <a:xfrm>
              <a:off x="4956576" y="610314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74" name="tx174"/>
            <p:cNvSpPr/>
            <p:nvPr/>
          </p:nvSpPr>
          <p:spPr>
            <a:xfrm>
              <a:off x="3894440" y="6023334"/>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223676" y="6023334"/>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1142791" y="398022"/>
              <a:ext cx="675553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1142791" y="580629"/>
              <a:ext cx="4128626"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and projections to 2030 based on IA2030 target , EAPR</a:t>
              </a:r>
            </a:p>
          </p:txBody>
        </p:sp>
        <p:sp>
          <p:nvSpPr>
            <p:cNvPr id="178" name="tx178"/>
            <p:cNvSpPr/>
            <p:nvPr/>
          </p:nvSpPr>
          <p:spPr>
            <a:xfrm>
              <a:off x="4408364" y="63271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478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68567"/>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IA2030 calls on all countries to reduce the number of zero dose children in 2019 by half by 2030. This chart shows the annual number of children required to be vaccinated to reach the ZD target.
EAPR is projected to have a  decline in the number of surviving infants by 2030. To achieve the IA2030 ZD target, current efforts would be sufficient, however, countries should continue to strengthen beyond the targets.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92221" y="4443528"/>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92221" y="3344671"/>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92221" y="2245814"/>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92221" y="4992957"/>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92221" y="3894100"/>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92221" y="2795243"/>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65485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886753"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11865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35054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58244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81434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4624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7813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51003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74193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97382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20572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43762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669521"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90141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513331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5365213"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59711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82900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606090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629280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52469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75659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98849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7220391"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45228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861177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rc37"/>
            <p:cNvSpPr/>
            <p:nvPr/>
          </p:nvSpPr>
          <p:spPr>
            <a:xfrm>
              <a:off x="1550502" y="2324325"/>
              <a:ext cx="208707" cy="2668631"/>
            </a:xfrm>
            <a:prstGeom prst="rect">
              <a:avLst/>
            </a:prstGeom>
            <a:solidFill>
              <a:srgbClr val="0058AB">
                <a:alpha val="100000"/>
              </a:srgbClr>
            </a:solidFill>
          </p:spPr>
          <p:txBody>
            <a:bodyPr/>
            <a:lstStyle/>
            <a:p>
              <a:endParaRPr/>
            </a:p>
          </p:txBody>
        </p:sp>
        <p:sp>
          <p:nvSpPr>
            <p:cNvPr id="38" name="rc38"/>
            <p:cNvSpPr/>
            <p:nvPr/>
          </p:nvSpPr>
          <p:spPr>
            <a:xfrm>
              <a:off x="1782399" y="2325083"/>
              <a:ext cx="208707" cy="2667874"/>
            </a:xfrm>
            <a:prstGeom prst="rect">
              <a:avLst/>
            </a:prstGeom>
            <a:solidFill>
              <a:srgbClr val="0058AB">
                <a:alpha val="100000"/>
              </a:srgbClr>
            </a:solidFill>
          </p:spPr>
          <p:txBody>
            <a:bodyPr/>
            <a:lstStyle/>
            <a:p>
              <a:endParaRPr/>
            </a:p>
          </p:txBody>
        </p:sp>
        <p:sp>
          <p:nvSpPr>
            <p:cNvPr id="39" name="rc39"/>
            <p:cNvSpPr/>
            <p:nvPr/>
          </p:nvSpPr>
          <p:spPr>
            <a:xfrm>
              <a:off x="2014297" y="1974352"/>
              <a:ext cx="208707" cy="3018605"/>
            </a:xfrm>
            <a:prstGeom prst="rect">
              <a:avLst/>
            </a:prstGeom>
            <a:solidFill>
              <a:srgbClr val="0058AB">
                <a:alpha val="100000"/>
              </a:srgbClr>
            </a:solidFill>
          </p:spPr>
          <p:txBody>
            <a:bodyPr/>
            <a:lstStyle/>
            <a:p>
              <a:endParaRPr/>
            </a:p>
          </p:txBody>
        </p:sp>
        <p:sp>
          <p:nvSpPr>
            <p:cNvPr id="40" name="rc40"/>
            <p:cNvSpPr/>
            <p:nvPr/>
          </p:nvSpPr>
          <p:spPr>
            <a:xfrm>
              <a:off x="2246194" y="2388937"/>
              <a:ext cx="208707" cy="2604019"/>
            </a:xfrm>
            <a:prstGeom prst="rect">
              <a:avLst/>
            </a:prstGeom>
            <a:solidFill>
              <a:srgbClr val="0058AB">
                <a:alpha val="100000"/>
              </a:srgbClr>
            </a:solidFill>
          </p:spPr>
          <p:txBody>
            <a:bodyPr/>
            <a:lstStyle/>
            <a:p>
              <a:endParaRPr/>
            </a:p>
          </p:txBody>
        </p:sp>
        <p:sp>
          <p:nvSpPr>
            <p:cNvPr id="41" name="rc41"/>
            <p:cNvSpPr/>
            <p:nvPr/>
          </p:nvSpPr>
          <p:spPr>
            <a:xfrm>
              <a:off x="2478091" y="2635791"/>
              <a:ext cx="208707" cy="2357165"/>
            </a:xfrm>
            <a:prstGeom prst="rect">
              <a:avLst/>
            </a:prstGeom>
            <a:solidFill>
              <a:srgbClr val="0058AB">
                <a:alpha val="100000"/>
              </a:srgbClr>
            </a:solidFill>
          </p:spPr>
          <p:txBody>
            <a:bodyPr/>
            <a:lstStyle/>
            <a:p>
              <a:endParaRPr/>
            </a:p>
          </p:txBody>
        </p:sp>
        <p:sp>
          <p:nvSpPr>
            <p:cNvPr id="42" name="rc42"/>
            <p:cNvSpPr/>
            <p:nvPr/>
          </p:nvSpPr>
          <p:spPr>
            <a:xfrm>
              <a:off x="2709989" y="2541185"/>
              <a:ext cx="208707" cy="2451771"/>
            </a:xfrm>
            <a:prstGeom prst="rect">
              <a:avLst/>
            </a:prstGeom>
            <a:solidFill>
              <a:srgbClr val="0058AB">
                <a:alpha val="100000"/>
              </a:srgbClr>
            </a:solidFill>
          </p:spPr>
          <p:txBody>
            <a:bodyPr/>
            <a:lstStyle/>
            <a:p>
              <a:endParaRPr/>
            </a:p>
          </p:txBody>
        </p:sp>
        <p:sp>
          <p:nvSpPr>
            <p:cNvPr id="43" name="rc43"/>
            <p:cNvSpPr/>
            <p:nvPr/>
          </p:nvSpPr>
          <p:spPr>
            <a:xfrm>
              <a:off x="2941886" y="3347279"/>
              <a:ext cx="208707" cy="1645677"/>
            </a:xfrm>
            <a:prstGeom prst="rect">
              <a:avLst/>
            </a:prstGeom>
            <a:solidFill>
              <a:srgbClr val="0058AB">
                <a:alpha val="100000"/>
              </a:srgbClr>
            </a:solidFill>
          </p:spPr>
          <p:txBody>
            <a:bodyPr/>
            <a:lstStyle/>
            <a:p>
              <a:endParaRPr/>
            </a:p>
          </p:txBody>
        </p:sp>
        <p:sp>
          <p:nvSpPr>
            <p:cNvPr id="44" name="rc44"/>
            <p:cNvSpPr/>
            <p:nvPr/>
          </p:nvSpPr>
          <p:spPr>
            <a:xfrm>
              <a:off x="3173783" y="3254600"/>
              <a:ext cx="208707" cy="1738356"/>
            </a:xfrm>
            <a:prstGeom prst="rect">
              <a:avLst/>
            </a:prstGeom>
            <a:solidFill>
              <a:srgbClr val="0058AB">
                <a:alpha val="100000"/>
              </a:srgbClr>
            </a:solidFill>
          </p:spPr>
          <p:txBody>
            <a:bodyPr/>
            <a:lstStyle/>
            <a:p>
              <a:endParaRPr/>
            </a:p>
          </p:txBody>
        </p:sp>
        <p:sp>
          <p:nvSpPr>
            <p:cNvPr id="45" name="rc45"/>
            <p:cNvSpPr/>
            <p:nvPr/>
          </p:nvSpPr>
          <p:spPr>
            <a:xfrm>
              <a:off x="3405681" y="3540093"/>
              <a:ext cx="208707" cy="1452863"/>
            </a:xfrm>
            <a:prstGeom prst="rect">
              <a:avLst/>
            </a:prstGeom>
            <a:solidFill>
              <a:srgbClr val="0058AB">
                <a:alpha val="100000"/>
              </a:srgbClr>
            </a:solidFill>
          </p:spPr>
          <p:txBody>
            <a:bodyPr/>
            <a:lstStyle/>
            <a:p>
              <a:endParaRPr/>
            </a:p>
          </p:txBody>
        </p:sp>
        <p:sp>
          <p:nvSpPr>
            <p:cNvPr id="46" name="rc46"/>
            <p:cNvSpPr/>
            <p:nvPr/>
          </p:nvSpPr>
          <p:spPr>
            <a:xfrm>
              <a:off x="3637578" y="3644979"/>
              <a:ext cx="208707" cy="1347977"/>
            </a:xfrm>
            <a:prstGeom prst="rect">
              <a:avLst/>
            </a:prstGeom>
            <a:solidFill>
              <a:srgbClr val="0058AB">
                <a:alpha val="100000"/>
              </a:srgbClr>
            </a:solidFill>
          </p:spPr>
          <p:txBody>
            <a:bodyPr/>
            <a:lstStyle/>
            <a:p>
              <a:endParaRPr/>
            </a:p>
          </p:txBody>
        </p:sp>
        <p:sp>
          <p:nvSpPr>
            <p:cNvPr id="47" name="rc47"/>
            <p:cNvSpPr/>
            <p:nvPr/>
          </p:nvSpPr>
          <p:spPr>
            <a:xfrm>
              <a:off x="3869475" y="3609544"/>
              <a:ext cx="208707" cy="1383412"/>
            </a:xfrm>
            <a:prstGeom prst="rect">
              <a:avLst/>
            </a:prstGeom>
            <a:solidFill>
              <a:srgbClr val="0058AB">
                <a:alpha val="100000"/>
              </a:srgbClr>
            </a:solidFill>
          </p:spPr>
          <p:txBody>
            <a:bodyPr/>
            <a:lstStyle/>
            <a:p>
              <a:endParaRPr/>
            </a:p>
          </p:txBody>
        </p:sp>
        <p:sp>
          <p:nvSpPr>
            <p:cNvPr id="48" name="rc48"/>
            <p:cNvSpPr/>
            <p:nvPr/>
          </p:nvSpPr>
          <p:spPr>
            <a:xfrm>
              <a:off x="4101373" y="3589120"/>
              <a:ext cx="208707" cy="1403837"/>
            </a:xfrm>
            <a:prstGeom prst="rect">
              <a:avLst/>
            </a:prstGeom>
            <a:solidFill>
              <a:srgbClr val="0058AB">
                <a:alpha val="100000"/>
              </a:srgbClr>
            </a:solidFill>
          </p:spPr>
          <p:txBody>
            <a:bodyPr/>
            <a:lstStyle/>
            <a:p>
              <a:endParaRPr/>
            </a:p>
          </p:txBody>
        </p:sp>
        <p:sp>
          <p:nvSpPr>
            <p:cNvPr id="49" name="rc49"/>
            <p:cNvSpPr/>
            <p:nvPr/>
          </p:nvSpPr>
          <p:spPr>
            <a:xfrm>
              <a:off x="4333270" y="3784606"/>
              <a:ext cx="208707" cy="1208350"/>
            </a:xfrm>
            <a:prstGeom prst="rect">
              <a:avLst/>
            </a:prstGeom>
            <a:solidFill>
              <a:srgbClr val="0058AB">
                <a:alpha val="100000"/>
              </a:srgbClr>
            </a:solidFill>
          </p:spPr>
          <p:txBody>
            <a:bodyPr/>
            <a:lstStyle/>
            <a:p>
              <a:endParaRPr/>
            </a:p>
          </p:txBody>
        </p:sp>
        <p:sp>
          <p:nvSpPr>
            <p:cNvPr id="50" name="rc50"/>
            <p:cNvSpPr/>
            <p:nvPr/>
          </p:nvSpPr>
          <p:spPr>
            <a:xfrm>
              <a:off x="4565167" y="3789492"/>
              <a:ext cx="208707" cy="1203464"/>
            </a:xfrm>
            <a:prstGeom prst="rect">
              <a:avLst/>
            </a:prstGeom>
            <a:solidFill>
              <a:srgbClr val="0058AB">
                <a:alpha val="100000"/>
              </a:srgbClr>
            </a:solidFill>
          </p:spPr>
          <p:txBody>
            <a:bodyPr/>
            <a:lstStyle/>
            <a:p>
              <a:endParaRPr/>
            </a:p>
          </p:txBody>
        </p:sp>
        <p:sp>
          <p:nvSpPr>
            <p:cNvPr id="51" name="rc51"/>
            <p:cNvSpPr/>
            <p:nvPr/>
          </p:nvSpPr>
          <p:spPr>
            <a:xfrm>
              <a:off x="4797064" y="3724667"/>
              <a:ext cx="208707" cy="1268289"/>
            </a:xfrm>
            <a:prstGeom prst="rect">
              <a:avLst/>
            </a:prstGeom>
            <a:solidFill>
              <a:srgbClr val="0058AB">
                <a:alpha val="100000"/>
              </a:srgbClr>
            </a:solidFill>
          </p:spPr>
          <p:txBody>
            <a:bodyPr/>
            <a:lstStyle/>
            <a:p>
              <a:endParaRPr/>
            </a:p>
          </p:txBody>
        </p:sp>
        <p:sp>
          <p:nvSpPr>
            <p:cNvPr id="52" name="rc52"/>
            <p:cNvSpPr/>
            <p:nvPr/>
          </p:nvSpPr>
          <p:spPr>
            <a:xfrm>
              <a:off x="5028962" y="3553214"/>
              <a:ext cx="208707" cy="1439743"/>
            </a:xfrm>
            <a:prstGeom prst="rect">
              <a:avLst/>
            </a:prstGeom>
            <a:solidFill>
              <a:srgbClr val="0058AB">
                <a:alpha val="100000"/>
              </a:srgbClr>
            </a:solidFill>
          </p:spPr>
          <p:txBody>
            <a:bodyPr/>
            <a:lstStyle/>
            <a:p>
              <a:endParaRPr/>
            </a:p>
          </p:txBody>
        </p:sp>
        <p:sp>
          <p:nvSpPr>
            <p:cNvPr id="53" name="rc53"/>
            <p:cNvSpPr/>
            <p:nvPr/>
          </p:nvSpPr>
          <p:spPr>
            <a:xfrm>
              <a:off x="5260859" y="3635286"/>
              <a:ext cx="208707" cy="1357670"/>
            </a:xfrm>
            <a:prstGeom prst="rect">
              <a:avLst/>
            </a:prstGeom>
            <a:solidFill>
              <a:srgbClr val="0058AB">
                <a:alpha val="100000"/>
              </a:srgbClr>
            </a:solidFill>
          </p:spPr>
          <p:txBody>
            <a:bodyPr/>
            <a:lstStyle/>
            <a:p>
              <a:endParaRPr/>
            </a:p>
          </p:txBody>
        </p:sp>
        <p:sp>
          <p:nvSpPr>
            <p:cNvPr id="54" name="rc54"/>
            <p:cNvSpPr/>
            <p:nvPr/>
          </p:nvSpPr>
          <p:spPr>
            <a:xfrm>
              <a:off x="5492756" y="3646639"/>
              <a:ext cx="208707" cy="1346317"/>
            </a:xfrm>
            <a:prstGeom prst="rect">
              <a:avLst/>
            </a:prstGeom>
            <a:solidFill>
              <a:srgbClr val="0058AB">
                <a:alpha val="100000"/>
              </a:srgbClr>
            </a:solidFill>
          </p:spPr>
          <p:txBody>
            <a:bodyPr/>
            <a:lstStyle/>
            <a:p>
              <a:endParaRPr/>
            </a:p>
          </p:txBody>
        </p:sp>
        <p:sp>
          <p:nvSpPr>
            <p:cNvPr id="55" name="rc55"/>
            <p:cNvSpPr/>
            <p:nvPr/>
          </p:nvSpPr>
          <p:spPr>
            <a:xfrm>
              <a:off x="5724654" y="3379841"/>
              <a:ext cx="208707" cy="1613115"/>
            </a:xfrm>
            <a:prstGeom prst="rect">
              <a:avLst/>
            </a:prstGeom>
            <a:solidFill>
              <a:srgbClr val="0058AB">
                <a:alpha val="100000"/>
              </a:srgbClr>
            </a:solidFill>
          </p:spPr>
          <p:txBody>
            <a:bodyPr/>
            <a:lstStyle/>
            <a:p>
              <a:endParaRPr/>
            </a:p>
          </p:txBody>
        </p:sp>
        <p:sp>
          <p:nvSpPr>
            <p:cNvPr id="56" name="rc56"/>
            <p:cNvSpPr/>
            <p:nvPr/>
          </p:nvSpPr>
          <p:spPr>
            <a:xfrm>
              <a:off x="5956551" y="3660499"/>
              <a:ext cx="208707" cy="1332457"/>
            </a:xfrm>
            <a:prstGeom prst="rect">
              <a:avLst/>
            </a:prstGeom>
            <a:solidFill>
              <a:srgbClr val="0058AB">
                <a:alpha val="100000"/>
              </a:srgbClr>
            </a:solidFill>
          </p:spPr>
          <p:txBody>
            <a:bodyPr/>
            <a:lstStyle/>
            <a:p>
              <a:endParaRPr/>
            </a:p>
          </p:txBody>
        </p:sp>
        <p:sp>
          <p:nvSpPr>
            <p:cNvPr id="57" name="rc57"/>
            <p:cNvSpPr/>
            <p:nvPr/>
          </p:nvSpPr>
          <p:spPr>
            <a:xfrm>
              <a:off x="6188448" y="3288857"/>
              <a:ext cx="208707" cy="1704099"/>
            </a:xfrm>
            <a:prstGeom prst="rect">
              <a:avLst/>
            </a:prstGeom>
            <a:solidFill>
              <a:srgbClr val="0058AB">
                <a:alpha val="100000"/>
              </a:srgbClr>
            </a:solidFill>
          </p:spPr>
          <p:txBody>
            <a:bodyPr/>
            <a:lstStyle/>
            <a:p>
              <a:endParaRPr/>
            </a:p>
          </p:txBody>
        </p:sp>
        <p:sp>
          <p:nvSpPr>
            <p:cNvPr id="58" name="rc58"/>
            <p:cNvSpPr/>
            <p:nvPr/>
          </p:nvSpPr>
          <p:spPr>
            <a:xfrm>
              <a:off x="6420346" y="1959443"/>
              <a:ext cx="208707" cy="3033513"/>
            </a:xfrm>
            <a:prstGeom prst="rect">
              <a:avLst/>
            </a:prstGeom>
            <a:solidFill>
              <a:srgbClr val="0058AB">
                <a:alpha val="100000"/>
              </a:srgbClr>
            </a:solidFill>
          </p:spPr>
          <p:txBody>
            <a:bodyPr/>
            <a:lstStyle/>
            <a:p>
              <a:endParaRPr/>
            </a:p>
          </p:txBody>
        </p:sp>
        <p:sp>
          <p:nvSpPr>
            <p:cNvPr id="59" name="rc59"/>
            <p:cNvSpPr/>
            <p:nvPr/>
          </p:nvSpPr>
          <p:spPr>
            <a:xfrm>
              <a:off x="6652243" y="3657145"/>
              <a:ext cx="208707" cy="1335812"/>
            </a:xfrm>
            <a:prstGeom prst="rect">
              <a:avLst/>
            </a:prstGeom>
            <a:solidFill>
              <a:srgbClr val="0058AB">
                <a:alpha val="100000"/>
              </a:srgbClr>
            </a:solidFill>
          </p:spPr>
          <p:txBody>
            <a:bodyPr/>
            <a:lstStyle/>
            <a:p>
              <a:endParaRPr/>
            </a:p>
          </p:txBody>
        </p:sp>
        <p:sp>
          <p:nvSpPr>
            <p:cNvPr id="60" name="rc60"/>
            <p:cNvSpPr/>
            <p:nvPr/>
          </p:nvSpPr>
          <p:spPr>
            <a:xfrm>
              <a:off x="6884140" y="3010068"/>
              <a:ext cx="208707" cy="1982888"/>
            </a:xfrm>
            <a:prstGeom prst="rect">
              <a:avLst/>
            </a:prstGeom>
            <a:solidFill>
              <a:srgbClr val="0058AB">
                <a:alpha val="100000"/>
              </a:srgbClr>
            </a:solidFill>
          </p:spPr>
          <p:txBody>
            <a:bodyPr/>
            <a:lstStyle/>
            <a:p>
              <a:endParaRPr/>
            </a:p>
          </p:txBody>
        </p:sp>
        <p:sp>
          <p:nvSpPr>
            <p:cNvPr id="61" name="rc61"/>
            <p:cNvSpPr/>
            <p:nvPr/>
          </p:nvSpPr>
          <p:spPr>
            <a:xfrm>
              <a:off x="7116038" y="2985450"/>
              <a:ext cx="208707" cy="2007507"/>
            </a:xfrm>
            <a:prstGeom prst="rect">
              <a:avLst/>
            </a:prstGeom>
            <a:solidFill>
              <a:srgbClr val="0058AB">
                <a:alpha val="100000"/>
              </a:srgbClr>
            </a:solidFill>
          </p:spPr>
          <p:txBody>
            <a:bodyPr/>
            <a:lstStyle/>
            <a:p>
              <a:endParaRPr/>
            </a:p>
          </p:txBody>
        </p:sp>
        <p:sp>
          <p:nvSpPr>
            <p:cNvPr id="62" name="rc62"/>
            <p:cNvSpPr/>
            <p:nvPr/>
          </p:nvSpPr>
          <p:spPr>
            <a:xfrm>
              <a:off x="7347935" y="3028109"/>
              <a:ext cx="208707" cy="1964847"/>
            </a:xfrm>
            <a:prstGeom prst="rect">
              <a:avLst/>
            </a:prstGeom>
            <a:solidFill>
              <a:srgbClr val="0058AB">
                <a:alpha val="100000"/>
              </a:srgbClr>
            </a:solidFill>
          </p:spPr>
          <p:txBody>
            <a:bodyPr/>
            <a:lstStyle/>
            <a:p>
              <a:endParaRPr/>
            </a:p>
          </p:txBody>
        </p:sp>
        <p:sp>
          <p:nvSpPr>
            <p:cNvPr id="63" name="rc63"/>
            <p:cNvSpPr/>
            <p:nvPr/>
          </p:nvSpPr>
          <p:spPr>
            <a:xfrm>
              <a:off x="8507422" y="4326729"/>
              <a:ext cx="208707" cy="666228"/>
            </a:xfrm>
            <a:prstGeom prst="rect">
              <a:avLst/>
            </a:prstGeom>
            <a:solidFill>
              <a:srgbClr val="69DBFF">
                <a:alpha val="100000"/>
              </a:srgbClr>
            </a:solidFill>
          </p:spPr>
          <p:txBody>
            <a:bodyPr/>
            <a:lstStyle/>
            <a:p>
              <a:endParaRPr/>
            </a:p>
          </p:txBody>
        </p:sp>
        <p:sp>
          <p:nvSpPr>
            <p:cNvPr id="64" name="pl64"/>
            <p:cNvSpPr/>
            <p:nvPr/>
          </p:nvSpPr>
          <p:spPr>
            <a:xfrm>
              <a:off x="6292802" y="3660499"/>
              <a:ext cx="2318973" cy="666228"/>
            </a:xfrm>
            <a:custGeom>
              <a:avLst/>
              <a:gdLst/>
              <a:ahLst/>
              <a:cxnLst/>
              <a:rect l="0" t="0" r="0" b="0"/>
              <a:pathLst>
                <a:path w="2318973" h="666228">
                  <a:moveTo>
                    <a:pt x="0" y="0"/>
                  </a:moveTo>
                  <a:lnTo>
                    <a:pt x="231897" y="66622"/>
                  </a:lnTo>
                  <a:lnTo>
                    <a:pt x="463794" y="133245"/>
                  </a:lnTo>
                  <a:lnTo>
                    <a:pt x="695691" y="199868"/>
                  </a:lnTo>
                  <a:lnTo>
                    <a:pt x="927589" y="266491"/>
                  </a:lnTo>
                  <a:lnTo>
                    <a:pt x="1159486" y="333114"/>
                  </a:lnTo>
                  <a:lnTo>
                    <a:pt x="1391383" y="399737"/>
                  </a:lnTo>
                  <a:lnTo>
                    <a:pt x="1623281" y="466360"/>
                  </a:lnTo>
                  <a:lnTo>
                    <a:pt x="1855178" y="532983"/>
                  </a:lnTo>
                  <a:lnTo>
                    <a:pt x="2087075" y="599605"/>
                  </a:lnTo>
                  <a:lnTo>
                    <a:pt x="2318973" y="666228"/>
                  </a:lnTo>
                </a:path>
              </a:pathLst>
            </a:custGeom>
            <a:ln w="20325" cap="flat">
              <a:solidFill>
                <a:srgbClr val="000000">
                  <a:alpha val="100000"/>
                </a:srgbClr>
              </a:solidFill>
              <a:prstDash val="solid"/>
              <a:round/>
            </a:ln>
          </p:spPr>
          <p:txBody>
            <a:bodyPr/>
            <a:lstStyle/>
            <a:p>
              <a:endParaRPr/>
            </a:p>
          </p:txBody>
        </p:sp>
        <p:sp>
          <p:nvSpPr>
            <p:cNvPr id="65" name="pt65"/>
            <p:cNvSpPr/>
            <p:nvPr/>
          </p:nvSpPr>
          <p:spPr>
            <a:xfrm>
              <a:off x="6261201" y="362889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6" name="pt66"/>
            <p:cNvSpPr/>
            <p:nvPr/>
          </p:nvSpPr>
          <p:spPr>
            <a:xfrm>
              <a:off x="6493098" y="369552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7" name="pt67"/>
            <p:cNvSpPr/>
            <p:nvPr/>
          </p:nvSpPr>
          <p:spPr>
            <a:xfrm>
              <a:off x="6724996" y="376214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8" name="pt68"/>
            <p:cNvSpPr/>
            <p:nvPr/>
          </p:nvSpPr>
          <p:spPr>
            <a:xfrm>
              <a:off x="6956893" y="382876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9" name="pt69"/>
            <p:cNvSpPr/>
            <p:nvPr/>
          </p:nvSpPr>
          <p:spPr>
            <a:xfrm>
              <a:off x="7188790" y="389539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7420687" y="396201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7652585" y="402863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7884482" y="409525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8116379" y="416188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8348277" y="422850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8580174" y="429512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tx76"/>
            <p:cNvSpPr/>
            <p:nvPr/>
          </p:nvSpPr>
          <p:spPr>
            <a:xfrm>
              <a:off x="4981146" y="1660337"/>
              <a:ext cx="304338"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EAPR</a:t>
              </a:r>
            </a:p>
          </p:txBody>
        </p:sp>
        <p:sp>
          <p:nvSpPr>
            <p:cNvPr id="77" name="tx77"/>
            <p:cNvSpPr/>
            <p:nvPr/>
          </p:nvSpPr>
          <p:spPr>
            <a:xfrm rot="-5400000">
              <a:off x="149841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78" name="tx78"/>
            <p:cNvSpPr/>
            <p:nvPr/>
          </p:nvSpPr>
          <p:spPr>
            <a:xfrm rot="-5400000">
              <a:off x="173030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79" name="tx79"/>
            <p:cNvSpPr/>
            <p:nvPr/>
          </p:nvSpPr>
          <p:spPr>
            <a:xfrm rot="-5400000">
              <a:off x="196220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80" name="tx80"/>
            <p:cNvSpPr/>
            <p:nvPr/>
          </p:nvSpPr>
          <p:spPr>
            <a:xfrm rot="-5400000">
              <a:off x="2194067"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81" name="tx81"/>
            <p:cNvSpPr/>
            <p:nvPr/>
          </p:nvSpPr>
          <p:spPr>
            <a:xfrm rot="-5400000">
              <a:off x="242599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82" name="tx82"/>
            <p:cNvSpPr/>
            <p:nvPr/>
          </p:nvSpPr>
          <p:spPr>
            <a:xfrm rot="-5400000">
              <a:off x="265789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83" name="tx83"/>
            <p:cNvSpPr/>
            <p:nvPr/>
          </p:nvSpPr>
          <p:spPr>
            <a:xfrm rot="-5400000">
              <a:off x="288979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84" name="tx84"/>
            <p:cNvSpPr/>
            <p:nvPr/>
          </p:nvSpPr>
          <p:spPr>
            <a:xfrm rot="-5400000">
              <a:off x="312169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85" name="tx85"/>
            <p:cNvSpPr/>
            <p:nvPr/>
          </p:nvSpPr>
          <p:spPr>
            <a:xfrm rot="-5400000">
              <a:off x="3353588"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86" name="tx86"/>
            <p:cNvSpPr/>
            <p:nvPr/>
          </p:nvSpPr>
          <p:spPr>
            <a:xfrm rot="-5400000">
              <a:off x="358548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87" name="tx87"/>
            <p:cNvSpPr/>
            <p:nvPr/>
          </p:nvSpPr>
          <p:spPr>
            <a:xfrm rot="-5400000">
              <a:off x="381738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88" name="tx88"/>
            <p:cNvSpPr/>
            <p:nvPr/>
          </p:nvSpPr>
          <p:spPr>
            <a:xfrm rot="-5400000">
              <a:off x="404928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89" name="tx89"/>
            <p:cNvSpPr/>
            <p:nvPr/>
          </p:nvSpPr>
          <p:spPr>
            <a:xfrm rot="-5400000">
              <a:off x="428117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90" name="tx90"/>
            <p:cNvSpPr/>
            <p:nvPr/>
          </p:nvSpPr>
          <p:spPr>
            <a:xfrm rot="-5400000">
              <a:off x="4513041"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91" name="tx91"/>
            <p:cNvSpPr/>
            <p:nvPr/>
          </p:nvSpPr>
          <p:spPr>
            <a:xfrm rot="-5400000">
              <a:off x="4744972"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92" name="tx92"/>
            <p:cNvSpPr/>
            <p:nvPr/>
          </p:nvSpPr>
          <p:spPr>
            <a:xfrm rot="-5400000">
              <a:off x="497686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3" name="tx93"/>
            <p:cNvSpPr/>
            <p:nvPr/>
          </p:nvSpPr>
          <p:spPr>
            <a:xfrm rot="-5400000">
              <a:off x="520876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94" name="tx94"/>
            <p:cNvSpPr/>
            <p:nvPr/>
          </p:nvSpPr>
          <p:spPr>
            <a:xfrm rot="-5400000">
              <a:off x="544066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95" name="tx95"/>
            <p:cNvSpPr/>
            <p:nvPr/>
          </p:nvSpPr>
          <p:spPr>
            <a:xfrm rot="-5400000">
              <a:off x="567256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96" name="tx96"/>
            <p:cNvSpPr/>
            <p:nvPr/>
          </p:nvSpPr>
          <p:spPr>
            <a:xfrm rot="-5400000">
              <a:off x="590445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7" name="tx97"/>
            <p:cNvSpPr/>
            <p:nvPr/>
          </p:nvSpPr>
          <p:spPr>
            <a:xfrm rot="-5400000">
              <a:off x="613635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8" name="tx98"/>
            <p:cNvSpPr/>
            <p:nvPr/>
          </p:nvSpPr>
          <p:spPr>
            <a:xfrm rot="-5400000">
              <a:off x="636825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99" name="tx99"/>
            <p:cNvSpPr/>
            <p:nvPr/>
          </p:nvSpPr>
          <p:spPr>
            <a:xfrm rot="-5400000">
              <a:off x="660015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0" name="tx100"/>
            <p:cNvSpPr/>
            <p:nvPr/>
          </p:nvSpPr>
          <p:spPr>
            <a:xfrm rot="-5400000">
              <a:off x="6832014"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1" name="tx101"/>
            <p:cNvSpPr/>
            <p:nvPr/>
          </p:nvSpPr>
          <p:spPr>
            <a:xfrm rot="-5400000">
              <a:off x="706394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2" name="tx102"/>
            <p:cNvSpPr/>
            <p:nvPr/>
          </p:nvSpPr>
          <p:spPr>
            <a:xfrm rot="-5400000">
              <a:off x="7295842"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3" name="tx103"/>
            <p:cNvSpPr/>
            <p:nvPr/>
          </p:nvSpPr>
          <p:spPr>
            <a:xfrm rot="-5400000">
              <a:off x="8455295"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2030</a:t>
              </a:r>
            </a:p>
          </p:txBody>
        </p:sp>
        <p:sp>
          <p:nvSpPr>
            <p:cNvPr id="104" name="tx104"/>
            <p:cNvSpPr/>
            <p:nvPr/>
          </p:nvSpPr>
          <p:spPr>
            <a:xfrm>
              <a:off x="1051896" y="494084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8103" y="3823909"/>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1,000,000</a:t>
              </a:r>
            </a:p>
          </p:txBody>
        </p:sp>
        <p:sp>
          <p:nvSpPr>
            <p:cNvPr id="106" name="tx106"/>
            <p:cNvSpPr/>
            <p:nvPr/>
          </p:nvSpPr>
          <p:spPr>
            <a:xfrm>
              <a:off x="508103" y="2725052"/>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2,000,000</a:t>
              </a:r>
            </a:p>
          </p:txBody>
        </p:sp>
        <p:sp>
          <p:nvSpPr>
            <p:cNvPr id="107" name="tx107"/>
            <p:cNvSpPr/>
            <p:nvPr/>
          </p:nvSpPr>
          <p:spPr>
            <a:xfrm rot="-5400000">
              <a:off x="-527885" y="3424529"/>
              <a:ext cx="184024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108" name="rc108"/>
            <p:cNvSpPr/>
            <p:nvPr/>
          </p:nvSpPr>
          <p:spPr>
            <a:xfrm>
              <a:off x="2573962" y="5900002"/>
              <a:ext cx="201456" cy="201456"/>
            </a:xfrm>
            <a:prstGeom prst="rect">
              <a:avLst/>
            </a:prstGeom>
            <a:solidFill>
              <a:srgbClr val="0058AB">
                <a:alpha val="100000"/>
              </a:srgbClr>
            </a:solidFill>
          </p:spPr>
          <p:txBody>
            <a:bodyPr/>
            <a:lstStyle/>
            <a:p>
              <a:endParaRPr/>
            </a:p>
          </p:txBody>
        </p:sp>
        <p:sp>
          <p:nvSpPr>
            <p:cNvPr id="109" name="rc109"/>
            <p:cNvSpPr/>
            <p:nvPr/>
          </p:nvSpPr>
          <p:spPr>
            <a:xfrm>
              <a:off x="3476048" y="5900002"/>
              <a:ext cx="201456" cy="201456"/>
            </a:xfrm>
            <a:prstGeom prst="rect">
              <a:avLst/>
            </a:prstGeom>
            <a:solidFill>
              <a:srgbClr val="69DBFF">
                <a:alpha val="100000"/>
              </a:srgbClr>
            </a:solidFill>
          </p:spPr>
          <p:txBody>
            <a:bodyPr/>
            <a:lstStyle/>
            <a:p>
              <a:endParaRPr/>
            </a:p>
          </p:txBody>
        </p:sp>
        <p:sp>
          <p:nvSpPr>
            <p:cNvPr id="110" name="tx110"/>
            <p:cNvSpPr/>
            <p:nvPr/>
          </p:nvSpPr>
          <p:spPr>
            <a:xfrm>
              <a:off x="2854007" y="5949093"/>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3756093" y="5920921"/>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pl112"/>
            <p:cNvSpPr/>
            <p:nvPr/>
          </p:nvSpPr>
          <p:spPr>
            <a:xfrm>
              <a:off x="5555237" y="6000730"/>
              <a:ext cx="175564" cy="0"/>
            </a:xfrm>
            <a:custGeom>
              <a:avLst/>
              <a:gdLst/>
              <a:ahLst/>
              <a:cxnLst/>
              <a:rect l="0" t="0" r="0" b="0"/>
              <a:pathLst>
                <a:path w="175564">
                  <a:moveTo>
                    <a:pt x="0" y="0"/>
                  </a:moveTo>
                  <a:lnTo>
                    <a:pt x="175564" y="0"/>
                  </a:lnTo>
                </a:path>
              </a:pathLst>
            </a:custGeom>
            <a:ln w="20325" cap="flat">
              <a:solidFill>
                <a:srgbClr val="000000">
                  <a:alpha val="100000"/>
                </a:srgbClr>
              </a:solidFill>
              <a:prstDash val="solid"/>
              <a:round/>
            </a:ln>
          </p:spPr>
          <p:txBody>
            <a:bodyPr/>
            <a:lstStyle/>
            <a:p>
              <a:endParaRPr/>
            </a:p>
          </p:txBody>
        </p:sp>
        <p:sp>
          <p:nvSpPr>
            <p:cNvPr id="113" name="pt113"/>
            <p:cNvSpPr/>
            <p:nvPr/>
          </p:nvSpPr>
          <p:spPr>
            <a:xfrm>
              <a:off x="5611418" y="596912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114" name="tx114"/>
            <p:cNvSpPr/>
            <p:nvPr/>
          </p:nvSpPr>
          <p:spPr>
            <a:xfrm>
              <a:off x="5822336" y="5921330"/>
              <a:ext cx="18793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Annualised milestone to target</a:t>
              </a:r>
            </a:p>
          </p:txBody>
        </p:sp>
        <p:sp>
          <p:nvSpPr>
            <p:cNvPr id="115" name="tx115"/>
            <p:cNvSpPr/>
            <p:nvPr/>
          </p:nvSpPr>
          <p:spPr>
            <a:xfrm>
              <a:off x="2202521" y="1330710"/>
              <a:ext cx="586158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EAPR</a:t>
              </a:r>
            </a:p>
          </p:txBody>
        </p:sp>
        <p:sp>
          <p:nvSpPr>
            <p:cNvPr id="116" name="tx116"/>
            <p:cNvSpPr/>
            <p:nvPr/>
          </p:nvSpPr>
          <p:spPr>
            <a:xfrm>
              <a:off x="9074410" y="6329636"/>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17" name="tx117"/>
            <p:cNvSpPr/>
            <p:nvPr/>
          </p:nvSpPr>
          <p:spPr>
            <a:xfrm>
              <a:off x="4912824" y="634539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466154"/>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3476861" y="6587891"/>
              <a:ext cx="5597549"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97% higher than the annual milestone to reach the target.</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the number of zero-dose children was 97% above the annual IA2030 milestone, putting the 2030 goal at serious risk without accelerated action.</a:t>
            </a:r>
          </a:p>
        </p:txBody>
      </p:sp>
      <p:grpSp>
        <p:nvGrpSpPr>
          <p:cNvPr id="122" name="Group 121"/>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24"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113723"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368694"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623664"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2878634"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133604"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388575"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643545"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898515"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153485"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408455"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663426" y="121437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918396"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173366" y="121437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428336"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683307"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938277"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193247"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448217"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703187"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958158"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213128"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468098"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23068"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978039"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33009"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487979"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113723" y="4751493"/>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368694" y="4751493"/>
              <a:ext cx="254970" cy="16077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623664" y="4751493"/>
              <a:ext cx="254970" cy="16077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2878634" y="4751493"/>
              <a:ext cx="254970" cy="1607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133604" y="4751493"/>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388575" y="4751493"/>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643545" y="4751493"/>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898515" y="4751493"/>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153485" y="4751493"/>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408455" y="475149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663426" y="4751493"/>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918396" y="4751493"/>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173366" y="4751493"/>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428336" y="4751493"/>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683307" y="4751493"/>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938277" y="4751493"/>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193247" y="4751493"/>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448217" y="4751493"/>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703187" y="4751493"/>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958158" y="4751493"/>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213128" y="4751493"/>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468098" y="4751493"/>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23068" y="4751493"/>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978039" y="4751493"/>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33009" y="4751493"/>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487979" y="4751493"/>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113723" y="2500598"/>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368694" y="250059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623664" y="250059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878634" y="250059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133604" y="250059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388575" y="250059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643545" y="2500598"/>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898515" y="2500598"/>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153485" y="2500598"/>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408455" y="2500598"/>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663426" y="2500598"/>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918396" y="2500598"/>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173366" y="2500598"/>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428336" y="2500598"/>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683307" y="2500598"/>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938277" y="2500598"/>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193247" y="2500598"/>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448217" y="2500598"/>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703187" y="2500598"/>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958158" y="2500598"/>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213128" y="2500598"/>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468098" y="2500598"/>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23068" y="2500598"/>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7978039" y="2500598"/>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33009" y="2500598"/>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487979" y="2500598"/>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113723"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368694" y="1375151"/>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623664"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2878634" y="1375151"/>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133604"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388575"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643545"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898515"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153485"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408455"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663426"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918396" y="1375151"/>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173366" y="1375151"/>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428336" y="1375151"/>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683307"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5938277"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193247"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448217"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703187"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6958158"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213128" y="1375151"/>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468098" y="1375151"/>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723068" y="1375151"/>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7978039" y="1375151"/>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33009" y="1375151"/>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487979"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113723" y="1535929"/>
              <a:ext cx="254970" cy="16077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368694" y="1535929"/>
              <a:ext cx="254970" cy="16077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623664" y="1535929"/>
              <a:ext cx="254970" cy="16077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2878634" y="1535929"/>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133604" y="1535929"/>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388575" y="1535929"/>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643545" y="1535929"/>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898515" y="1535929"/>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153485" y="1535929"/>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408455" y="1535929"/>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663426" y="1535929"/>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918396" y="1535929"/>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173366" y="1535929"/>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428336" y="1535929"/>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683307" y="1535929"/>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5938277" y="1535929"/>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193247" y="1535929"/>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448217" y="1535929"/>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703187"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6958158" y="1535929"/>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213128" y="1535929"/>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468098"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23068"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7978039"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33009"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487979"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2113723" y="3465267"/>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368694" y="3465267"/>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623664" y="3465267"/>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878634" y="3465267"/>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133604" y="346526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388575" y="346526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643545" y="346526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898515" y="346526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153485" y="346526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408455" y="346526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663426" y="346526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918396" y="346526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173366" y="346526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428336" y="346526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683307" y="346526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5938277" y="346526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193247" y="3465267"/>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448217" y="3465267"/>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703187" y="3465267"/>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6958158" y="3465267"/>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213128" y="346526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468098" y="346526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723068" y="3465267"/>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7978039" y="346526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33009" y="3465267"/>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487979" y="3465267"/>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2113723" y="4912271"/>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368694" y="4912271"/>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623664" y="4912271"/>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2878634" y="4912271"/>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133604" y="4912271"/>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388575" y="4912271"/>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643545" y="4912271"/>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3898515" y="4912271"/>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153485" y="4912271"/>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408455" y="4912271"/>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663426" y="4912271"/>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4918396" y="4912271"/>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173366" y="4912271"/>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428336" y="4912271"/>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683307" y="4912271"/>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938277" y="4912271"/>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193247" y="4912271"/>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448217" y="4912271"/>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703187" y="4912271"/>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6958158" y="4912271"/>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213128" y="4912271"/>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468098" y="4912271"/>
              <a:ext cx="254970" cy="1607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723068" y="4912271"/>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7978039" y="4912271"/>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33009" y="4912271"/>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487979" y="4912271"/>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113723" y="2661376"/>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368694" y="2661376"/>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623664" y="2661376"/>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2878634" y="2661376"/>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133604" y="2661376"/>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388575" y="2661376"/>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643545" y="2661376"/>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3898515"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153485" y="2661376"/>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408455" y="2661376"/>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663426" y="2661376"/>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4918396"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173366" y="2661376"/>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428336" y="2661376"/>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683307" y="2661376"/>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5938277" y="2661376"/>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193247" y="2661376"/>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448217" y="2661376"/>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703187" y="2661376"/>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958158" y="2661376"/>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213128"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468098" y="2661376"/>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723068" y="2661376"/>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7978039"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33009" y="2661376"/>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487979" y="2661376"/>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2113723" y="5394605"/>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368694" y="5394605"/>
              <a:ext cx="254970" cy="16077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623664" y="5394605"/>
              <a:ext cx="254970" cy="16077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2878634" y="5394605"/>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133604" y="5394605"/>
              <a:ext cx="254970" cy="16077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388575" y="5394605"/>
              <a:ext cx="254970" cy="16077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643545" y="5394605"/>
              <a:ext cx="254970" cy="16077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3898515" y="5394605"/>
              <a:ext cx="254970" cy="16077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153485" y="5394605"/>
              <a:ext cx="254970" cy="16077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408455" y="5394605"/>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663426" y="5394605"/>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4918396" y="5394605"/>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173366" y="5394605"/>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428336" y="5394605"/>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683307" y="5394605"/>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5938277" y="5394605"/>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193247" y="5394605"/>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448217" y="5394605"/>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703187" y="5394605"/>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958158" y="5394605"/>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213128" y="5394605"/>
              <a:ext cx="254970" cy="16077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468098" y="5394605"/>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723068" y="5394605"/>
              <a:ext cx="254970" cy="16077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978039" y="5394605"/>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33009" y="5394605"/>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487979" y="5394605"/>
              <a:ext cx="254970" cy="1607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2113723" y="3626045"/>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368694" y="3626045"/>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623664" y="3626045"/>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2878634" y="3626045"/>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133604" y="3626045"/>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388575" y="3626045"/>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643545" y="3626045"/>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3898515" y="3626045"/>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153485" y="3626045"/>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408455" y="3626045"/>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663426" y="3626045"/>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4918396" y="3626045"/>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173366" y="3626045"/>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428336" y="362604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683307" y="362604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5938277" y="362604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193247" y="362604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448217" y="362604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703187" y="362604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6958158" y="362604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213128" y="3626045"/>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468098" y="3626045"/>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723068" y="3626045"/>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978039" y="3626045"/>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33009" y="3626045"/>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487979" y="3626045"/>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2113723" y="2339820"/>
              <a:ext cx="254970" cy="16077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2368694"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623664" y="2339820"/>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2878634" y="2339820"/>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3133604" y="2339820"/>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388575" y="2339820"/>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643545" y="2339820"/>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3898515"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4153485"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408455"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663426"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4918396"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5173366" y="2339820"/>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428336" y="2339820"/>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683307" y="2339820"/>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5938277" y="2339820"/>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193247" y="2339820"/>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448217" y="2339820"/>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703187" y="2339820"/>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6958158" y="2339820"/>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213128" y="2339820"/>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468098" y="2339820"/>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723068" y="2339820"/>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7978039" y="2339820"/>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233009" y="2339820"/>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487979" y="2339820"/>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2113723" y="3786824"/>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2368694" y="3786824"/>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2623664" y="3786824"/>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2878634" y="3786824"/>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3133604" y="3786824"/>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3388575" y="3786824"/>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643545" y="3786824"/>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3898515" y="3786824"/>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4153485" y="3786824"/>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4408455" y="3786824"/>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663426" y="3786824"/>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4918396" y="3786824"/>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5173366" y="3786824"/>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428336" y="3786824"/>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683307" y="3786824"/>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5938277" y="3786824"/>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193247" y="3786824"/>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448217" y="3786824"/>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703187" y="3786824"/>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6958158" y="3786824"/>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213128" y="3786824"/>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468098" y="3786824"/>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723068" y="3786824"/>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7978039" y="3786824"/>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233009" y="3786824"/>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487979" y="3786824"/>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2113723" y="2822154"/>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2368694" y="2822154"/>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623664"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2878634" y="2822154"/>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3133604"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388575"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643545"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3898515" y="2822154"/>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4153485" y="2822154"/>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408455" y="2822154"/>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663426" y="2822154"/>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4918396"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5173366"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428336" y="2822154"/>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5683307"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5938277"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193247"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448217"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6703187"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6958158"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213128" y="2822154"/>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7468098" y="2822154"/>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723068" y="2822154"/>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7978039" y="2822154"/>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8233009" y="2822154"/>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487979" y="2822154"/>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2113723" y="5233827"/>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2368694" y="5233827"/>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2623664" y="5233827"/>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2878634" y="5233827"/>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3133604" y="5233827"/>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3388575" y="5233827"/>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3643545" y="5233827"/>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3898515" y="5233827"/>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4153485" y="5233827"/>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4408455" y="5233827"/>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4663426" y="5233827"/>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4918396" y="5233827"/>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5173366" y="5233827"/>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5428336" y="5233827"/>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5683307" y="5233827"/>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5938277" y="5233827"/>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6193247" y="5233827"/>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6448217" y="5233827"/>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6703187" y="5233827"/>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6958158" y="5233827"/>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7213128" y="5233827"/>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7468098" y="5233827"/>
              <a:ext cx="254970" cy="16077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7723068" y="5233827"/>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7978039" y="5233827"/>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8233009" y="5233827"/>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8487979" y="5233827"/>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2113723" y="3947602"/>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2368694" y="394760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2623664" y="394760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2878634" y="3947602"/>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3133604" y="3947602"/>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3388575" y="3947602"/>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3643545" y="394760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3898515" y="394760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4153485" y="394760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4408455" y="394760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4663426" y="394760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4918396" y="394760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5173366" y="394760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5428336" y="394760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5683307" y="394760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5938277" y="394760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6193247" y="394760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6448217" y="394760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6703187" y="394760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6958158" y="394760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7213128" y="394760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7468098" y="394760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7723068" y="394760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7978039" y="394760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8233009" y="3947602"/>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8487979" y="3947602"/>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2113723"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2368694"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2623664"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2878634"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3133604"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3388575" y="4108380"/>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3643545"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3898515"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4153485"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4408455"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4663426"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4918396"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5173366"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5428336"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5683307"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5938277"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6193247"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6448217"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6703187"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6958158"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7213128"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7468098"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7723068"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7978039"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8233009" y="410838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8487979" y="4108380"/>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20" name="rc420"/>
            <p:cNvSpPr/>
            <p:nvPr/>
          </p:nvSpPr>
          <p:spPr>
            <a:xfrm>
              <a:off x="2113723" y="1696707"/>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21" name="rc421"/>
            <p:cNvSpPr/>
            <p:nvPr/>
          </p:nvSpPr>
          <p:spPr>
            <a:xfrm>
              <a:off x="2368694"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2" name="rc422"/>
            <p:cNvSpPr/>
            <p:nvPr/>
          </p:nvSpPr>
          <p:spPr>
            <a:xfrm>
              <a:off x="2623664"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3" name="rc423"/>
            <p:cNvSpPr/>
            <p:nvPr/>
          </p:nvSpPr>
          <p:spPr>
            <a:xfrm>
              <a:off x="2878634"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4" name="rc424"/>
            <p:cNvSpPr/>
            <p:nvPr/>
          </p:nvSpPr>
          <p:spPr>
            <a:xfrm>
              <a:off x="3133604"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5" name="rc425"/>
            <p:cNvSpPr/>
            <p:nvPr/>
          </p:nvSpPr>
          <p:spPr>
            <a:xfrm>
              <a:off x="3388575"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6" name="rc426"/>
            <p:cNvSpPr/>
            <p:nvPr/>
          </p:nvSpPr>
          <p:spPr>
            <a:xfrm>
              <a:off x="3643545"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7" name="rc427"/>
            <p:cNvSpPr/>
            <p:nvPr/>
          </p:nvSpPr>
          <p:spPr>
            <a:xfrm>
              <a:off x="3898515"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8" name="rc428"/>
            <p:cNvSpPr/>
            <p:nvPr/>
          </p:nvSpPr>
          <p:spPr>
            <a:xfrm>
              <a:off x="4153485"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9" name="rc429"/>
            <p:cNvSpPr/>
            <p:nvPr/>
          </p:nvSpPr>
          <p:spPr>
            <a:xfrm>
              <a:off x="4408455"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30" name="rc430"/>
            <p:cNvSpPr/>
            <p:nvPr/>
          </p:nvSpPr>
          <p:spPr>
            <a:xfrm>
              <a:off x="4663426"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31" name="rc431"/>
            <p:cNvSpPr/>
            <p:nvPr/>
          </p:nvSpPr>
          <p:spPr>
            <a:xfrm>
              <a:off x="4918396"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32" name="rc432"/>
            <p:cNvSpPr/>
            <p:nvPr/>
          </p:nvSpPr>
          <p:spPr>
            <a:xfrm>
              <a:off x="5173366"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33" name="rc433"/>
            <p:cNvSpPr/>
            <p:nvPr/>
          </p:nvSpPr>
          <p:spPr>
            <a:xfrm>
              <a:off x="5428336"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34" name="rc434"/>
            <p:cNvSpPr/>
            <p:nvPr/>
          </p:nvSpPr>
          <p:spPr>
            <a:xfrm>
              <a:off x="5683307"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35" name="rc435"/>
            <p:cNvSpPr/>
            <p:nvPr/>
          </p:nvSpPr>
          <p:spPr>
            <a:xfrm>
              <a:off x="5938277"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36" name="rc436"/>
            <p:cNvSpPr/>
            <p:nvPr/>
          </p:nvSpPr>
          <p:spPr>
            <a:xfrm>
              <a:off x="6193247"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37" name="rc437"/>
            <p:cNvSpPr/>
            <p:nvPr/>
          </p:nvSpPr>
          <p:spPr>
            <a:xfrm>
              <a:off x="6448217"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38" name="rc438"/>
            <p:cNvSpPr/>
            <p:nvPr/>
          </p:nvSpPr>
          <p:spPr>
            <a:xfrm>
              <a:off x="6703187"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39" name="rc439"/>
            <p:cNvSpPr/>
            <p:nvPr/>
          </p:nvSpPr>
          <p:spPr>
            <a:xfrm>
              <a:off x="6958158"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40" name="rc440"/>
            <p:cNvSpPr/>
            <p:nvPr/>
          </p:nvSpPr>
          <p:spPr>
            <a:xfrm>
              <a:off x="7213128"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41" name="rc441"/>
            <p:cNvSpPr/>
            <p:nvPr/>
          </p:nvSpPr>
          <p:spPr>
            <a:xfrm>
              <a:off x="7468098"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42" name="rc442"/>
            <p:cNvSpPr/>
            <p:nvPr/>
          </p:nvSpPr>
          <p:spPr>
            <a:xfrm>
              <a:off x="7723068"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43" name="rc443"/>
            <p:cNvSpPr/>
            <p:nvPr/>
          </p:nvSpPr>
          <p:spPr>
            <a:xfrm>
              <a:off x="7978039"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44" name="rc444"/>
            <p:cNvSpPr/>
            <p:nvPr/>
          </p:nvSpPr>
          <p:spPr>
            <a:xfrm>
              <a:off x="8233009"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45" name="rc445"/>
            <p:cNvSpPr/>
            <p:nvPr/>
          </p:nvSpPr>
          <p:spPr>
            <a:xfrm>
              <a:off x="8487979"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46" name="rc446"/>
            <p:cNvSpPr/>
            <p:nvPr/>
          </p:nvSpPr>
          <p:spPr>
            <a:xfrm>
              <a:off x="2113723" y="5555384"/>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47" name="rc447"/>
            <p:cNvSpPr/>
            <p:nvPr/>
          </p:nvSpPr>
          <p:spPr>
            <a:xfrm>
              <a:off x="2368694" y="5555384"/>
              <a:ext cx="254970" cy="1607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48" name="rc448"/>
            <p:cNvSpPr/>
            <p:nvPr/>
          </p:nvSpPr>
          <p:spPr>
            <a:xfrm>
              <a:off x="2623664" y="5555384"/>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49" name="rc449"/>
            <p:cNvSpPr/>
            <p:nvPr/>
          </p:nvSpPr>
          <p:spPr>
            <a:xfrm>
              <a:off x="2878634" y="5555384"/>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50" name="rc450"/>
            <p:cNvSpPr/>
            <p:nvPr/>
          </p:nvSpPr>
          <p:spPr>
            <a:xfrm>
              <a:off x="3133604" y="5555384"/>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51" name="rc451"/>
            <p:cNvSpPr/>
            <p:nvPr/>
          </p:nvSpPr>
          <p:spPr>
            <a:xfrm>
              <a:off x="3388575" y="5555384"/>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52" name="rc452"/>
            <p:cNvSpPr/>
            <p:nvPr/>
          </p:nvSpPr>
          <p:spPr>
            <a:xfrm>
              <a:off x="3643545" y="5555384"/>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53" name="rc453"/>
            <p:cNvSpPr/>
            <p:nvPr/>
          </p:nvSpPr>
          <p:spPr>
            <a:xfrm>
              <a:off x="3898515" y="5555384"/>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54" name="rc454"/>
            <p:cNvSpPr/>
            <p:nvPr/>
          </p:nvSpPr>
          <p:spPr>
            <a:xfrm>
              <a:off x="4153485" y="5555384"/>
              <a:ext cx="254970" cy="16077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55" name="rc455"/>
            <p:cNvSpPr/>
            <p:nvPr/>
          </p:nvSpPr>
          <p:spPr>
            <a:xfrm>
              <a:off x="4408455" y="5555384"/>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56" name="rc456"/>
            <p:cNvSpPr/>
            <p:nvPr/>
          </p:nvSpPr>
          <p:spPr>
            <a:xfrm>
              <a:off x="4663426" y="5555384"/>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57" name="rc457"/>
            <p:cNvSpPr/>
            <p:nvPr/>
          </p:nvSpPr>
          <p:spPr>
            <a:xfrm>
              <a:off x="4918396" y="5555384"/>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58" name="rc458"/>
            <p:cNvSpPr/>
            <p:nvPr/>
          </p:nvSpPr>
          <p:spPr>
            <a:xfrm>
              <a:off x="5173366" y="5555384"/>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59" name="rc459"/>
            <p:cNvSpPr/>
            <p:nvPr/>
          </p:nvSpPr>
          <p:spPr>
            <a:xfrm>
              <a:off x="5428336" y="5555384"/>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60" name="rc460"/>
            <p:cNvSpPr/>
            <p:nvPr/>
          </p:nvSpPr>
          <p:spPr>
            <a:xfrm>
              <a:off x="5683307" y="5555384"/>
              <a:ext cx="254970" cy="16077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61" name="rc461"/>
            <p:cNvSpPr/>
            <p:nvPr/>
          </p:nvSpPr>
          <p:spPr>
            <a:xfrm>
              <a:off x="5938277" y="5555384"/>
              <a:ext cx="254970" cy="16077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62" name="rc462"/>
            <p:cNvSpPr/>
            <p:nvPr/>
          </p:nvSpPr>
          <p:spPr>
            <a:xfrm>
              <a:off x="6193247" y="5555384"/>
              <a:ext cx="254970" cy="16077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63" name="rc463"/>
            <p:cNvSpPr/>
            <p:nvPr/>
          </p:nvSpPr>
          <p:spPr>
            <a:xfrm>
              <a:off x="6448217" y="5555384"/>
              <a:ext cx="254970" cy="16077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464" name="rc464"/>
            <p:cNvSpPr/>
            <p:nvPr/>
          </p:nvSpPr>
          <p:spPr>
            <a:xfrm>
              <a:off x="6703187" y="5555384"/>
              <a:ext cx="254970" cy="16077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465" name="rc465"/>
            <p:cNvSpPr/>
            <p:nvPr/>
          </p:nvSpPr>
          <p:spPr>
            <a:xfrm>
              <a:off x="6958158" y="5555384"/>
              <a:ext cx="254970" cy="16077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466" name="rc466"/>
            <p:cNvSpPr/>
            <p:nvPr/>
          </p:nvSpPr>
          <p:spPr>
            <a:xfrm>
              <a:off x="7213128" y="5555384"/>
              <a:ext cx="254970" cy="16077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467" name="rc467"/>
            <p:cNvSpPr/>
            <p:nvPr/>
          </p:nvSpPr>
          <p:spPr>
            <a:xfrm>
              <a:off x="7468098" y="5555384"/>
              <a:ext cx="254970" cy="16077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468" name="rc468"/>
            <p:cNvSpPr/>
            <p:nvPr/>
          </p:nvSpPr>
          <p:spPr>
            <a:xfrm>
              <a:off x="7723068" y="5555384"/>
              <a:ext cx="254970" cy="160778"/>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469" name="rc469"/>
            <p:cNvSpPr/>
            <p:nvPr/>
          </p:nvSpPr>
          <p:spPr>
            <a:xfrm>
              <a:off x="7978039" y="5555384"/>
              <a:ext cx="254970" cy="16077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470" name="rc470"/>
            <p:cNvSpPr/>
            <p:nvPr/>
          </p:nvSpPr>
          <p:spPr>
            <a:xfrm>
              <a:off x="8233009" y="5555384"/>
              <a:ext cx="254970" cy="16077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471" name="rc471"/>
            <p:cNvSpPr/>
            <p:nvPr/>
          </p:nvSpPr>
          <p:spPr>
            <a:xfrm>
              <a:off x="8487979" y="5555384"/>
              <a:ext cx="254970" cy="16077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472" name="rc472"/>
            <p:cNvSpPr/>
            <p:nvPr/>
          </p:nvSpPr>
          <p:spPr>
            <a:xfrm>
              <a:off x="2113723" y="5073049"/>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73" name="rc473"/>
            <p:cNvSpPr/>
            <p:nvPr/>
          </p:nvSpPr>
          <p:spPr>
            <a:xfrm>
              <a:off x="2368694" y="5073049"/>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74" name="rc474"/>
            <p:cNvSpPr/>
            <p:nvPr/>
          </p:nvSpPr>
          <p:spPr>
            <a:xfrm>
              <a:off x="2623664" y="5073049"/>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75" name="rc475"/>
            <p:cNvSpPr/>
            <p:nvPr/>
          </p:nvSpPr>
          <p:spPr>
            <a:xfrm>
              <a:off x="2878634" y="5073049"/>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76" name="rc476"/>
            <p:cNvSpPr/>
            <p:nvPr/>
          </p:nvSpPr>
          <p:spPr>
            <a:xfrm>
              <a:off x="3133604" y="5073049"/>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77" name="rc477"/>
            <p:cNvSpPr/>
            <p:nvPr/>
          </p:nvSpPr>
          <p:spPr>
            <a:xfrm>
              <a:off x="3388575" y="5073049"/>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78" name="rc478"/>
            <p:cNvSpPr/>
            <p:nvPr/>
          </p:nvSpPr>
          <p:spPr>
            <a:xfrm>
              <a:off x="3643545" y="5073049"/>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79" name="rc479"/>
            <p:cNvSpPr/>
            <p:nvPr/>
          </p:nvSpPr>
          <p:spPr>
            <a:xfrm>
              <a:off x="3898515" y="5073049"/>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80" name="rc480"/>
            <p:cNvSpPr/>
            <p:nvPr/>
          </p:nvSpPr>
          <p:spPr>
            <a:xfrm>
              <a:off x="4153485" y="5073049"/>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81" name="rc481"/>
            <p:cNvSpPr/>
            <p:nvPr/>
          </p:nvSpPr>
          <p:spPr>
            <a:xfrm>
              <a:off x="4408455" y="5073049"/>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82" name="rc482"/>
            <p:cNvSpPr/>
            <p:nvPr/>
          </p:nvSpPr>
          <p:spPr>
            <a:xfrm>
              <a:off x="4663426" y="5073049"/>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83" name="rc483"/>
            <p:cNvSpPr/>
            <p:nvPr/>
          </p:nvSpPr>
          <p:spPr>
            <a:xfrm>
              <a:off x="4918396" y="5073049"/>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84" name="rc484"/>
            <p:cNvSpPr/>
            <p:nvPr/>
          </p:nvSpPr>
          <p:spPr>
            <a:xfrm>
              <a:off x="5173366" y="5073049"/>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85" name="rc485"/>
            <p:cNvSpPr/>
            <p:nvPr/>
          </p:nvSpPr>
          <p:spPr>
            <a:xfrm>
              <a:off x="5428336" y="5073049"/>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86" name="rc486"/>
            <p:cNvSpPr/>
            <p:nvPr/>
          </p:nvSpPr>
          <p:spPr>
            <a:xfrm>
              <a:off x="5683307" y="5073049"/>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87" name="rc487"/>
            <p:cNvSpPr/>
            <p:nvPr/>
          </p:nvSpPr>
          <p:spPr>
            <a:xfrm>
              <a:off x="5938277" y="5073049"/>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88" name="rc488"/>
            <p:cNvSpPr/>
            <p:nvPr/>
          </p:nvSpPr>
          <p:spPr>
            <a:xfrm>
              <a:off x="6193247" y="5073049"/>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89" name="rc489"/>
            <p:cNvSpPr/>
            <p:nvPr/>
          </p:nvSpPr>
          <p:spPr>
            <a:xfrm>
              <a:off x="6448217" y="5073049"/>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90" name="rc490"/>
            <p:cNvSpPr/>
            <p:nvPr/>
          </p:nvSpPr>
          <p:spPr>
            <a:xfrm>
              <a:off x="6703187" y="5073049"/>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91" name="rc491"/>
            <p:cNvSpPr/>
            <p:nvPr/>
          </p:nvSpPr>
          <p:spPr>
            <a:xfrm>
              <a:off x="6958158" y="5073049"/>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92" name="rc492"/>
            <p:cNvSpPr/>
            <p:nvPr/>
          </p:nvSpPr>
          <p:spPr>
            <a:xfrm>
              <a:off x="7213128" y="5073049"/>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93" name="rc493"/>
            <p:cNvSpPr/>
            <p:nvPr/>
          </p:nvSpPr>
          <p:spPr>
            <a:xfrm>
              <a:off x="7468098" y="5073049"/>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94" name="rc494"/>
            <p:cNvSpPr/>
            <p:nvPr/>
          </p:nvSpPr>
          <p:spPr>
            <a:xfrm>
              <a:off x="7723068" y="5073049"/>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95" name="rc495"/>
            <p:cNvSpPr/>
            <p:nvPr/>
          </p:nvSpPr>
          <p:spPr>
            <a:xfrm>
              <a:off x="7978039" y="5073049"/>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96" name="rc496"/>
            <p:cNvSpPr/>
            <p:nvPr/>
          </p:nvSpPr>
          <p:spPr>
            <a:xfrm>
              <a:off x="8233009" y="5073049"/>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97" name="rc497"/>
            <p:cNvSpPr/>
            <p:nvPr/>
          </p:nvSpPr>
          <p:spPr>
            <a:xfrm>
              <a:off x="8487979" y="5073049"/>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98" name="rc498"/>
            <p:cNvSpPr/>
            <p:nvPr/>
          </p:nvSpPr>
          <p:spPr>
            <a:xfrm>
              <a:off x="2113723" y="185748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9" name="rc499"/>
            <p:cNvSpPr/>
            <p:nvPr/>
          </p:nvSpPr>
          <p:spPr>
            <a:xfrm>
              <a:off x="2368694" y="185748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00" name="rc500"/>
            <p:cNvSpPr/>
            <p:nvPr/>
          </p:nvSpPr>
          <p:spPr>
            <a:xfrm>
              <a:off x="2623664" y="185748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01" name="rc501"/>
            <p:cNvSpPr/>
            <p:nvPr/>
          </p:nvSpPr>
          <p:spPr>
            <a:xfrm>
              <a:off x="2878634" y="1857485"/>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02" name="rc502"/>
            <p:cNvSpPr/>
            <p:nvPr/>
          </p:nvSpPr>
          <p:spPr>
            <a:xfrm>
              <a:off x="3133604" y="1857485"/>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03" name="rc503"/>
            <p:cNvSpPr/>
            <p:nvPr/>
          </p:nvSpPr>
          <p:spPr>
            <a:xfrm>
              <a:off x="3388575" y="1857485"/>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04" name="rc504"/>
            <p:cNvSpPr/>
            <p:nvPr/>
          </p:nvSpPr>
          <p:spPr>
            <a:xfrm>
              <a:off x="3643545" y="1857485"/>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05" name="rc505"/>
            <p:cNvSpPr/>
            <p:nvPr/>
          </p:nvSpPr>
          <p:spPr>
            <a:xfrm>
              <a:off x="3898515" y="1857485"/>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06" name="rc506"/>
            <p:cNvSpPr/>
            <p:nvPr/>
          </p:nvSpPr>
          <p:spPr>
            <a:xfrm>
              <a:off x="4153485" y="1857485"/>
              <a:ext cx="254970" cy="16077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07" name="rc507"/>
            <p:cNvSpPr/>
            <p:nvPr/>
          </p:nvSpPr>
          <p:spPr>
            <a:xfrm>
              <a:off x="4408455" y="1857485"/>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08" name="rc508"/>
            <p:cNvSpPr/>
            <p:nvPr/>
          </p:nvSpPr>
          <p:spPr>
            <a:xfrm>
              <a:off x="4663426" y="1857485"/>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09" name="rc509"/>
            <p:cNvSpPr/>
            <p:nvPr/>
          </p:nvSpPr>
          <p:spPr>
            <a:xfrm>
              <a:off x="4918396" y="1857485"/>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10" name="rc510"/>
            <p:cNvSpPr/>
            <p:nvPr/>
          </p:nvSpPr>
          <p:spPr>
            <a:xfrm>
              <a:off x="5173366" y="1857485"/>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11" name="rc511"/>
            <p:cNvSpPr/>
            <p:nvPr/>
          </p:nvSpPr>
          <p:spPr>
            <a:xfrm>
              <a:off x="5428336" y="1857485"/>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12" name="rc512"/>
            <p:cNvSpPr/>
            <p:nvPr/>
          </p:nvSpPr>
          <p:spPr>
            <a:xfrm>
              <a:off x="5683307" y="1857485"/>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13" name="rc513"/>
            <p:cNvSpPr/>
            <p:nvPr/>
          </p:nvSpPr>
          <p:spPr>
            <a:xfrm>
              <a:off x="5938277" y="1857485"/>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14" name="rc514"/>
            <p:cNvSpPr/>
            <p:nvPr/>
          </p:nvSpPr>
          <p:spPr>
            <a:xfrm>
              <a:off x="6193247" y="1857485"/>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15" name="rc515"/>
            <p:cNvSpPr/>
            <p:nvPr/>
          </p:nvSpPr>
          <p:spPr>
            <a:xfrm>
              <a:off x="6448217" y="1857485"/>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16" name="rc516"/>
            <p:cNvSpPr/>
            <p:nvPr/>
          </p:nvSpPr>
          <p:spPr>
            <a:xfrm>
              <a:off x="6703187" y="1857485"/>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17" name="rc517"/>
            <p:cNvSpPr/>
            <p:nvPr/>
          </p:nvSpPr>
          <p:spPr>
            <a:xfrm>
              <a:off x="6958158" y="1857485"/>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18" name="rc518"/>
            <p:cNvSpPr/>
            <p:nvPr/>
          </p:nvSpPr>
          <p:spPr>
            <a:xfrm>
              <a:off x="7213128" y="185748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19" name="rc519"/>
            <p:cNvSpPr/>
            <p:nvPr/>
          </p:nvSpPr>
          <p:spPr>
            <a:xfrm>
              <a:off x="7468098" y="1857485"/>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20" name="rc520"/>
            <p:cNvSpPr/>
            <p:nvPr/>
          </p:nvSpPr>
          <p:spPr>
            <a:xfrm>
              <a:off x="7723068" y="1857485"/>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21" name="rc521"/>
            <p:cNvSpPr/>
            <p:nvPr/>
          </p:nvSpPr>
          <p:spPr>
            <a:xfrm>
              <a:off x="7978039" y="185748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2" name="rc522"/>
            <p:cNvSpPr/>
            <p:nvPr/>
          </p:nvSpPr>
          <p:spPr>
            <a:xfrm>
              <a:off x="8233009" y="185748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3" name="rc523"/>
            <p:cNvSpPr/>
            <p:nvPr/>
          </p:nvSpPr>
          <p:spPr>
            <a:xfrm>
              <a:off x="8487979" y="185748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4" name="rc524"/>
            <p:cNvSpPr/>
            <p:nvPr/>
          </p:nvSpPr>
          <p:spPr>
            <a:xfrm>
              <a:off x="2113723" y="4429936"/>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25" name="rc525"/>
            <p:cNvSpPr/>
            <p:nvPr/>
          </p:nvSpPr>
          <p:spPr>
            <a:xfrm>
              <a:off x="2368694" y="4429936"/>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26" name="rc526"/>
            <p:cNvSpPr/>
            <p:nvPr/>
          </p:nvSpPr>
          <p:spPr>
            <a:xfrm>
              <a:off x="2623664" y="4429936"/>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27" name="rc527"/>
            <p:cNvSpPr/>
            <p:nvPr/>
          </p:nvSpPr>
          <p:spPr>
            <a:xfrm>
              <a:off x="2878634" y="4429936"/>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28" name="rc528"/>
            <p:cNvSpPr/>
            <p:nvPr/>
          </p:nvSpPr>
          <p:spPr>
            <a:xfrm>
              <a:off x="3133604" y="4429936"/>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29" name="rc529"/>
            <p:cNvSpPr/>
            <p:nvPr/>
          </p:nvSpPr>
          <p:spPr>
            <a:xfrm>
              <a:off x="3388575" y="4429936"/>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30" name="rc530"/>
            <p:cNvSpPr/>
            <p:nvPr/>
          </p:nvSpPr>
          <p:spPr>
            <a:xfrm>
              <a:off x="3643545" y="442993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1" name="rc531"/>
            <p:cNvSpPr/>
            <p:nvPr/>
          </p:nvSpPr>
          <p:spPr>
            <a:xfrm>
              <a:off x="3898515" y="4429936"/>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32" name="rc532"/>
            <p:cNvSpPr/>
            <p:nvPr/>
          </p:nvSpPr>
          <p:spPr>
            <a:xfrm>
              <a:off x="4153485" y="4429936"/>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33" name="rc533"/>
            <p:cNvSpPr/>
            <p:nvPr/>
          </p:nvSpPr>
          <p:spPr>
            <a:xfrm>
              <a:off x="4408455" y="4429936"/>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34" name="rc534"/>
            <p:cNvSpPr/>
            <p:nvPr/>
          </p:nvSpPr>
          <p:spPr>
            <a:xfrm>
              <a:off x="4663426" y="4429936"/>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35" name="rc535"/>
            <p:cNvSpPr/>
            <p:nvPr/>
          </p:nvSpPr>
          <p:spPr>
            <a:xfrm>
              <a:off x="4918396" y="4429936"/>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36" name="rc536"/>
            <p:cNvSpPr/>
            <p:nvPr/>
          </p:nvSpPr>
          <p:spPr>
            <a:xfrm>
              <a:off x="5173366" y="4429936"/>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37" name="rc537"/>
            <p:cNvSpPr/>
            <p:nvPr/>
          </p:nvSpPr>
          <p:spPr>
            <a:xfrm>
              <a:off x="5428336" y="4429936"/>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38" name="rc538"/>
            <p:cNvSpPr/>
            <p:nvPr/>
          </p:nvSpPr>
          <p:spPr>
            <a:xfrm>
              <a:off x="5683307" y="4429936"/>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39" name="rc539"/>
            <p:cNvSpPr/>
            <p:nvPr/>
          </p:nvSpPr>
          <p:spPr>
            <a:xfrm>
              <a:off x="5938277" y="4429936"/>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0" name="rc540"/>
            <p:cNvSpPr/>
            <p:nvPr/>
          </p:nvSpPr>
          <p:spPr>
            <a:xfrm>
              <a:off x="6193247" y="442993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41" name="rc541"/>
            <p:cNvSpPr/>
            <p:nvPr/>
          </p:nvSpPr>
          <p:spPr>
            <a:xfrm>
              <a:off x="6448217" y="4429936"/>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42" name="rc542"/>
            <p:cNvSpPr/>
            <p:nvPr/>
          </p:nvSpPr>
          <p:spPr>
            <a:xfrm>
              <a:off x="6703187" y="4429936"/>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43" name="rc543"/>
            <p:cNvSpPr/>
            <p:nvPr/>
          </p:nvSpPr>
          <p:spPr>
            <a:xfrm>
              <a:off x="6958158" y="442993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44" name="rc544"/>
            <p:cNvSpPr/>
            <p:nvPr/>
          </p:nvSpPr>
          <p:spPr>
            <a:xfrm>
              <a:off x="7213128" y="4429936"/>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45" name="rc545"/>
            <p:cNvSpPr/>
            <p:nvPr/>
          </p:nvSpPr>
          <p:spPr>
            <a:xfrm>
              <a:off x="7468098" y="4429936"/>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46" name="rc546"/>
            <p:cNvSpPr/>
            <p:nvPr/>
          </p:nvSpPr>
          <p:spPr>
            <a:xfrm>
              <a:off x="7723068" y="442993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47" name="rc547"/>
            <p:cNvSpPr/>
            <p:nvPr/>
          </p:nvSpPr>
          <p:spPr>
            <a:xfrm>
              <a:off x="7978039" y="4429936"/>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48" name="rc548"/>
            <p:cNvSpPr/>
            <p:nvPr/>
          </p:nvSpPr>
          <p:spPr>
            <a:xfrm>
              <a:off x="8233009" y="4429936"/>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49" name="rc549"/>
            <p:cNvSpPr/>
            <p:nvPr/>
          </p:nvSpPr>
          <p:spPr>
            <a:xfrm>
              <a:off x="8487979" y="4429936"/>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50" name="rc550"/>
            <p:cNvSpPr/>
            <p:nvPr/>
          </p:nvSpPr>
          <p:spPr>
            <a:xfrm>
              <a:off x="2113723" y="3304489"/>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51" name="rc551"/>
            <p:cNvSpPr/>
            <p:nvPr/>
          </p:nvSpPr>
          <p:spPr>
            <a:xfrm>
              <a:off x="2368694" y="3304489"/>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52" name="rc552"/>
            <p:cNvSpPr/>
            <p:nvPr/>
          </p:nvSpPr>
          <p:spPr>
            <a:xfrm>
              <a:off x="2623664" y="3304489"/>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53" name="rc553"/>
            <p:cNvSpPr/>
            <p:nvPr/>
          </p:nvSpPr>
          <p:spPr>
            <a:xfrm>
              <a:off x="2878634" y="330448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54" name="rc554"/>
            <p:cNvSpPr/>
            <p:nvPr/>
          </p:nvSpPr>
          <p:spPr>
            <a:xfrm>
              <a:off x="3133604" y="330448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55" name="rc555"/>
            <p:cNvSpPr/>
            <p:nvPr/>
          </p:nvSpPr>
          <p:spPr>
            <a:xfrm>
              <a:off x="3388575" y="330448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56" name="rc556"/>
            <p:cNvSpPr/>
            <p:nvPr/>
          </p:nvSpPr>
          <p:spPr>
            <a:xfrm>
              <a:off x="3643545" y="330448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57" name="rc557"/>
            <p:cNvSpPr/>
            <p:nvPr/>
          </p:nvSpPr>
          <p:spPr>
            <a:xfrm>
              <a:off x="3898515" y="330448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58" name="rc558"/>
            <p:cNvSpPr/>
            <p:nvPr/>
          </p:nvSpPr>
          <p:spPr>
            <a:xfrm>
              <a:off x="4153485" y="330448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59" name="rc559"/>
            <p:cNvSpPr/>
            <p:nvPr/>
          </p:nvSpPr>
          <p:spPr>
            <a:xfrm>
              <a:off x="4408455" y="330448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0" name="rc560"/>
            <p:cNvSpPr/>
            <p:nvPr/>
          </p:nvSpPr>
          <p:spPr>
            <a:xfrm>
              <a:off x="4663426" y="330448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1" name="rc561"/>
            <p:cNvSpPr/>
            <p:nvPr/>
          </p:nvSpPr>
          <p:spPr>
            <a:xfrm>
              <a:off x="4918396" y="330448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2" name="rc562"/>
            <p:cNvSpPr/>
            <p:nvPr/>
          </p:nvSpPr>
          <p:spPr>
            <a:xfrm>
              <a:off x="5173366" y="330448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3" name="rc563"/>
            <p:cNvSpPr/>
            <p:nvPr/>
          </p:nvSpPr>
          <p:spPr>
            <a:xfrm>
              <a:off x="5428336" y="330448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4" name="rc564"/>
            <p:cNvSpPr/>
            <p:nvPr/>
          </p:nvSpPr>
          <p:spPr>
            <a:xfrm>
              <a:off x="5683307" y="330448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5" name="rc565"/>
            <p:cNvSpPr/>
            <p:nvPr/>
          </p:nvSpPr>
          <p:spPr>
            <a:xfrm>
              <a:off x="5938277" y="330448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6" name="rc566"/>
            <p:cNvSpPr/>
            <p:nvPr/>
          </p:nvSpPr>
          <p:spPr>
            <a:xfrm>
              <a:off x="6193247" y="330448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7" name="rc567"/>
            <p:cNvSpPr/>
            <p:nvPr/>
          </p:nvSpPr>
          <p:spPr>
            <a:xfrm>
              <a:off x="6448217" y="330448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8" name="rc568"/>
            <p:cNvSpPr/>
            <p:nvPr/>
          </p:nvSpPr>
          <p:spPr>
            <a:xfrm>
              <a:off x="6703187" y="330448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9" name="rc569"/>
            <p:cNvSpPr/>
            <p:nvPr/>
          </p:nvSpPr>
          <p:spPr>
            <a:xfrm>
              <a:off x="6958158" y="330448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70" name="rc570"/>
            <p:cNvSpPr/>
            <p:nvPr/>
          </p:nvSpPr>
          <p:spPr>
            <a:xfrm>
              <a:off x="7213128" y="3304489"/>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71" name="rc571"/>
            <p:cNvSpPr/>
            <p:nvPr/>
          </p:nvSpPr>
          <p:spPr>
            <a:xfrm>
              <a:off x="7468098" y="3304489"/>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72" name="rc572"/>
            <p:cNvSpPr/>
            <p:nvPr/>
          </p:nvSpPr>
          <p:spPr>
            <a:xfrm>
              <a:off x="7723068" y="3304489"/>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73" name="rc573"/>
            <p:cNvSpPr/>
            <p:nvPr/>
          </p:nvSpPr>
          <p:spPr>
            <a:xfrm>
              <a:off x="7978039" y="3304489"/>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74" name="rc574"/>
            <p:cNvSpPr/>
            <p:nvPr/>
          </p:nvSpPr>
          <p:spPr>
            <a:xfrm>
              <a:off x="8233009" y="3304489"/>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75" name="rc575"/>
            <p:cNvSpPr/>
            <p:nvPr/>
          </p:nvSpPr>
          <p:spPr>
            <a:xfrm>
              <a:off x="8487979" y="3304489"/>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76" name="rc576"/>
            <p:cNvSpPr/>
            <p:nvPr/>
          </p:nvSpPr>
          <p:spPr>
            <a:xfrm>
              <a:off x="2623664" y="4590714"/>
              <a:ext cx="254970" cy="16077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77" name="rc577"/>
            <p:cNvSpPr/>
            <p:nvPr/>
          </p:nvSpPr>
          <p:spPr>
            <a:xfrm>
              <a:off x="2878634" y="4590714"/>
              <a:ext cx="254970" cy="16077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78" name="rc578"/>
            <p:cNvSpPr/>
            <p:nvPr/>
          </p:nvSpPr>
          <p:spPr>
            <a:xfrm>
              <a:off x="3133604" y="4590714"/>
              <a:ext cx="254970" cy="16077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79" name="rc579"/>
            <p:cNvSpPr/>
            <p:nvPr/>
          </p:nvSpPr>
          <p:spPr>
            <a:xfrm>
              <a:off x="3388575" y="4590714"/>
              <a:ext cx="254970" cy="16077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80" name="rc580"/>
            <p:cNvSpPr/>
            <p:nvPr/>
          </p:nvSpPr>
          <p:spPr>
            <a:xfrm>
              <a:off x="3643545" y="4590714"/>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81" name="rc581"/>
            <p:cNvSpPr/>
            <p:nvPr/>
          </p:nvSpPr>
          <p:spPr>
            <a:xfrm>
              <a:off x="3898515" y="4590714"/>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82" name="rc582"/>
            <p:cNvSpPr/>
            <p:nvPr/>
          </p:nvSpPr>
          <p:spPr>
            <a:xfrm>
              <a:off x="4153485" y="4590714"/>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83" name="rc583"/>
            <p:cNvSpPr/>
            <p:nvPr/>
          </p:nvSpPr>
          <p:spPr>
            <a:xfrm>
              <a:off x="4408455" y="4590714"/>
              <a:ext cx="254970" cy="1607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84" name="rc584"/>
            <p:cNvSpPr/>
            <p:nvPr/>
          </p:nvSpPr>
          <p:spPr>
            <a:xfrm>
              <a:off x="4663426" y="4590714"/>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85" name="rc585"/>
            <p:cNvSpPr/>
            <p:nvPr/>
          </p:nvSpPr>
          <p:spPr>
            <a:xfrm>
              <a:off x="4918396" y="4590714"/>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86" name="rc586"/>
            <p:cNvSpPr/>
            <p:nvPr/>
          </p:nvSpPr>
          <p:spPr>
            <a:xfrm>
              <a:off x="5173366" y="4590714"/>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87" name="rc587"/>
            <p:cNvSpPr/>
            <p:nvPr/>
          </p:nvSpPr>
          <p:spPr>
            <a:xfrm>
              <a:off x="5428336" y="4590714"/>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88" name="rc588"/>
            <p:cNvSpPr/>
            <p:nvPr/>
          </p:nvSpPr>
          <p:spPr>
            <a:xfrm>
              <a:off x="5683307" y="4590714"/>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89" name="rc589"/>
            <p:cNvSpPr/>
            <p:nvPr/>
          </p:nvSpPr>
          <p:spPr>
            <a:xfrm>
              <a:off x="5938277" y="4590714"/>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90" name="rc590"/>
            <p:cNvSpPr/>
            <p:nvPr/>
          </p:nvSpPr>
          <p:spPr>
            <a:xfrm>
              <a:off x="6193247" y="4590714"/>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91" name="rc591"/>
            <p:cNvSpPr/>
            <p:nvPr/>
          </p:nvSpPr>
          <p:spPr>
            <a:xfrm>
              <a:off x="6448217" y="4590714"/>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92" name="rc592"/>
            <p:cNvSpPr/>
            <p:nvPr/>
          </p:nvSpPr>
          <p:spPr>
            <a:xfrm>
              <a:off x="6703187" y="4590714"/>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93" name="rc593"/>
            <p:cNvSpPr/>
            <p:nvPr/>
          </p:nvSpPr>
          <p:spPr>
            <a:xfrm>
              <a:off x="6958158" y="4590714"/>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94" name="rc594"/>
            <p:cNvSpPr/>
            <p:nvPr/>
          </p:nvSpPr>
          <p:spPr>
            <a:xfrm>
              <a:off x="7213128" y="4590714"/>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95" name="rc595"/>
            <p:cNvSpPr/>
            <p:nvPr/>
          </p:nvSpPr>
          <p:spPr>
            <a:xfrm>
              <a:off x="7468098" y="4590714"/>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96" name="rc596"/>
            <p:cNvSpPr/>
            <p:nvPr/>
          </p:nvSpPr>
          <p:spPr>
            <a:xfrm>
              <a:off x="7723068" y="4590714"/>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97" name="rc597"/>
            <p:cNvSpPr/>
            <p:nvPr/>
          </p:nvSpPr>
          <p:spPr>
            <a:xfrm>
              <a:off x="7978039" y="4590714"/>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98" name="rc598"/>
            <p:cNvSpPr/>
            <p:nvPr/>
          </p:nvSpPr>
          <p:spPr>
            <a:xfrm>
              <a:off x="8233009" y="4590714"/>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99" name="rc599"/>
            <p:cNvSpPr/>
            <p:nvPr/>
          </p:nvSpPr>
          <p:spPr>
            <a:xfrm>
              <a:off x="8487979" y="4590714"/>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00" name="rc600"/>
            <p:cNvSpPr/>
            <p:nvPr/>
          </p:nvSpPr>
          <p:spPr>
            <a:xfrm>
              <a:off x="2113723"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01" name="rc601"/>
            <p:cNvSpPr/>
            <p:nvPr/>
          </p:nvSpPr>
          <p:spPr>
            <a:xfrm>
              <a:off x="2368694"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02" name="rc602"/>
            <p:cNvSpPr/>
            <p:nvPr/>
          </p:nvSpPr>
          <p:spPr>
            <a:xfrm>
              <a:off x="2623664" y="2982933"/>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03" name="rc603"/>
            <p:cNvSpPr/>
            <p:nvPr/>
          </p:nvSpPr>
          <p:spPr>
            <a:xfrm>
              <a:off x="2878634"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04" name="rc604"/>
            <p:cNvSpPr/>
            <p:nvPr/>
          </p:nvSpPr>
          <p:spPr>
            <a:xfrm>
              <a:off x="3133604"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05" name="rc605"/>
            <p:cNvSpPr/>
            <p:nvPr/>
          </p:nvSpPr>
          <p:spPr>
            <a:xfrm>
              <a:off x="3388575"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06" name="rc606"/>
            <p:cNvSpPr/>
            <p:nvPr/>
          </p:nvSpPr>
          <p:spPr>
            <a:xfrm>
              <a:off x="3643545"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07" name="rc607"/>
            <p:cNvSpPr/>
            <p:nvPr/>
          </p:nvSpPr>
          <p:spPr>
            <a:xfrm>
              <a:off x="3898515"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08" name="rc608"/>
            <p:cNvSpPr/>
            <p:nvPr/>
          </p:nvSpPr>
          <p:spPr>
            <a:xfrm>
              <a:off x="4153485"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09" name="rc609"/>
            <p:cNvSpPr/>
            <p:nvPr/>
          </p:nvSpPr>
          <p:spPr>
            <a:xfrm>
              <a:off x="4408455"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10" name="rc610"/>
            <p:cNvSpPr/>
            <p:nvPr/>
          </p:nvSpPr>
          <p:spPr>
            <a:xfrm>
              <a:off x="4663426"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11" name="rc611"/>
            <p:cNvSpPr/>
            <p:nvPr/>
          </p:nvSpPr>
          <p:spPr>
            <a:xfrm>
              <a:off x="4918396"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12" name="rc612"/>
            <p:cNvSpPr/>
            <p:nvPr/>
          </p:nvSpPr>
          <p:spPr>
            <a:xfrm>
              <a:off x="5173366" y="2982933"/>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13" name="rc613"/>
            <p:cNvSpPr/>
            <p:nvPr/>
          </p:nvSpPr>
          <p:spPr>
            <a:xfrm>
              <a:off x="5428336"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14" name="rc614"/>
            <p:cNvSpPr/>
            <p:nvPr/>
          </p:nvSpPr>
          <p:spPr>
            <a:xfrm>
              <a:off x="5683307"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15" name="rc615"/>
            <p:cNvSpPr/>
            <p:nvPr/>
          </p:nvSpPr>
          <p:spPr>
            <a:xfrm>
              <a:off x="5938277"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16" name="rc616"/>
            <p:cNvSpPr/>
            <p:nvPr/>
          </p:nvSpPr>
          <p:spPr>
            <a:xfrm>
              <a:off x="6193247" y="2982933"/>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17" name="rc617"/>
            <p:cNvSpPr/>
            <p:nvPr/>
          </p:nvSpPr>
          <p:spPr>
            <a:xfrm>
              <a:off x="6448217"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18" name="rc618"/>
            <p:cNvSpPr/>
            <p:nvPr/>
          </p:nvSpPr>
          <p:spPr>
            <a:xfrm>
              <a:off x="6703187"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19" name="rc619"/>
            <p:cNvSpPr/>
            <p:nvPr/>
          </p:nvSpPr>
          <p:spPr>
            <a:xfrm>
              <a:off x="6958158"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0" name="rc620"/>
            <p:cNvSpPr/>
            <p:nvPr/>
          </p:nvSpPr>
          <p:spPr>
            <a:xfrm>
              <a:off x="7213128"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1" name="rc621"/>
            <p:cNvSpPr/>
            <p:nvPr/>
          </p:nvSpPr>
          <p:spPr>
            <a:xfrm>
              <a:off x="7468098"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2" name="rc622"/>
            <p:cNvSpPr/>
            <p:nvPr/>
          </p:nvSpPr>
          <p:spPr>
            <a:xfrm>
              <a:off x="7723068"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3" name="rc623"/>
            <p:cNvSpPr/>
            <p:nvPr/>
          </p:nvSpPr>
          <p:spPr>
            <a:xfrm>
              <a:off x="7978039"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4" name="rc624"/>
            <p:cNvSpPr/>
            <p:nvPr/>
          </p:nvSpPr>
          <p:spPr>
            <a:xfrm>
              <a:off x="8233009"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5" name="rc625"/>
            <p:cNvSpPr/>
            <p:nvPr/>
          </p:nvSpPr>
          <p:spPr>
            <a:xfrm>
              <a:off x="8487979" y="2982933"/>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26" name="rc626"/>
            <p:cNvSpPr/>
            <p:nvPr/>
          </p:nvSpPr>
          <p:spPr>
            <a:xfrm>
              <a:off x="2113723" y="2018263"/>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27" name="rc627"/>
            <p:cNvSpPr/>
            <p:nvPr/>
          </p:nvSpPr>
          <p:spPr>
            <a:xfrm>
              <a:off x="2368694"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8" name="rc628"/>
            <p:cNvSpPr/>
            <p:nvPr/>
          </p:nvSpPr>
          <p:spPr>
            <a:xfrm>
              <a:off x="2623664"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9" name="rc629"/>
            <p:cNvSpPr/>
            <p:nvPr/>
          </p:nvSpPr>
          <p:spPr>
            <a:xfrm>
              <a:off x="2878634"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30" name="rc630"/>
            <p:cNvSpPr/>
            <p:nvPr/>
          </p:nvSpPr>
          <p:spPr>
            <a:xfrm>
              <a:off x="3133604"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31" name="rc631"/>
            <p:cNvSpPr/>
            <p:nvPr/>
          </p:nvSpPr>
          <p:spPr>
            <a:xfrm>
              <a:off x="3388575"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32" name="rc632"/>
            <p:cNvSpPr/>
            <p:nvPr/>
          </p:nvSpPr>
          <p:spPr>
            <a:xfrm>
              <a:off x="3643545"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33" name="rc633"/>
            <p:cNvSpPr/>
            <p:nvPr/>
          </p:nvSpPr>
          <p:spPr>
            <a:xfrm>
              <a:off x="3898515"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34" name="rc634"/>
            <p:cNvSpPr/>
            <p:nvPr/>
          </p:nvSpPr>
          <p:spPr>
            <a:xfrm>
              <a:off x="4153485"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35" name="rc635"/>
            <p:cNvSpPr/>
            <p:nvPr/>
          </p:nvSpPr>
          <p:spPr>
            <a:xfrm>
              <a:off x="4408455"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36" name="rc636"/>
            <p:cNvSpPr/>
            <p:nvPr/>
          </p:nvSpPr>
          <p:spPr>
            <a:xfrm>
              <a:off x="4663426"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37" name="rc637"/>
            <p:cNvSpPr/>
            <p:nvPr/>
          </p:nvSpPr>
          <p:spPr>
            <a:xfrm>
              <a:off x="4918396"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38" name="rc638"/>
            <p:cNvSpPr/>
            <p:nvPr/>
          </p:nvSpPr>
          <p:spPr>
            <a:xfrm>
              <a:off x="5173366"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39" name="rc639"/>
            <p:cNvSpPr/>
            <p:nvPr/>
          </p:nvSpPr>
          <p:spPr>
            <a:xfrm>
              <a:off x="5428336"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40" name="rc640"/>
            <p:cNvSpPr/>
            <p:nvPr/>
          </p:nvSpPr>
          <p:spPr>
            <a:xfrm>
              <a:off x="5683307"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41" name="rc641"/>
            <p:cNvSpPr/>
            <p:nvPr/>
          </p:nvSpPr>
          <p:spPr>
            <a:xfrm>
              <a:off x="5938277"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42" name="rc642"/>
            <p:cNvSpPr/>
            <p:nvPr/>
          </p:nvSpPr>
          <p:spPr>
            <a:xfrm>
              <a:off x="6193247"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43" name="rc643"/>
            <p:cNvSpPr/>
            <p:nvPr/>
          </p:nvSpPr>
          <p:spPr>
            <a:xfrm>
              <a:off x="6448217"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44" name="rc644"/>
            <p:cNvSpPr/>
            <p:nvPr/>
          </p:nvSpPr>
          <p:spPr>
            <a:xfrm>
              <a:off x="6703187"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45" name="rc645"/>
            <p:cNvSpPr/>
            <p:nvPr/>
          </p:nvSpPr>
          <p:spPr>
            <a:xfrm>
              <a:off x="6958158"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46" name="rc646"/>
            <p:cNvSpPr/>
            <p:nvPr/>
          </p:nvSpPr>
          <p:spPr>
            <a:xfrm>
              <a:off x="7213128"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47" name="rc647"/>
            <p:cNvSpPr/>
            <p:nvPr/>
          </p:nvSpPr>
          <p:spPr>
            <a:xfrm>
              <a:off x="7468098"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48" name="rc648"/>
            <p:cNvSpPr/>
            <p:nvPr/>
          </p:nvSpPr>
          <p:spPr>
            <a:xfrm>
              <a:off x="7723068"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49" name="rc649"/>
            <p:cNvSpPr/>
            <p:nvPr/>
          </p:nvSpPr>
          <p:spPr>
            <a:xfrm>
              <a:off x="7978039"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50" name="rc650"/>
            <p:cNvSpPr/>
            <p:nvPr/>
          </p:nvSpPr>
          <p:spPr>
            <a:xfrm>
              <a:off x="8233009"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51" name="rc651"/>
            <p:cNvSpPr/>
            <p:nvPr/>
          </p:nvSpPr>
          <p:spPr>
            <a:xfrm>
              <a:off x="8487979"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52" name="rc652"/>
            <p:cNvSpPr/>
            <p:nvPr/>
          </p:nvSpPr>
          <p:spPr>
            <a:xfrm>
              <a:off x="2113723" y="3143711"/>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653" name="rc653"/>
            <p:cNvSpPr/>
            <p:nvPr/>
          </p:nvSpPr>
          <p:spPr>
            <a:xfrm>
              <a:off x="2368694" y="3143711"/>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54" name="rc654"/>
            <p:cNvSpPr/>
            <p:nvPr/>
          </p:nvSpPr>
          <p:spPr>
            <a:xfrm>
              <a:off x="2623664" y="3143711"/>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55" name="rc655"/>
            <p:cNvSpPr/>
            <p:nvPr/>
          </p:nvSpPr>
          <p:spPr>
            <a:xfrm>
              <a:off x="2878634" y="3143711"/>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56" name="rc656"/>
            <p:cNvSpPr/>
            <p:nvPr/>
          </p:nvSpPr>
          <p:spPr>
            <a:xfrm>
              <a:off x="3133604" y="3143711"/>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657" name="rc657"/>
            <p:cNvSpPr/>
            <p:nvPr/>
          </p:nvSpPr>
          <p:spPr>
            <a:xfrm>
              <a:off x="3388575" y="3143711"/>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58" name="rc658"/>
            <p:cNvSpPr/>
            <p:nvPr/>
          </p:nvSpPr>
          <p:spPr>
            <a:xfrm>
              <a:off x="3643545" y="3143711"/>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59" name="rc659"/>
            <p:cNvSpPr/>
            <p:nvPr/>
          </p:nvSpPr>
          <p:spPr>
            <a:xfrm>
              <a:off x="3898515" y="3143711"/>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660" name="rc660"/>
            <p:cNvSpPr/>
            <p:nvPr/>
          </p:nvSpPr>
          <p:spPr>
            <a:xfrm>
              <a:off x="4153485" y="3143711"/>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61" name="rc661"/>
            <p:cNvSpPr/>
            <p:nvPr/>
          </p:nvSpPr>
          <p:spPr>
            <a:xfrm>
              <a:off x="4408455" y="3143711"/>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62" name="rc662"/>
            <p:cNvSpPr/>
            <p:nvPr/>
          </p:nvSpPr>
          <p:spPr>
            <a:xfrm>
              <a:off x="4663426" y="3143711"/>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663" name="rc663"/>
            <p:cNvSpPr/>
            <p:nvPr/>
          </p:nvSpPr>
          <p:spPr>
            <a:xfrm>
              <a:off x="4918396" y="3143711"/>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64" name="rc664"/>
            <p:cNvSpPr/>
            <p:nvPr/>
          </p:nvSpPr>
          <p:spPr>
            <a:xfrm>
              <a:off x="5173366" y="3143711"/>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65" name="rc665"/>
            <p:cNvSpPr/>
            <p:nvPr/>
          </p:nvSpPr>
          <p:spPr>
            <a:xfrm>
              <a:off x="5428336" y="3143711"/>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66" name="rc666"/>
            <p:cNvSpPr/>
            <p:nvPr/>
          </p:nvSpPr>
          <p:spPr>
            <a:xfrm>
              <a:off x="5683307" y="3143711"/>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67" name="rc667"/>
            <p:cNvSpPr/>
            <p:nvPr/>
          </p:nvSpPr>
          <p:spPr>
            <a:xfrm>
              <a:off x="5938277" y="3143711"/>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68" name="rc668"/>
            <p:cNvSpPr/>
            <p:nvPr/>
          </p:nvSpPr>
          <p:spPr>
            <a:xfrm>
              <a:off x="6193247" y="3143711"/>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69" name="rc669"/>
            <p:cNvSpPr/>
            <p:nvPr/>
          </p:nvSpPr>
          <p:spPr>
            <a:xfrm>
              <a:off x="6448217" y="3143711"/>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70" name="rc670"/>
            <p:cNvSpPr/>
            <p:nvPr/>
          </p:nvSpPr>
          <p:spPr>
            <a:xfrm>
              <a:off x="6703187" y="3143711"/>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71" name="rc671"/>
            <p:cNvSpPr/>
            <p:nvPr/>
          </p:nvSpPr>
          <p:spPr>
            <a:xfrm>
              <a:off x="6958158" y="3143711"/>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72" name="rc672"/>
            <p:cNvSpPr/>
            <p:nvPr/>
          </p:nvSpPr>
          <p:spPr>
            <a:xfrm>
              <a:off x="7213128" y="3143711"/>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73" name="rc673"/>
            <p:cNvSpPr/>
            <p:nvPr/>
          </p:nvSpPr>
          <p:spPr>
            <a:xfrm>
              <a:off x="7468098" y="3143711"/>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74" name="rc674"/>
            <p:cNvSpPr/>
            <p:nvPr/>
          </p:nvSpPr>
          <p:spPr>
            <a:xfrm>
              <a:off x="7723068" y="3143711"/>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75" name="rc675"/>
            <p:cNvSpPr/>
            <p:nvPr/>
          </p:nvSpPr>
          <p:spPr>
            <a:xfrm>
              <a:off x="7978039" y="3143711"/>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76" name="rc676"/>
            <p:cNvSpPr/>
            <p:nvPr/>
          </p:nvSpPr>
          <p:spPr>
            <a:xfrm>
              <a:off x="8233009" y="3143711"/>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77" name="rc677"/>
            <p:cNvSpPr/>
            <p:nvPr/>
          </p:nvSpPr>
          <p:spPr>
            <a:xfrm>
              <a:off x="8487979" y="3143711"/>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78" name="rc678"/>
            <p:cNvSpPr/>
            <p:nvPr/>
          </p:nvSpPr>
          <p:spPr>
            <a:xfrm>
              <a:off x="2113723" y="2179042"/>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79" name="rc679"/>
            <p:cNvSpPr/>
            <p:nvPr/>
          </p:nvSpPr>
          <p:spPr>
            <a:xfrm>
              <a:off x="2368694" y="217904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80" name="rc680"/>
            <p:cNvSpPr/>
            <p:nvPr/>
          </p:nvSpPr>
          <p:spPr>
            <a:xfrm>
              <a:off x="2623664" y="2179042"/>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681" name="rc681"/>
            <p:cNvSpPr/>
            <p:nvPr/>
          </p:nvSpPr>
          <p:spPr>
            <a:xfrm>
              <a:off x="2878634" y="217904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82" name="rc682"/>
            <p:cNvSpPr/>
            <p:nvPr/>
          </p:nvSpPr>
          <p:spPr>
            <a:xfrm>
              <a:off x="3133604" y="217904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83" name="rc683"/>
            <p:cNvSpPr/>
            <p:nvPr/>
          </p:nvSpPr>
          <p:spPr>
            <a:xfrm>
              <a:off x="3388575" y="217904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84" name="rc684"/>
            <p:cNvSpPr/>
            <p:nvPr/>
          </p:nvSpPr>
          <p:spPr>
            <a:xfrm>
              <a:off x="3643545" y="2179042"/>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85" name="rc685"/>
            <p:cNvSpPr/>
            <p:nvPr/>
          </p:nvSpPr>
          <p:spPr>
            <a:xfrm>
              <a:off x="3898515" y="2179042"/>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86" name="rc686"/>
            <p:cNvSpPr/>
            <p:nvPr/>
          </p:nvSpPr>
          <p:spPr>
            <a:xfrm>
              <a:off x="4153485" y="2179042"/>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87" name="rc687"/>
            <p:cNvSpPr/>
            <p:nvPr/>
          </p:nvSpPr>
          <p:spPr>
            <a:xfrm>
              <a:off x="4408455" y="2179042"/>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88" name="rc688"/>
            <p:cNvSpPr/>
            <p:nvPr/>
          </p:nvSpPr>
          <p:spPr>
            <a:xfrm>
              <a:off x="4663426" y="2179042"/>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89" name="rc689"/>
            <p:cNvSpPr/>
            <p:nvPr/>
          </p:nvSpPr>
          <p:spPr>
            <a:xfrm>
              <a:off x="4918396" y="2179042"/>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90" name="rc690"/>
            <p:cNvSpPr/>
            <p:nvPr/>
          </p:nvSpPr>
          <p:spPr>
            <a:xfrm>
              <a:off x="5173366" y="217904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91" name="rc691"/>
            <p:cNvSpPr/>
            <p:nvPr/>
          </p:nvSpPr>
          <p:spPr>
            <a:xfrm>
              <a:off x="5428336" y="2179042"/>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92" name="rc692"/>
            <p:cNvSpPr/>
            <p:nvPr/>
          </p:nvSpPr>
          <p:spPr>
            <a:xfrm>
              <a:off x="5683307" y="2179042"/>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93" name="rc693"/>
            <p:cNvSpPr/>
            <p:nvPr/>
          </p:nvSpPr>
          <p:spPr>
            <a:xfrm>
              <a:off x="5938277" y="217904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94" name="rc694"/>
            <p:cNvSpPr/>
            <p:nvPr/>
          </p:nvSpPr>
          <p:spPr>
            <a:xfrm>
              <a:off x="6193247" y="2179042"/>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95" name="rc695"/>
            <p:cNvSpPr/>
            <p:nvPr/>
          </p:nvSpPr>
          <p:spPr>
            <a:xfrm>
              <a:off x="6448217" y="217904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96" name="rc696"/>
            <p:cNvSpPr/>
            <p:nvPr/>
          </p:nvSpPr>
          <p:spPr>
            <a:xfrm>
              <a:off x="6703187" y="2179042"/>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97" name="rc697"/>
            <p:cNvSpPr/>
            <p:nvPr/>
          </p:nvSpPr>
          <p:spPr>
            <a:xfrm>
              <a:off x="6958158" y="2179042"/>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98" name="rc698"/>
            <p:cNvSpPr/>
            <p:nvPr/>
          </p:nvSpPr>
          <p:spPr>
            <a:xfrm>
              <a:off x="7213128" y="2179042"/>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99" name="rc699"/>
            <p:cNvSpPr/>
            <p:nvPr/>
          </p:nvSpPr>
          <p:spPr>
            <a:xfrm>
              <a:off x="7468098" y="2179042"/>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700" name="rc700"/>
            <p:cNvSpPr/>
            <p:nvPr/>
          </p:nvSpPr>
          <p:spPr>
            <a:xfrm>
              <a:off x="7723068" y="2179042"/>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701" name="rc701"/>
            <p:cNvSpPr/>
            <p:nvPr/>
          </p:nvSpPr>
          <p:spPr>
            <a:xfrm>
              <a:off x="7978039" y="2179042"/>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702" name="rc702"/>
            <p:cNvSpPr/>
            <p:nvPr/>
          </p:nvSpPr>
          <p:spPr>
            <a:xfrm>
              <a:off x="8233009" y="217904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03" name="rc703"/>
            <p:cNvSpPr/>
            <p:nvPr/>
          </p:nvSpPr>
          <p:spPr>
            <a:xfrm>
              <a:off x="8487979" y="217904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04" name="rc704"/>
            <p:cNvSpPr/>
            <p:nvPr/>
          </p:nvSpPr>
          <p:spPr>
            <a:xfrm>
              <a:off x="2113723" y="4269158"/>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705" name="rc705"/>
            <p:cNvSpPr/>
            <p:nvPr/>
          </p:nvSpPr>
          <p:spPr>
            <a:xfrm>
              <a:off x="2368694" y="4269158"/>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06" name="rc706"/>
            <p:cNvSpPr/>
            <p:nvPr/>
          </p:nvSpPr>
          <p:spPr>
            <a:xfrm>
              <a:off x="2623664" y="4269158"/>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07" name="rc707"/>
            <p:cNvSpPr/>
            <p:nvPr/>
          </p:nvSpPr>
          <p:spPr>
            <a:xfrm>
              <a:off x="2878634" y="4269158"/>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08" name="rc708"/>
            <p:cNvSpPr/>
            <p:nvPr/>
          </p:nvSpPr>
          <p:spPr>
            <a:xfrm>
              <a:off x="3133604" y="4269158"/>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709" name="rc709"/>
            <p:cNvSpPr/>
            <p:nvPr/>
          </p:nvSpPr>
          <p:spPr>
            <a:xfrm>
              <a:off x="3388575" y="4269158"/>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710" name="rc710"/>
            <p:cNvSpPr/>
            <p:nvPr/>
          </p:nvSpPr>
          <p:spPr>
            <a:xfrm>
              <a:off x="3643545" y="426915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11" name="rc711"/>
            <p:cNvSpPr/>
            <p:nvPr/>
          </p:nvSpPr>
          <p:spPr>
            <a:xfrm>
              <a:off x="3898515" y="426915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12" name="rc712"/>
            <p:cNvSpPr/>
            <p:nvPr/>
          </p:nvSpPr>
          <p:spPr>
            <a:xfrm>
              <a:off x="4153485" y="4269158"/>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13" name="rc713"/>
            <p:cNvSpPr/>
            <p:nvPr/>
          </p:nvSpPr>
          <p:spPr>
            <a:xfrm>
              <a:off x="4408455" y="4269158"/>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14" name="rc714"/>
            <p:cNvSpPr/>
            <p:nvPr/>
          </p:nvSpPr>
          <p:spPr>
            <a:xfrm>
              <a:off x="4663426" y="4269158"/>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15" name="rc715"/>
            <p:cNvSpPr/>
            <p:nvPr/>
          </p:nvSpPr>
          <p:spPr>
            <a:xfrm>
              <a:off x="4918396" y="4269158"/>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16" name="rc716"/>
            <p:cNvSpPr/>
            <p:nvPr/>
          </p:nvSpPr>
          <p:spPr>
            <a:xfrm>
              <a:off x="5173366" y="4269158"/>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17" name="rc717"/>
            <p:cNvSpPr/>
            <p:nvPr/>
          </p:nvSpPr>
          <p:spPr>
            <a:xfrm>
              <a:off x="5428336" y="4269158"/>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18" name="rc718"/>
            <p:cNvSpPr/>
            <p:nvPr/>
          </p:nvSpPr>
          <p:spPr>
            <a:xfrm>
              <a:off x="5683307" y="4269158"/>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19" name="rc719"/>
            <p:cNvSpPr/>
            <p:nvPr/>
          </p:nvSpPr>
          <p:spPr>
            <a:xfrm>
              <a:off x="5938277" y="4269158"/>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20" name="rc720"/>
            <p:cNvSpPr/>
            <p:nvPr/>
          </p:nvSpPr>
          <p:spPr>
            <a:xfrm>
              <a:off x="6193247" y="4269158"/>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21" name="rc721"/>
            <p:cNvSpPr/>
            <p:nvPr/>
          </p:nvSpPr>
          <p:spPr>
            <a:xfrm>
              <a:off x="6448217" y="4269158"/>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722" name="rc722"/>
            <p:cNvSpPr/>
            <p:nvPr/>
          </p:nvSpPr>
          <p:spPr>
            <a:xfrm>
              <a:off x="6703187" y="426915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23" name="rc723"/>
            <p:cNvSpPr/>
            <p:nvPr/>
          </p:nvSpPr>
          <p:spPr>
            <a:xfrm>
              <a:off x="6958158" y="426915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24" name="rc724"/>
            <p:cNvSpPr/>
            <p:nvPr/>
          </p:nvSpPr>
          <p:spPr>
            <a:xfrm>
              <a:off x="7213128" y="4269158"/>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25" name="rc725"/>
            <p:cNvSpPr/>
            <p:nvPr/>
          </p:nvSpPr>
          <p:spPr>
            <a:xfrm>
              <a:off x="7468098" y="4269158"/>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726" name="rc726"/>
            <p:cNvSpPr/>
            <p:nvPr/>
          </p:nvSpPr>
          <p:spPr>
            <a:xfrm>
              <a:off x="7723068" y="4269158"/>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27" name="rc727"/>
            <p:cNvSpPr/>
            <p:nvPr/>
          </p:nvSpPr>
          <p:spPr>
            <a:xfrm>
              <a:off x="7978039" y="4269158"/>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28" name="rc728"/>
            <p:cNvSpPr/>
            <p:nvPr/>
          </p:nvSpPr>
          <p:spPr>
            <a:xfrm>
              <a:off x="8233009" y="4269158"/>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29" name="rc729"/>
            <p:cNvSpPr/>
            <p:nvPr/>
          </p:nvSpPr>
          <p:spPr>
            <a:xfrm>
              <a:off x="8487979" y="4269158"/>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30" name="tx730"/>
            <p:cNvSpPr/>
            <p:nvPr/>
          </p:nvSpPr>
          <p:spPr>
            <a:xfrm>
              <a:off x="2180919"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1" name="tx731"/>
            <p:cNvSpPr/>
            <p:nvPr/>
          </p:nvSpPr>
          <p:spPr>
            <a:xfrm>
              <a:off x="2435889"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2" name="tx732"/>
            <p:cNvSpPr/>
            <p:nvPr/>
          </p:nvSpPr>
          <p:spPr>
            <a:xfrm>
              <a:off x="2690859"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3" name="tx733"/>
            <p:cNvSpPr/>
            <p:nvPr/>
          </p:nvSpPr>
          <p:spPr>
            <a:xfrm>
              <a:off x="2945830"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4" name="tx734"/>
            <p:cNvSpPr/>
            <p:nvPr/>
          </p:nvSpPr>
          <p:spPr>
            <a:xfrm>
              <a:off x="3200800"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5" name="tx735"/>
            <p:cNvSpPr/>
            <p:nvPr/>
          </p:nvSpPr>
          <p:spPr>
            <a:xfrm>
              <a:off x="3455770"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6" name="tx736"/>
            <p:cNvSpPr/>
            <p:nvPr/>
          </p:nvSpPr>
          <p:spPr>
            <a:xfrm>
              <a:off x="3710740"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7" name="tx737"/>
            <p:cNvSpPr/>
            <p:nvPr/>
          </p:nvSpPr>
          <p:spPr>
            <a:xfrm>
              <a:off x="3965710"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8" name="tx738"/>
            <p:cNvSpPr/>
            <p:nvPr/>
          </p:nvSpPr>
          <p:spPr>
            <a:xfrm>
              <a:off x="4220681"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9" name="tx739"/>
            <p:cNvSpPr/>
            <p:nvPr/>
          </p:nvSpPr>
          <p:spPr>
            <a:xfrm>
              <a:off x="4475651"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0" name="tx740"/>
            <p:cNvSpPr/>
            <p:nvPr/>
          </p:nvSpPr>
          <p:spPr>
            <a:xfrm>
              <a:off x="4730621"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41" name="tx741"/>
            <p:cNvSpPr/>
            <p:nvPr/>
          </p:nvSpPr>
          <p:spPr>
            <a:xfrm>
              <a:off x="4985591"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2" name="tx742"/>
            <p:cNvSpPr/>
            <p:nvPr/>
          </p:nvSpPr>
          <p:spPr>
            <a:xfrm>
              <a:off x="5240562"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43" name="tx743"/>
            <p:cNvSpPr/>
            <p:nvPr/>
          </p:nvSpPr>
          <p:spPr>
            <a:xfrm>
              <a:off x="5495532"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4" name="tx744"/>
            <p:cNvSpPr/>
            <p:nvPr/>
          </p:nvSpPr>
          <p:spPr>
            <a:xfrm>
              <a:off x="5750502"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5" name="tx745"/>
            <p:cNvSpPr/>
            <p:nvPr/>
          </p:nvSpPr>
          <p:spPr>
            <a:xfrm>
              <a:off x="6005472"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6" name="tx746"/>
            <p:cNvSpPr/>
            <p:nvPr/>
          </p:nvSpPr>
          <p:spPr>
            <a:xfrm>
              <a:off x="6260442"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7" name="tx747"/>
            <p:cNvSpPr/>
            <p:nvPr/>
          </p:nvSpPr>
          <p:spPr>
            <a:xfrm>
              <a:off x="6515413"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8" name="tx748"/>
            <p:cNvSpPr/>
            <p:nvPr/>
          </p:nvSpPr>
          <p:spPr>
            <a:xfrm>
              <a:off x="6770383"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9" name="tx749"/>
            <p:cNvSpPr/>
            <p:nvPr/>
          </p:nvSpPr>
          <p:spPr>
            <a:xfrm>
              <a:off x="7025353"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0" name="tx750"/>
            <p:cNvSpPr/>
            <p:nvPr/>
          </p:nvSpPr>
          <p:spPr>
            <a:xfrm>
              <a:off x="7280323"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1" name="tx751"/>
            <p:cNvSpPr/>
            <p:nvPr/>
          </p:nvSpPr>
          <p:spPr>
            <a:xfrm>
              <a:off x="7535293"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2" name="tx752"/>
            <p:cNvSpPr/>
            <p:nvPr/>
          </p:nvSpPr>
          <p:spPr>
            <a:xfrm>
              <a:off x="7790264"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3" name="tx753"/>
            <p:cNvSpPr/>
            <p:nvPr/>
          </p:nvSpPr>
          <p:spPr>
            <a:xfrm>
              <a:off x="8045234"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4" name="tx754"/>
            <p:cNvSpPr/>
            <p:nvPr/>
          </p:nvSpPr>
          <p:spPr>
            <a:xfrm>
              <a:off x="8300204"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5" name="tx755"/>
            <p:cNvSpPr/>
            <p:nvPr/>
          </p:nvSpPr>
          <p:spPr>
            <a:xfrm>
              <a:off x="8555174"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6" name="tx756"/>
            <p:cNvSpPr/>
            <p:nvPr/>
          </p:nvSpPr>
          <p:spPr>
            <a:xfrm>
              <a:off x="2180919"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57" name="tx757"/>
            <p:cNvSpPr/>
            <p:nvPr/>
          </p:nvSpPr>
          <p:spPr>
            <a:xfrm>
              <a:off x="2435889"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58" name="tx758"/>
            <p:cNvSpPr/>
            <p:nvPr/>
          </p:nvSpPr>
          <p:spPr>
            <a:xfrm>
              <a:off x="2690859"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759" name="tx759"/>
            <p:cNvSpPr/>
            <p:nvPr/>
          </p:nvSpPr>
          <p:spPr>
            <a:xfrm>
              <a:off x="2945830" y="479308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760" name="tx760"/>
            <p:cNvSpPr/>
            <p:nvPr/>
          </p:nvSpPr>
          <p:spPr>
            <a:xfrm>
              <a:off x="3200800"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61" name="tx761"/>
            <p:cNvSpPr/>
            <p:nvPr/>
          </p:nvSpPr>
          <p:spPr>
            <a:xfrm>
              <a:off x="3455770"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62" name="tx762"/>
            <p:cNvSpPr/>
            <p:nvPr/>
          </p:nvSpPr>
          <p:spPr>
            <a:xfrm>
              <a:off x="3710740"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63" name="tx763"/>
            <p:cNvSpPr/>
            <p:nvPr/>
          </p:nvSpPr>
          <p:spPr>
            <a:xfrm>
              <a:off x="3965710"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64" name="tx764"/>
            <p:cNvSpPr/>
            <p:nvPr/>
          </p:nvSpPr>
          <p:spPr>
            <a:xfrm>
              <a:off x="4220681"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65" name="tx765"/>
            <p:cNvSpPr/>
            <p:nvPr/>
          </p:nvSpPr>
          <p:spPr>
            <a:xfrm>
              <a:off x="4475651"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66" name="tx766"/>
            <p:cNvSpPr/>
            <p:nvPr/>
          </p:nvSpPr>
          <p:spPr>
            <a:xfrm>
              <a:off x="4730621" y="479138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67" name="tx767"/>
            <p:cNvSpPr/>
            <p:nvPr/>
          </p:nvSpPr>
          <p:spPr>
            <a:xfrm>
              <a:off x="4985591"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68" name="tx768"/>
            <p:cNvSpPr/>
            <p:nvPr/>
          </p:nvSpPr>
          <p:spPr>
            <a:xfrm>
              <a:off x="5240562"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69" name="tx769"/>
            <p:cNvSpPr/>
            <p:nvPr/>
          </p:nvSpPr>
          <p:spPr>
            <a:xfrm>
              <a:off x="5495532"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70" name="tx770"/>
            <p:cNvSpPr/>
            <p:nvPr/>
          </p:nvSpPr>
          <p:spPr>
            <a:xfrm>
              <a:off x="5750502"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71" name="tx771"/>
            <p:cNvSpPr/>
            <p:nvPr/>
          </p:nvSpPr>
          <p:spPr>
            <a:xfrm>
              <a:off x="6005472"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72" name="tx772"/>
            <p:cNvSpPr/>
            <p:nvPr/>
          </p:nvSpPr>
          <p:spPr>
            <a:xfrm>
              <a:off x="6260442"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73" name="tx773"/>
            <p:cNvSpPr/>
            <p:nvPr/>
          </p:nvSpPr>
          <p:spPr>
            <a:xfrm>
              <a:off x="6515413" y="479138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74" name="tx774"/>
            <p:cNvSpPr/>
            <p:nvPr/>
          </p:nvSpPr>
          <p:spPr>
            <a:xfrm>
              <a:off x="6770383" y="479138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75" name="tx775"/>
            <p:cNvSpPr/>
            <p:nvPr/>
          </p:nvSpPr>
          <p:spPr>
            <a:xfrm>
              <a:off x="7025353" y="479138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76" name="tx776"/>
            <p:cNvSpPr/>
            <p:nvPr/>
          </p:nvSpPr>
          <p:spPr>
            <a:xfrm>
              <a:off x="7280323"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77" name="tx777"/>
            <p:cNvSpPr/>
            <p:nvPr/>
          </p:nvSpPr>
          <p:spPr>
            <a:xfrm>
              <a:off x="7535293"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78" name="tx778"/>
            <p:cNvSpPr/>
            <p:nvPr/>
          </p:nvSpPr>
          <p:spPr>
            <a:xfrm>
              <a:off x="7790264"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79" name="tx779"/>
            <p:cNvSpPr/>
            <p:nvPr/>
          </p:nvSpPr>
          <p:spPr>
            <a:xfrm>
              <a:off x="8045234" y="479138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80" name="tx780"/>
            <p:cNvSpPr/>
            <p:nvPr/>
          </p:nvSpPr>
          <p:spPr>
            <a:xfrm>
              <a:off x="8300204"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81" name="tx781"/>
            <p:cNvSpPr/>
            <p:nvPr/>
          </p:nvSpPr>
          <p:spPr>
            <a:xfrm>
              <a:off x="8555174"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82" name="tx782"/>
            <p:cNvSpPr/>
            <p:nvPr/>
          </p:nvSpPr>
          <p:spPr>
            <a:xfrm>
              <a:off x="2180919"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83" name="tx783"/>
            <p:cNvSpPr/>
            <p:nvPr/>
          </p:nvSpPr>
          <p:spPr>
            <a:xfrm>
              <a:off x="2435889"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84" name="tx784"/>
            <p:cNvSpPr/>
            <p:nvPr/>
          </p:nvSpPr>
          <p:spPr>
            <a:xfrm>
              <a:off x="2690859"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85" name="tx785"/>
            <p:cNvSpPr/>
            <p:nvPr/>
          </p:nvSpPr>
          <p:spPr>
            <a:xfrm>
              <a:off x="2945830"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86" name="tx786"/>
            <p:cNvSpPr/>
            <p:nvPr/>
          </p:nvSpPr>
          <p:spPr>
            <a:xfrm>
              <a:off x="3200800"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87" name="tx787"/>
            <p:cNvSpPr/>
            <p:nvPr/>
          </p:nvSpPr>
          <p:spPr>
            <a:xfrm>
              <a:off x="3455770"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88" name="tx788"/>
            <p:cNvSpPr/>
            <p:nvPr/>
          </p:nvSpPr>
          <p:spPr>
            <a:xfrm>
              <a:off x="3710740"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89" name="tx789"/>
            <p:cNvSpPr/>
            <p:nvPr/>
          </p:nvSpPr>
          <p:spPr>
            <a:xfrm>
              <a:off x="3965710"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0" name="tx790"/>
            <p:cNvSpPr/>
            <p:nvPr/>
          </p:nvSpPr>
          <p:spPr>
            <a:xfrm>
              <a:off x="4220681"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1" name="tx791"/>
            <p:cNvSpPr/>
            <p:nvPr/>
          </p:nvSpPr>
          <p:spPr>
            <a:xfrm>
              <a:off x="4475651"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2" name="tx792"/>
            <p:cNvSpPr/>
            <p:nvPr/>
          </p:nvSpPr>
          <p:spPr>
            <a:xfrm>
              <a:off x="4730621"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3" name="tx793"/>
            <p:cNvSpPr/>
            <p:nvPr/>
          </p:nvSpPr>
          <p:spPr>
            <a:xfrm>
              <a:off x="4985591"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4" name="tx794"/>
            <p:cNvSpPr/>
            <p:nvPr/>
          </p:nvSpPr>
          <p:spPr>
            <a:xfrm>
              <a:off x="5240562"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5" name="tx795"/>
            <p:cNvSpPr/>
            <p:nvPr/>
          </p:nvSpPr>
          <p:spPr>
            <a:xfrm>
              <a:off x="5495532"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6" name="tx796"/>
            <p:cNvSpPr/>
            <p:nvPr/>
          </p:nvSpPr>
          <p:spPr>
            <a:xfrm>
              <a:off x="5750502"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7" name="tx797"/>
            <p:cNvSpPr/>
            <p:nvPr/>
          </p:nvSpPr>
          <p:spPr>
            <a:xfrm>
              <a:off x="6005472"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8" name="tx798"/>
            <p:cNvSpPr/>
            <p:nvPr/>
          </p:nvSpPr>
          <p:spPr>
            <a:xfrm>
              <a:off x="6260442"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9" name="tx799"/>
            <p:cNvSpPr/>
            <p:nvPr/>
          </p:nvSpPr>
          <p:spPr>
            <a:xfrm>
              <a:off x="6515413"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0" name="tx800"/>
            <p:cNvSpPr/>
            <p:nvPr/>
          </p:nvSpPr>
          <p:spPr>
            <a:xfrm>
              <a:off x="6770383"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1" name="tx801"/>
            <p:cNvSpPr/>
            <p:nvPr/>
          </p:nvSpPr>
          <p:spPr>
            <a:xfrm>
              <a:off x="7025353"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2" name="tx802"/>
            <p:cNvSpPr/>
            <p:nvPr/>
          </p:nvSpPr>
          <p:spPr>
            <a:xfrm>
              <a:off x="7280323"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3" name="tx803"/>
            <p:cNvSpPr/>
            <p:nvPr/>
          </p:nvSpPr>
          <p:spPr>
            <a:xfrm>
              <a:off x="7535293"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4" name="tx804"/>
            <p:cNvSpPr/>
            <p:nvPr/>
          </p:nvSpPr>
          <p:spPr>
            <a:xfrm>
              <a:off x="7790264"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5" name="tx805"/>
            <p:cNvSpPr/>
            <p:nvPr/>
          </p:nvSpPr>
          <p:spPr>
            <a:xfrm>
              <a:off x="8045234"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06" name="tx806"/>
            <p:cNvSpPr/>
            <p:nvPr/>
          </p:nvSpPr>
          <p:spPr>
            <a:xfrm>
              <a:off x="8300204"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07" name="tx807"/>
            <p:cNvSpPr/>
            <p:nvPr/>
          </p:nvSpPr>
          <p:spPr>
            <a:xfrm>
              <a:off x="8555174"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08" name="tx808"/>
            <p:cNvSpPr/>
            <p:nvPr/>
          </p:nvSpPr>
          <p:spPr>
            <a:xfrm>
              <a:off x="2180919"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9" name="tx809"/>
            <p:cNvSpPr/>
            <p:nvPr/>
          </p:nvSpPr>
          <p:spPr>
            <a:xfrm>
              <a:off x="2435889"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10" name="tx810"/>
            <p:cNvSpPr/>
            <p:nvPr/>
          </p:nvSpPr>
          <p:spPr>
            <a:xfrm>
              <a:off x="2690859"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1" name="tx811"/>
            <p:cNvSpPr/>
            <p:nvPr/>
          </p:nvSpPr>
          <p:spPr>
            <a:xfrm>
              <a:off x="2945830"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12" name="tx812"/>
            <p:cNvSpPr/>
            <p:nvPr/>
          </p:nvSpPr>
          <p:spPr>
            <a:xfrm>
              <a:off x="3200800"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3" name="tx813"/>
            <p:cNvSpPr/>
            <p:nvPr/>
          </p:nvSpPr>
          <p:spPr>
            <a:xfrm>
              <a:off x="3455770"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4" name="tx814"/>
            <p:cNvSpPr/>
            <p:nvPr/>
          </p:nvSpPr>
          <p:spPr>
            <a:xfrm>
              <a:off x="3710740"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5" name="tx815"/>
            <p:cNvSpPr/>
            <p:nvPr/>
          </p:nvSpPr>
          <p:spPr>
            <a:xfrm>
              <a:off x="3965710"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6" name="tx816"/>
            <p:cNvSpPr/>
            <p:nvPr/>
          </p:nvSpPr>
          <p:spPr>
            <a:xfrm>
              <a:off x="4220681"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7" name="tx817"/>
            <p:cNvSpPr/>
            <p:nvPr/>
          </p:nvSpPr>
          <p:spPr>
            <a:xfrm>
              <a:off x="4475651"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8" name="tx818"/>
            <p:cNvSpPr/>
            <p:nvPr/>
          </p:nvSpPr>
          <p:spPr>
            <a:xfrm>
              <a:off x="4730621"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9" name="tx819"/>
            <p:cNvSpPr/>
            <p:nvPr/>
          </p:nvSpPr>
          <p:spPr>
            <a:xfrm>
              <a:off x="4985591"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20" name="tx820"/>
            <p:cNvSpPr/>
            <p:nvPr/>
          </p:nvSpPr>
          <p:spPr>
            <a:xfrm>
              <a:off x="5240562"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21" name="tx821"/>
            <p:cNvSpPr/>
            <p:nvPr/>
          </p:nvSpPr>
          <p:spPr>
            <a:xfrm>
              <a:off x="5495532"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22" name="tx822"/>
            <p:cNvSpPr/>
            <p:nvPr/>
          </p:nvSpPr>
          <p:spPr>
            <a:xfrm>
              <a:off x="5750502"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3" name="tx823"/>
            <p:cNvSpPr/>
            <p:nvPr/>
          </p:nvSpPr>
          <p:spPr>
            <a:xfrm>
              <a:off x="6005472"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4" name="tx824"/>
            <p:cNvSpPr/>
            <p:nvPr/>
          </p:nvSpPr>
          <p:spPr>
            <a:xfrm>
              <a:off x="6260442"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5" name="tx825"/>
            <p:cNvSpPr/>
            <p:nvPr/>
          </p:nvSpPr>
          <p:spPr>
            <a:xfrm>
              <a:off x="6515413"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6" name="tx826"/>
            <p:cNvSpPr/>
            <p:nvPr/>
          </p:nvSpPr>
          <p:spPr>
            <a:xfrm>
              <a:off x="6770383"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7" name="tx827"/>
            <p:cNvSpPr/>
            <p:nvPr/>
          </p:nvSpPr>
          <p:spPr>
            <a:xfrm>
              <a:off x="7025353"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8" name="tx828"/>
            <p:cNvSpPr/>
            <p:nvPr/>
          </p:nvSpPr>
          <p:spPr>
            <a:xfrm>
              <a:off x="7280323"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29" name="tx829"/>
            <p:cNvSpPr/>
            <p:nvPr/>
          </p:nvSpPr>
          <p:spPr>
            <a:xfrm>
              <a:off x="7535293"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30" name="tx830"/>
            <p:cNvSpPr/>
            <p:nvPr/>
          </p:nvSpPr>
          <p:spPr>
            <a:xfrm>
              <a:off x="7790264"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31" name="tx831"/>
            <p:cNvSpPr/>
            <p:nvPr/>
          </p:nvSpPr>
          <p:spPr>
            <a:xfrm>
              <a:off x="8045234"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32" name="tx832"/>
            <p:cNvSpPr/>
            <p:nvPr/>
          </p:nvSpPr>
          <p:spPr>
            <a:xfrm>
              <a:off x="8300204"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33" name="tx833"/>
            <p:cNvSpPr/>
            <p:nvPr/>
          </p:nvSpPr>
          <p:spPr>
            <a:xfrm>
              <a:off x="8555174"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4" name="tx834"/>
            <p:cNvSpPr/>
            <p:nvPr/>
          </p:nvSpPr>
          <p:spPr>
            <a:xfrm>
              <a:off x="2180919"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35" name="tx835"/>
            <p:cNvSpPr/>
            <p:nvPr/>
          </p:nvSpPr>
          <p:spPr>
            <a:xfrm>
              <a:off x="2435889" y="15758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836" name="tx836"/>
            <p:cNvSpPr/>
            <p:nvPr/>
          </p:nvSpPr>
          <p:spPr>
            <a:xfrm>
              <a:off x="2690859"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837" name="tx837"/>
            <p:cNvSpPr/>
            <p:nvPr/>
          </p:nvSpPr>
          <p:spPr>
            <a:xfrm>
              <a:off x="2945830"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38" name="tx838"/>
            <p:cNvSpPr/>
            <p:nvPr/>
          </p:nvSpPr>
          <p:spPr>
            <a:xfrm>
              <a:off x="3200800" y="15772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39" name="tx839"/>
            <p:cNvSpPr/>
            <p:nvPr/>
          </p:nvSpPr>
          <p:spPr>
            <a:xfrm>
              <a:off x="3455770" y="15758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40" name="tx840"/>
            <p:cNvSpPr/>
            <p:nvPr/>
          </p:nvSpPr>
          <p:spPr>
            <a:xfrm>
              <a:off x="3710740"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41" name="tx841"/>
            <p:cNvSpPr/>
            <p:nvPr/>
          </p:nvSpPr>
          <p:spPr>
            <a:xfrm>
              <a:off x="3965710" y="15758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42" name="tx842"/>
            <p:cNvSpPr/>
            <p:nvPr/>
          </p:nvSpPr>
          <p:spPr>
            <a:xfrm>
              <a:off x="4220681" y="15758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43" name="tx843"/>
            <p:cNvSpPr/>
            <p:nvPr/>
          </p:nvSpPr>
          <p:spPr>
            <a:xfrm>
              <a:off x="4475651"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44" name="tx844"/>
            <p:cNvSpPr/>
            <p:nvPr/>
          </p:nvSpPr>
          <p:spPr>
            <a:xfrm>
              <a:off x="4730621"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45" name="tx845"/>
            <p:cNvSpPr/>
            <p:nvPr/>
          </p:nvSpPr>
          <p:spPr>
            <a:xfrm>
              <a:off x="4985591"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46" name="tx846"/>
            <p:cNvSpPr/>
            <p:nvPr/>
          </p:nvSpPr>
          <p:spPr>
            <a:xfrm>
              <a:off x="5240562"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47" name="tx847"/>
            <p:cNvSpPr/>
            <p:nvPr/>
          </p:nvSpPr>
          <p:spPr>
            <a:xfrm>
              <a:off x="5495532"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48" name="tx848"/>
            <p:cNvSpPr/>
            <p:nvPr/>
          </p:nvSpPr>
          <p:spPr>
            <a:xfrm>
              <a:off x="5750502"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49" name="tx849"/>
            <p:cNvSpPr/>
            <p:nvPr/>
          </p:nvSpPr>
          <p:spPr>
            <a:xfrm>
              <a:off x="6005472"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50" name="tx850"/>
            <p:cNvSpPr/>
            <p:nvPr/>
          </p:nvSpPr>
          <p:spPr>
            <a:xfrm>
              <a:off x="6260442"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51" name="tx851"/>
            <p:cNvSpPr/>
            <p:nvPr/>
          </p:nvSpPr>
          <p:spPr>
            <a:xfrm>
              <a:off x="6515413"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52" name="tx852"/>
            <p:cNvSpPr/>
            <p:nvPr/>
          </p:nvSpPr>
          <p:spPr>
            <a:xfrm>
              <a:off x="6770383"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3" name="tx853"/>
            <p:cNvSpPr/>
            <p:nvPr/>
          </p:nvSpPr>
          <p:spPr>
            <a:xfrm>
              <a:off x="7025353"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54" name="tx854"/>
            <p:cNvSpPr/>
            <p:nvPr/>
          </p:nvSpPr>
          <p:spPr>
            <a:xfrm>
              <a:off x="7280323"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55" name="tx855"/>
            <p:cNvSpPr/>
            <p:nvPr/>
          </p:nvSpPr>
          <p:spPr>
            <a:xfrm>
              <a:off x="7535293"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6" name="tx856"/>
            <p:cNvSpPr/>
            <p:nvPr/>
          </p:nvSpPr>
          <p:spPr>
            <a:xfrm>
              <a:off x="7790264"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7" name="tx857"/>
            <p:cNvSpPr/>
            <p:nvPr/>
          </p:nvSpPr>
          <p:spPr>
            <a:xfrm>
              <a:off x="8045234"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8" name="tx858"/>
            <p:cNvSpPr/>
            <p:nvPr/>
          </p:nvSpPr>
          <p:spPr>
            <a:xfrm>
              <a:off x="8300204"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9" name="tx859"/>
            <p:cNvSpPr/>
            <p:nvPr/>
          </p:nvSpPr>
          <p:spPr>
            <a:xfrm>
              <a:off x="8555174"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0" name="tx860"/>
            <p:cNvSpPr/>
            <p:nvPr/>
          </p:nvSpPr>
          <p:spPr>
            <a:xfrm>
              <a:off x="2180919"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61" name="tx861"/>
            <p:cNvSpPr/>
            <p:nvPr/>
          </p:nvSpPr>
          <p:spPr>
            <a:xfrm>
              <a:off x="2435889"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62" name="tx862"/>
            <p:cNvSpPr/>
            <p:nvPr/>
          </p:nvSpPr>
          <p:spPr>
            <a:xfrm>
              <a:off x="2690859"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63" name="tx863"/>
            <p:cNvSpPr/>
            <p:nvPr/>
          </p:nvSpPr>
          <p:spPr>
            <a:xfrm>
              <a:off x="2945830"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64" name="tx864"/>
            <p:cNvSpPr/>
            <p:nvPr/>
          </p:nvSpPr>
          <p:spPr>
            <a:xfrm>
              <a:off x="3200800"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5" name="tx865"/>
            <p:cNvSpPr/>
            <p:nvPr/>
          </p:nvSpPr>
          <p:spPr>
            <a:xfrm>
              <a:off x="3455770"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6" name="tx866"/>
            <p:cNvSpPr/>
            <p:nvPr/>
          </p:nvSpPr>
          <p:spPr>
            <a:xfrm>
              <a:off x="3710740"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7" name="tx867"/>
            <p:cNvSpPr/>
            <p:nvPr/>
          </p:nvSpPr>
          <p:spPr>
            <a:xfrm>
              <a:off x="3965710"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8" name="tx868"/>
            <p:cNvSpPr/>
            <p:nvPr/>
          </p:nvSpPr>
          <p:spPr>
            <a:xfrm>
              <a:off x="4220681"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9" name="tx869"/>
            <p:cNvSpPr/>
            <p:nvPr/>
          </p:nvSpPr>
          <p:spPr>
            <a:xfrm>
              <a:off x="4475651"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0" name="tx870"/>
            <p:cNvSpPr/>
            <p:nvPr/>
          </p:nvSpPr>
          <p:spPr>
            <a:xfrm>
              <a:off x="4730621"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1" name="tx871"/>
            <p:cNvSpPr/>
            <p:nvPr/>
          </p:nvSpPr>
          <p:spPr>
            <a:xfrm>
              <a:off x="4985591"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2" name="tx872"/>
            <p:cNvSpPr/>
            <p:nvPr/>
          </p:nvSpPr>
          <p:spPr>
            <a:xfrm>
              <a:off x="5240562"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3" name="tx873"/>
            <p:cNvSpPr/>
            <p:nvPr/>
          </p:nvSpPr>
          <p:spPr>
            <a:xfrm>
              <a:off x="5495532"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4" name="tx874"/>
            <p:cNvSpPr/>
            <p:nvPr/>
          </p:nvSpPr>
          <p:spPr>
            <a:xfrm>
              <a:off x="5750502"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5" name="tx875"/>
            <p:cNvSpPr/>
            <p:nvPr/>
          </p:nvSpPr>
          <p:spPr>
            <a:xfrm>
              <a:off x="6005472"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6" name="tx876"/>
            <p:cNvSpPr/>
            <p:nvPr/>
          </p:nvSpPr>
          <p:spPr>
            <a:xfrm>
              <a:off x="6260442"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77" name="tx877"/>
            <p:cNvSpPr/>
            <p:nvPr/>
          </p:nvSpPr>
          <p:spPr>
            <a:xfrm>
              <a:off x="6515413"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78" name="tx878"/>
            <p:cNvSpPr/>
            <p:nvPr/>
          </p:nvSpPr>
          <p:spPr>
            <a:xfrm>
              <a:off x="6770383"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9" name="tx879"/>
            <p:cNvSpPr/>
            <p:nvPr/>
          </p:nvSpPr>
          <p:spPr>
            <a:xfrm>
              <a:off x="7025353"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80" name="tx880"/>
            <p:cNvSpPr/>
            <p:nvPr/>
          </p:nvSpPr>
          <p:spPr>
            <a:xfrm>
              <a:off x="7280323"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81" name="tx881"/>
            <p:cNvSpPr/>
            <p:nvPr/>
          </p:nvSpPr>
          <p:spPr>
            <a:xfrm>
              <a:off x="7535293"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82" name="tx882"/>
            <p:cNvSpPr/>
            <p:nvPr/>
          </p:nvSpPr>
          <p:spPr>
            <a:xfrm>
              <a:off x="7790264"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83" name="tx883"/>
            <p:cNvSpPr/>
            <p:nvPr/>
          </p:nvSpPr>
          <p:spPr>
            <a:xfrm>
              <a:off x="8045234"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84" name="tx884"/>
            <p:cNvSpPr/>
            <p:nvPr/>
          </p:nvSpPr>
          <p:spPr>
            <a:xfrm>
              <a:off x="8300204"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85" name="tx885"/>
            <p:cNvSpPr/>
            <p:nvPr/>
          </p:nvSpPr>
          <p:spPr>
            <a:xfrm>
              <a:off x="8555174"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86" name="tx886"/>
            <p:cNvSpPr/>
            <p:nvPr/>
          </p:nvSpPr>
          <p:spPr>
            <a:xfrm>
              <a:off x="2180919"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87" name="tx887"/>
            <p:cNvSpPr/>
            <p:nvPr/>
          </p:nvSpPr>
          <p:spPr>
            <a:xfrm>
              <a:off x="2435889"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88" name="tx888"/>
            <p:cNvSpPr/>
            <p:nvPr/>
          </p:nvSpPr>
          <p:spPr>
            <a:xfrm>
              <a:off x="2690859" y="495216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89" name="tx889"/>
            <p:cNvSpPr/>
            <p:nvPr/>
          </p:nvSpPr>
          <p:spPr>
            <a:xfrm>
              <a:off x="2945830"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90" name="tx890"/>
            <p:cNvSpPr/>
            <p:nvPr/>
          </p:nvSpPr>
          <p:spPr>
            <a:xfrm>
              <a:off x="3200800"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91" name="tx891"/>
            <p:cNvSpPr/>
            <p:nvPr/>
          </p:nvSpPr>
          <p:spPr>
            <a:xfrm>
              <a:off x="3455770"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92" name="tx892"/>
            <p:cNvSpPr/>
            <p:nvPr/>
          </p:nvSpPr>
          <p:spPr>
            <a:xfrm>
              <a:off x="3710740"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93" name="tx893"/>
            <p:cNvSpPr/>
            <p:nvPr/>
          </p:nvSpPr>
          <p:spPr>
            <a:xfrm>
              <a:off x="3965710"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94" name="tx894"/>
            <p:cNvSpPr/>
            <p:nvPr/>
          </p:nvSpPr>
          <p:spPr>
            <a:xfrm>
              <a:off x="4220681"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95" name="tx895"/>
            <p:cNvSpPr/>
            <p:nvPr/>
          </p:nvSpPr>
          <p:spPr>
            <a:xfrm>
              <a:off x="4475651"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96" name="tx896"/>
            <p:cNvSpPr/>
            <p:nvPr/>
          </p:nvSpPr>
          <p:spPr>
            <a:xfrm>
              <a:off x="4730621"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97" name="tx897"/>
            <p:cNvSpPr/>
            <p:nvPr/>
          </p:nvSpPr>
          <p:spPr>
            <a:xfrm>
              <a:off x="4985591"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98" name="tx898"/>
            <p:cNvSpPr/>
            <p:nvPr/>
          </p:nvSpPr>
          <p:spPr>
            <a:xfrm>
              <a:off x="5240562"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99" name="tx899"/>
            <p:cNvSpPr/>
            <p:nvPr/>
          </p:nvSpPr>
          <p:spPr>
            <a:xfrm>
              <a:off x="5495532"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00" name="tx900"/>
            <p:cNvSpPr/>
            <p:nvPr/>
          </p:nvSpPr>
          <p:spPr>
            <a:xfrm>
              <a:off x="5750502" y="495216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01" name="tx901"/>
            <p:cNvSpPr/>
            <p:nvPr/>
          </p:nvSpPr>
          <p:spPr>
            <a:xfrm>
              <a:off x="6005472"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02" name="tx902"/>
            <p:cNvSpPr/>
            <p:nvPr/>
          </p:nvSpPr>
          <p:spPr>
            <a:xfrm>
              <a:off x="6260442"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03" name="tx903"/>
            <p:cNvSpPr/>
            <p:nvPr/>
          </p:nvSpPr>
          <p:spPr>
            <a:xfrm>
              <a:off x="6515413"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04" name="tx904"/>
            <p:cNvSpPr/>
            <p:nvPr/>
          </p:nvSpPr>
          <p:spPr>
            <a:xfrm>
              <a:off x="6770383"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05" name="tx905"/>
            <p:cNvSpPr/>
            <p:nvPr/>
          </p:nvSpPr>
          <p:spPr>
            <a:xfrm>
              <a:off x="7025353"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06" name="tx906"/>
            <p:cNvSpPr/>
            <p:nvPr/>
          </p:nvSpPr>
          <p:spPr>
            <a:xfrm>
              <a:off x="7280323" y="495216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07" name="tx907"/>
            <p:cNvSpPr/>
            <p:nvPr/>
          </p:nvSpPr>
          <p:spPr>
            <a:xfrm>
              <a:off x="7535293" y="495386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08" name="tx908"/>
            <p:cNvSpPr/>
            <p:nvPr/>
          </p:nvSpPr>
          <p:spPr>
            <a:xfrm>
              <a:off x="7790264"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09" name="tx909"/>
            <p:cNvSpPr/>
            <p:nvPr/>
          </p:nvSpPr>
          <p:spPr>
            <a:xfrm>
              <a:off x="8045234"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10" name="tx910"/>
            <p:cNvSpPr/>
            <p:nvPr/>
          </p:nvSpPr>
          <p:spPr>
            <a:xfrm>
              <a:off x="8300204" y="495216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11" name="tx911"/>
            <p:cNvSpPr/>
            <p:nvPr/>
          </p:nvSpPr>
          <p:spPr>
            <a:xfrm>
              <a:off x="8555174"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12" name="tx912"/>
            <p:cNvSpPr/>
            <p:nvPr/>
          </p:nvSpPr>
          <p:spPr>
            <a:xfrm>
              <a:off x="2180919"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13" name="tx913"/>
            <p:cNvSpPr/>
            <p:nvPr/>
          </p:nvSpPr>
          <p:spPr>
            <a:xfrm>
              <a:off x="2435889"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14" name="tx914"/>
            <p:cNvSpPr/>
            <p:nvPr/>
          </p:nvSpPr>
          <p:spPr>
            <a:xfrm>
              <a:off x="2690859"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15" name="tx915"/>
            <p:cNvSpPr/>
            <p:nvPr/>
          </p:nvSpPr>
          <p:spPr>
            <a:xfrm>
              <a:off x="2945830"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16" name="tx916"/>
            <p:cNvSpPr/>
            <p:nvPr/>
          </p:nvSpPr>
          <p:spPr>
            <a:xfrm>
              <a:off x="3200800" y="27026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17" name="tx917"/>
            <p:cNvSpPr/>
            <p:nvPr/>
          </p:nvSpPr>
          <p:spPr>
            <a:xfrm>
              <a:off x="3455770" y="27012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18" name="tx918"/>
            <p:cNvSpPr/>
            <p:nvPr/>
          </p:nvSpPr>
          <p:spPr>
            <a:xfrm>
              <a:off x="3710740"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19" name="tx919"/>
            <p:cNvSpPr/>
            <p:nvPr/>
          </p:nvSpPr>
          <p:spPr>
            <a:xfrm>
              <a:off x="3965710"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0" name="tx920"/>
            <p:cNvSpPr/>
            <p:nvPr/>
          </p:nvSpPr>
          <p:spPr>
            <a:xfrm>
              <a:off x="4220681"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21" name="tx921"/>
            <p:cNvSpPr/>
            <p:nvPr/>
          </p:nvSpPr>
          <p:spPr>
            <a:xfrm>
              <a:off x="4475651"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22" name="tx922"/>
            <p:cNvSpPr/>
            <p:nvPr/>
          </p:nvSpPr>
          <p:spPr>
            <a:xfrm>
              <a:off x="4730621"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23" name="tx923"/>
            <p:cNvSpPr/>
            <p:nvPr/>
          </p:nvSpPr>
          <p:spPr>
            <a:xfrm>
              <a:off x="4985591"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4" name="tx924"/>
            <p:cNvSpPr/>
            <p:nvPr/>
          </p:nvSpPr>
          <p:spPr>
            <a:xfrm>
              <a:off x="5240562"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25" name="tx925"/>
            <p:cNvSpPr/>
            <p:nvPr/>
          </p:nvSpPr>
          <p:spPr>
            <a:xfrm>
              <a:off x="5495532"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26" name="tx926"/>
            <p:cNvSpPr/>
            <p:nvPr/>
          </p:nvSpPr>
          <p:spPr>
            <a:xfrm>
              <a:off x="5750502" y="27012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27" name="tx927"/>
            <p:cNvSpPr/>
            <p:nvPr/>
          </p:nvSpPr>
          <p:spPr>
            <a:xfrm>
              <a:off x="6005472"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28" name="tx928"/>
            <p:cNvSpPr/>
            <p:nvPr/>
          </p:nvSpPr>
          <p:spPr>
            <a:xfrm>
              <a:off x="6260442"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29" name="tx929"/>
            <p:cNvSpPr/>
            <p:nvPr/>
          </p:nvSpPr>
          <p:spPr>
            <a:xfrm>
              <a:off x="6515413"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30" name="tx930"/>
            <p:cNvSpPr/>
            <p:nvPr/>
          </p:nvSpPr>
          <p:spPr>
            <a:xfrm>
              <a:off x="6770383"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31" name="tx931"/>
            <p:cNvSpPr/>
            <p:nvPr/>
          </p:nvSpPr>
          <p:spPr>
            <a:xfrm>
              <a:off x="7025353"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32" name="tx932"/>
            <p:cNvSpPr/>
            <p:nvPr/>
          </p:nvSpPr>
          <p:spPr>
            <a:xfrm>
              <a:off x="7280323"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33" name="tx933"/>
            <p:cNvSpPr/>
            <p:nvPr/>
          </p:nvSpPr>
          <p:spPr>
            <a:xfrm>
              <a:off x="7535293"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34" name="tx934"/>
            <p:cNvSpPr/>
            <p:nvPr/>
          </p:nvSpPr>
          <p:spPr>
            <a:xfrm>
              <a:off x="7790264"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35" name="tx935"/>
            <p:cNvSpPr/>
            <p:nvPr/>
          </p:nvSpPr>
          <p:spPr>
            <a:xfrm>
              <a:off x="8045234"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36" name="tx936"/>
            <p:cNvSpPr/>
            <p:nvPr/>
          </p:nvSpPr>
          <p:spPr>
            <a:xfrm>
              <a:off x="8300204"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37" name="tx937"/>
            <p:cNvSpPr/>
            <p:nvPr/>
          </p:nvSpPr>
          <p:spPr>
            <a:xfrm>
              <a:off x="8555174"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38" name="tx938"/>
            <p:cNvSpPr/>
            <p:nvPr/>
          </p:nvSpPr>
          <p:spPr>
            <a:xfrm>
              <a:off x="2180919" y="543450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39" name="tx939"/>
            <p:cNvSpPr/>
            <p:nvPr/>
          </p:nvSpPr>
          <p:spPr>
            <a:xfrm>
              <a:off x="2690859"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40" name="tx940"/>
            <p:cNvSpPr/>
            <p:nvPr/>
          </p:nvSpPr>
          <p:spPr>
            <a:xfrm>
              <a:off x="2945830" y="543587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941" name="tx941"/>
            <p:cNvSpPr/>
            <p:nvPr/>
          </p:nvSpPr>
          <p:spPr>
            <a:xfrm>
              <a:off x="3200800"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42" name="tx942"/>
            <p:cNvSpPr/>
            <p:nvPr/>
          </p:nvSpPr>
          <p:spPr>
            <a:xfrm>
              <a:off x="3455770"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43" name="tx943"/>
            <p:cNvSpPr/>
            <p:nvPr/>
          </p:nvSpPr>
          <p:spPr>
            <a:xfrm>
              <a:off x="3710740"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44" name="tx944"/>
            <p:cNvSpPr/>
            <p:nvPr/>
          </p:nvSpPr>
          <p:spPr>
            <a:xfrm>
              <a:off x="4220681" y="543450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45" name="tx945"/>
            <p:cNvSpPr/>
            <p:nvPr/>
          </p:nvSpPr>
          <p:spPr>
            <a:xfrm>
              <a:off x="4475651"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46" name="tx946"/>
            <p:cNvSpPr/>
            <p:nvPr/>
          </p:nvSpPr>
          <p:spPr>
            <a:xfrm>
              <a:off x="4730621"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47" name="tx947"/>
            <p:cNvSpPr/>
            <p:nvPr/>
          </p:nvSpPr>
          <p:spPr>
            <a:xfrm>
              <a:off x="4985591"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48" name="tx948"/>
            <p:cNvSpPr/>
            <p:nvPr/>
          </p:nvSpPr>
          <p:spPr>
            <a:xfrm>
              <a:off x="5240562"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49" name="tx949"/>
            <p:cNvSpPr/>
            <p:nvPr/>
          </p:nvSpPr>
          <p:spPr>
            <a:xfrm>
              <a:off x="5495532"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50" name="tx950"/>
            <p:cNvSpPr/>
            <p:nvPr/>
          </p:nvSpPr>
          <p:spPr>
            <a:xfrm>
              <a:off x="5750502"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51" name="tx951"/>
            <p:cNvSpPr/>
            <p:nvPr/>
          </p:nvSpPr>
          <p:spPr>
            <a:xfrm>
              <a:off x="6005472"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52" name="tx952"/>
            <p:cNvSpPr/>
            <p:nvPr/>
          </p:nvSpPr>
          <p:spPr>
            <a:xfrm>
              <a:off x="6260442" y="543450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53" name="tx953"/>
            <p:cNvSpPr/>
            <p:nvPr/>
          </p:nvSpPr>
          <p:spPr>
            <a:xfrm>
              <a:off x="6515413" y="543450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54" name="tx954"/>
            <p:cNvSpPr/>
            <p:nvPr/>
          </p:nvSpPr>
          <p:spPr>
            <a:xfrm>
              <a:off x="6770383"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55" name="tx955"/>
            <p:cNvSpPr/>
            <p:nvPr/>
          </p:nvSpPr>
          <p:spPr>
            <a:xfrm>
              <a:off x="7025353"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56" name="tx956"/>
            <p:cNvSpPr/>
            <p:nvPr/>
          </p:nvSpPr>
          <p:spPr>
            <a:xfrm>
              <a:off x="7280323"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57" name="tx957"/>
            <p:cNvSpPr/>
            <p:nvPr/>
          </p:nvSpPr>
          <p:spPr>
            <a:xfrm>
              <a:off x="7535293" y="543587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58" name="tx958"/>
            <p:cNvSpPr/>
            <p:nvPr/>
          </p:nvSpPr>
          <p:spPr>
            <a:xfrm>
              <a:off x="7790264" y="543450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959" name="tx959"/>
            <p:cNvSpPr/>
            <p:nvPr/>
          </p:nvSpPr>
          <p:spPr>
            <a:xfrm>
              <a:off x="8045234"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60" name="tx960"/>
            <p:cNvSpPr/>
            <p:nvPr/>
          </p:nvSpPr>
          <p:spPr>
            <a:xfrm>
              <a:off x="8300204"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61" name="tx961"/>
            <p:cNvSpPr/>
            <p:nvPr/>
          </p:nvSpPr>
          <p:spPr>
            <a:xfrm>
              <a:off x="8555174" y="543619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62" name="tx962"/>
            <p:cNvSpPr/>
            <p:nvPr/>
          </p:nvSpPr>
          <p:spPr>
            <a:xfrm>
              <a:off x="2180919"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63" name="tx963"/>
            <p:cNvSpPr/>
            <p:nvPr/>
          </p:nvSpPr>
          <p:spPr>
            <a:xfrm>
              <a:off x="2435889"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64" name="tx964"/>
            <p:cNvSpPr/>
            <p:nvPr/>
          </p:nvSpPr>
          <p:spPr>
            <a:xfrm>
              <a:off x="2690859"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65" name="tx965"/>
            <p:cNvSpPr/>
            <p:nvPr/>
          </p:nvSpPr>
          <p:spPr>
            <a:xfrm>
              <a:off x="2945830"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66" name="tx966"/>
            <p:cNvSpPr/>
            <p:nvPr/>
          </p:nvSpPr>
          <p:spPr>
            <a:xfrm>
              <a:off x="3200800"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67" name="tx967"/>
            <p:cNvSpPr/>
            <p:nvPr/>
          </p:nvSpPr>
          <p:spPr>
            <a:xfrm>
              <a:off x="3455770"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68" name="tx968"/>
            <p:cNvSpPr/>
            <p:nvPr/>
          </p:nvSpPr>
          <p:spPr>
            <a:xfrm>
              <a:off x="3710740"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69" name="tx969"/>
            <p:cNvSpPr/>
            <p:nvPr/>
          </p:nvSpPr>
          <p:spPr>
            <a:xfrm>
              <a:off x="3965710"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70" name="tx970"/>
            <p:cNvSpPr/>
            <p:nvPr/>
          </p:nvSpPr>
          <p:spPr>
            <a:xfrm>
              <a:off x="4220681"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71" name="tx971"/>
            <p:cNvSpPr/>
            <p:nvPr/>
          </p:nvSpPr>
          <p:spPr>
            <a:xfrm>
              <a:off x="4475651"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72" name="tx972"/>
            <p:cNvSpPr/>
            <p:nvPr/>
          </p:nvSpPr>
          <p:spPr>
            <a:xfrm>
              <a:off x="4730621"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73" name="tx973"/>
            <p:cNvSpPr/>
            <p:nvPr/>
          </p:nvSpPr>
          <p:spPr>
            <a:xfrm>
              <a:off x="4985591"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74" name="tx974"/>
            <p:cNvSpPr/>
            <p:nvPr/>
          </p:nvSpPr>
          <p:spPr>
            <a:xfrm>
              <a:off x="5240562"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75" name="tx975"/>
            <p:cNvSpPr/>
            <p:nvPr/>
          </p:nvSpPr>
          <p:spPr>
            <a:xfrm>
              <a:off x="5495532"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76" name="tx976"/>
            <p:cNvSpPr/>
            <p:nvPr/>
          </p:nvSpPr>
          <p:spPr>
            <a:xfrm>
              <a:off x="5750502"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77" name="tx977"/>
            <p:cNvSpPr/>
            <p:nvPr/>
          </p:nvSpPr>
          <p:spPr>
            <a:xfrm>
              <a:off x="6005472"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78" name="tx978"/>
            <p:cNvSpPr/>
            <p:nvPr/>
          </p:nvSpPr>
          <p:spPr>
            <a:xfrm>
              <a:off x="6260442"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79" name="tx979"/>
            <p:cNvSpPr/>
            <p:nvPr/>
          </p:nvSpPr>
          <p:spPr>
            <a:xfrm>
              <a:off x="6515413"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80" name="tx980"/>
            <p:cNvSpPr/>
            <p:nvPr/>
          </p:nvSpPr>
          <p:spPr>
            <a:xfrm>
              <a:off x="6770383"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81" name="tx981"/>
            <p:cNvSpPr/>
            <p:nvPr/>
          </p:nvSpPr>
          <p:spPr>
            <a:xfrm>
              <a:off x="7025353"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82" name="tx982"/>
            <p:cNvSpPr/>
            <p:nvPr/>
          </p:nvSpPr>
          <p:spPr>
            <a:xfrm>
              <a:off x="7280323"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83" name="tx983"/>
            <p:cNvSpPr/>
            <p:nvPr/>
          </p:nvSpPr>
          <p:spPr>
            <a:xfrm>
              <a:off x="7535293"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84" name="tx984"/>
            <p:cNvSpPr/>
            <p:nvPr/>
          </p:nvSpPr>
          <p:spPr>
            <a:xfrm>
              <a:off x="7790264"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85" name="tx985"/>
            <p:cNvSpPr/>
            <p:nvPr/>
          </p:nvSpPr>
          <p:spPr>
            <a:xfrm>
              <a:off x="8045234"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86" name="tx986"/>
            <p:cNvSpPr/>
            <p:nvPr/>
          </p:nvSpPr>
          <p:spPr>
            <a:xfrm>
              <a:off x="8300204" y="36659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87" name="tx987"/>
            <p:cNvSpPr/>
            <p:nvPr/>
          </p:nvSpPr>
          <p:spPr>
            <a:xfrm>
              <a:off x="8555174"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88" name="tx988"/>
            <p:cNvSpPr/>
            <p:nvPr/>
          </p:nvSpPr>
          <p:spPr>
            <a:xfrm>
              <a:off x="2180919"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89" name="tx989"/>
            <p:cNvSpPr/>
            <p:nvPr/>
          </p:nvSpPr>
          <p:spPr>
            <a:xfrm>
              <a:off x="2435889"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90" name="tx990"/>
            <p:cNvSpPr/>
            <p:nvPr/>
          </p:nvSpPr>
          <p:spPr>
            <a:xfrm>
              <a:off x="2690859"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91" name="tx991"/>
            <p:cNvSpPr/>
            <p:nvPr/>
          </p:nvSpPr>
          <p:spPr>
            <a:xfrm>
              <a:off x="2945830"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92" name="tx992"/>
            <p:cNvSpPr/>
            <p:nvPr/>
          </p:nvSpPr>
          <p:spPr>
            <a:xfrm>
              <a:off x="3200800" y="238109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93" name="tx993"/>
            <p:cNvSpPr/>
            <p:nvPr/>
          </p:nvSpPr>
          <p:spPr>
            <a:xfrm>
              <a:off x="3455770"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94" name="tx994"/>
            <p:cNvSpPr/>
            <p:nvPr/>
          </p:nvSpPr>
          <p:spPr>
            <a:xfrm>
              <a:off x="3710740"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95" name="tx995"/>
            <p:cNvSpPr/>
            <p:nvPr/>
          </p:nvSpPr>
          <p:spPr>
            <a:xfrm>
              <a:off x="3965710"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96" name="tx996"/>
            <p:cNvSpPr/>
            <p:nvPr/>
          </p:nvSpPr>
          <p:spPr>
            <a:xfrm>
              <a:off x="4220681"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97" name="tx997"/>
            <p:cNvSpPr/>
            <p:nvPr/>
          </p:nvSpPr>
          <p:spPr>
            <a:xfrm>
              <a:off x="4475651"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98" name="tx998"/>
            <p:cNvSpPr/>
            <p:nvPr/>
          </p:nvSpPr>
          <p:spPr>
            <a:xfrm>
              <a:off x="4730621"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99" name="tx999"/>
            <p:cNvSpPr/>
            <p:nvPr/>
          </p:nvSpPr>
          <p:spPr>
            <a:xfrm>
              <a:off x="4985591"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00" name="tx1000"/>
            <p:cNvSpPr/>
            <p:nvPr/>
          </p:nvSpPr>
          <p:spPr>
            <a:xfrm>
              <a:off x="5240562"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01" name="tx1001"/>
            <p:cNvSpPr/>
            <p:nvPr/>
          </p:nvSpPr>
          <p:spPr>
            <a:xfrm>
              <a:off x="5495532"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02" name="tx1002"/>
            <p:cNvSpPr/>
            <p:nvPr/>
          </p:nvSpPr>
          <p:spPr>
            <a:xfrm>
              <a:off x="5750502"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03" name="tx1003"/>
            <p:cNvSpPr/>
            <p:nvPr/>
          </p:nvSpPr>
          <p:spPr>
            <a:xfrm>
              <a:off x="6005472"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04" name="tx1004"/>
            <p:cNvSpPr/>
            <p:nvPr/>
          </p:nvSpPr>
          <p:spPr>
            <a:xfrm>
              <a:off x="6260442"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05" name="tx1005"/>
            <p:cNvSpPr/>
            <p:nvPr/>
          </p:nvSpPr>
          <p:spPr>
            <a:xfrm>
              <a:off x="6515413"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06" name="tx1006"/>
            <p:cNvSpPr/>
            <p:nvPr/>
          </p:nvSpPr>
          <p:spPr>
            <a:xfrm>
              <a:off x="6770383"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07" name="tx1007"/>
            <p:cNvSpPr/>
            <p:nvPr/>
          </p:nvSpPr>
          <p:spPr>
            <a:xfrm>
              <a:off x="7025353"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08" name="tx1008"/>
            <p:cNvSpPr/>
            <p:nvPr/>
          </p:nvSpPr>
          <p:spPr>
            <a:xfrm>
              <a:off x="7280323"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09" name="tx1009"/>
            <p:cNvSpPr/>
            <p:nvPr/>
          </p:nvSpPr>
          <p:spPr>
            <a:xfrm>
              <a:off x="7535293"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10" name="tx1010"/>
            <p:cNvSpPr/>
            <p:nvPr/>
          </p:nvSpPr>
          <p:spPr>
            <a:xfrm>
              <a:off x="7790264"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11" name="tx1011"/>
            <p:cNvSpPr/>
            <p:nvPr/>
          </p:nvSpPr>
          <p:spPr>
            <a:xfrm>
              <a:off x="8045234"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12" name="tx1012"/>
            <p:cNvSpPr/>
            <p:nvPr/>
          </p:nvSpPr>
          <p:spPr>
            <a:xfrm>
              <a:off x="8300204"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13" name="tx1013"/>
            <p:cNvSpPr/>
            <p:nvPr/>
          </p:nvSpPr>
          <p:spPr>
            <a:xfrm>
              <a:off x="8555174"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14" name="tx1014"/>
            <p:cNvSpPr/>
            <p:nvPr/>
          </p:nvSpPr>
          <p:spPr>
            <a:xfrm>
              <a:off x="2180919"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15" name="tx1015"/>
            <p:cNvSpPr/>
            <p:nvPr/>
          </p:nvSpPr>
          <p:spPr>
            <a:xfrm>
              <a:off x="2435889"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16" name="tx1016"/>
            <p:cNvSpPr/>
            <p:nvPr/>
          </p:nvSpPr>
          <p:spPr>
            <a:xfrm>
              <a:off x="2690859"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17" name="tx1017"/>
            <p:cNvSpPr/>
            <p:nvPr/>
          </p:nvSpPr>
          <p:spPr>
            <a:xfrm>
              <a:off x="2945830"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18" name="tx1018"/>
            <p:cNvSpPr/>
            <p:nvPr/>
          </p:nvSpPr>
          <p:spPr>
            <a:xfrm>
              <a:off x="3200800"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19" name="tx1019"/>
            <p:cNvSpPr/>
            <p:nvPr/>
          </p:nvSpPr>
          <p:spPr>
            <a:xfrm>
              <a:off x="3455770"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20" name="tx1020"/>
            <p:cNvSpPr/>
            <p:nvPr/>
          </p:nvSpPr>
          <p:spPr>
            <a:xfrm>
              <a:off x="3710740" y="382672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21" name="tx1021"/>
            <p:cNvSpPr/>
            <p:nvPr/>
          </p:nvSpPr>
          <p:spPr>
            <a:xfrm>
              <a:off x="3965710"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22" name="tx1022"/>
            <p:cNvSpPr/>
            <p:nvPr/>
          </p:nvSpPr>
          <p:spPr>
            <a:xfrm>
              <a:off x="4220681"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23" name="tx1023"/>
            <p:cNvSpPr/>
            <p:nvPr/>
          </p:nvSpPr>
          <p:spPr>
            <a:xfrm>
              <a:off x="4475651"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24" name="tx1024"/>
            <p:cNvSpPr/>
            <p:nvPr/>
          </p:nvSpPr>
          <p:spPr>
            <a:xfrm>
              <a:off x="4730621"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25" name="tx1025"/>
            <p:cNvSpPr/>
            <p:nvPr/>
          </p:nvSpPr>
          <p:spPr>
            <a:xfrm>
              <a:off x="4985591"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26" name="tx1026"/>
            <p:cNvSpPr/>
            <p:nvPr/>
          </p:nvSpPr>
          <p:spPr>
            <a:xfrm>
              <a:off x="5240562"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27" name="tx1027"/>
            <p:cNvSpPr/>
            <p:nvPr/>
          </p:nvSpPr>
          <p:spPr>
            <a:xfrm>
              <a:off x="5495532"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28" name="tx1028"/>
            <p:cNvSpPr/>
            <p:nvPr/>
          </p:nvSpPr>
          <p:spPr>
            <a:xfrm>
              <a:off x="5750502"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29" name="tx1029"/>
            <p:cNvSpPr/>
            <p:nvPr/>
          </p:nvSpPr>
          <p:spPr>
            <a:xfrm>
              <a:off x="6005472"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30" name="tx1030"/>
            <p:cNvSpPr/>
            <p:nvPr/>
          </p:nvSpPr>
          <p:spPr>
            <a:xfrm>
              <a:off x="6260442"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31" name="tx1031"/>
            <p:cNvSpPr/>
            <p:nvPr/>
          </p:nvSpPr>
          <p:spPr>
            <a:xfrm>
              <a:off x="6515413"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32" name="tx1032"/>
            <p:cNvSpPr/>
            <p:nvPr/>
          </p:nvSpPr>
          <p:spPr>
            <a:xfrm>
              <a:off x="6770383"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33" name="tx1033"/>
            <p:cNvSpPr/>
            <p:nvPr/>
          </p:nvSpPr>
          <p:spPr>
            <a:xfrm>
              <a:off x="7025353"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34" name="tx1034"/>
            <p:cNvSpPr/>
            <p:nvPr/>
          </p:nvSpPr>
          <p:spPr>
            <a:xfrm>
              <a:off x="7280323"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35" name="tx1035"/>
            <p:cNvSpPr/>
            <p:nvPr/>
          </p:nvSpPr>
          <p:spPr>
            <a:xfrm>
              <a:off x="7535293"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36" name="tx1036"/>
            <p:cNvSpPr/>
            <p:nvPr/>
          </p:nvSpPr>
          <p:spPr>
            <a:xfrm>
              <a:off x="7790264"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37" name="tx1037"/>
            <p:cNvSpPr/>
            <p:nvPr/>
          </p:nvSpPr>
          <p:spPr>
            <a:xfrm>
              <a:off x="8045234"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38" name="tx1038"/>
            <p:cNvSpPr/>
            <p:nvPr/>
          </p:nvSpPr>
          <p:spPr>
            <a:xfrm>
              <a:off x="8300204"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39" name="tx1039"/>
            <p:cNvSpPr/>
            <p:nvPr/>
          </p:nvSpPr>
          <p:spPr>
            <a:xfrm>
              <a:off x="8555174"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40" name="tx1040"/>
            <p:cNvSpPr/>
            <p:nvPr/>
          </p:nvSpPr>
          <p:spPr>
            <a:xfrm>
              <a:off x="2180919"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41" name="tx1041"/>
            <p:cNvSpPr/>
            <p:nvPr/>
          </p:nvSpPr>
          <p:spPr>
            <a:xfrm>
              <a:off x="2435889"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42" name="tx1042"/>
            <p:cNvSpPr/>
            <p:nvPr/>
          </p:nvSpPr>
          <p:spPr>
            <a:xfrm>
              <a:off x="2690859"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3" name="tx1043"/>
            <p:cNvSpPr/>
            <p:nvPr/>
          </p:nvSpPr>
          <p:spPr>
            <a:xfrm>
              <a:off x="2945830"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44" name="tx1044"/>
            <p:cNvSpPr/>
            <p:nvPr/>
          </p:nvSpPr>
          <p:spPr>
            <a:xfrm>
              <a:off x="3200800"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5" name="tx1045"/>
            <p:cNvSpPr/>
            <p:nvPr/>
          </p:nvSpPr>
          <p:spPr>
            <a:xfrm>
              <a:off x="3455770"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6" name="tx1046"/>
            <p:cNvSpPr/>
            <p:nvPr/>
          </p:nvSpPr>
          <p:spPr>
            <a:xfrm>
              <a:off x="3710740"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7" name="tx1047"/>
            <p:cNvSpPr/>
            <p:nvPr/>
          </p:nvSpPr>
          <p:spPr>
            <a:xfrm>
              <a:off x="3965710"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48" name="tx1048"/>
            <p:cNvSpPr/>
            <p:nvPr/>
          </p:nvSpPr>
          <p:spPr>
            <a:xfrm>
              <a:off x="4220681"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49" name="tx1049"/>
            <p:cNvSpPr/>
            <p:nvPr/>
          </p:nvSpPr>
          <p:spPr>
            <a:xfrm>
              <a:off x="4475651"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50" name="tx1050"/>
            <p:cNvSpPr/>
            <p:nvPr/>
          </p:nvSpPr>
          <p:spPr>
            <a:xfrm>
              <a:off x="4730621"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51" name="tx1051"/>
            <p:cNvSpPr/>
            <p:nvPr/>
          </p:nvSpPr>
          <p:spPr>
            <a:xfrm>
              <a:off x="4985591"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52" name="tx1052"/>
            <p:cNvSpPr/>
            <p:nvPr/>
          </p:nvSpPr>
          <p:spPr>
            <a:xfrm>
              <a:off x="5240562"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53" name="tx1053"/>
            <p:cNvSpPr/>
            <p:nvPr/>
          </p:nvSpPr>
          <p:spPr>
            <a:xfrm>
              <a:off x="5495532"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54" name="tx1054"/>
            <p:cNvSpPr/>
            <p:nvPr/>
          </p:nvSpPr>
          <p:spPr>
            <a:xfrm>
              <a:off x="5750502"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55" name="tx1055"/>
            <p:cNvSpPr/>
            <p:nvPr/>
          </p:nvSpPr>
          <p:spPr>
            <a:xfrm>
              <a:off x="6005472"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56" name="tx1056"/>
            <p:cNvSpPr/>
            <p:nvPr/>
          </p:nvSpPr>
          <p:spPr>
            <a:xfrm>
              <a:off x="6260442"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57" name="tx1057"/>
            <p:cNvSpPr/>
            <p:nvPr/>
          </p:nvSpPr>
          <p:spPr>
            <a:xfrm>
              <a:off x="6515413"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58" name="tx1058"/>
            <p:cNvSpPr/>
            <p:nvPr/>
          </p:nvSpPr>
          <p:spPr>
            <a:xfrm>
              <a:off x="6770383"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59" name="tx1059"/>
            <p:cNvSpPr/>
            <p:nvPr/>
          </p:nvSpPr>
          <p:spPr>
            <a:xfrm>
              <a:off x="7025353"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60" name="tx1060"/>
            <p:cNvSpPr/>
            <p:nvPr/>
          </p:nvSpPr>
          <p:spPr>
            <a:xfrm>
              <a:off x="7280323"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61" name="tx1061"/>
            <p:cNvSpPr/>
            <p:nvPr/>
          </p:nvSpPr>
          <p:spPr>
            <a:xfrm>
              <a:off x="7535293"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62" name="tx1062"/>
            <p:cNvSpPr/>
            <p:nvPr/>
          </p:nvSpPr>
          <p:spPr>
            <a:xfrm>
              <a:off x="7790264"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63" name="tx1063"/>
            <p:cNvSpPr/>
            <p:nvPr/>
          </p:nvSpPr>
          <p:spPr>
            <a:xfrm>
              <a:off x="8045234"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64" name="tx1064"/>
            <p:cNvSpPr/>
            <p:nvPr/>
          </p:nvSpPr>
          <p:spPr>
            <a:xfrm>
              <a:off x="8300204"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65" name="tx1065"/>
            <p:cNvSpPr/>
            <p:nvPr/>
          </p:nvSpPr>
          <p:spPr>
            <a:xfrm>
              <a:off x="8555174"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66" name="tx1066"/>
            <p:cNvSpPr/>
            <p:nvPr/>
          </p:nvSpPr>
          <p:spPr>
            <a:xfrm>
              <a:off x="2180919"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67" name="tx1067"/>
            <p:cNvSpPr/>
            <p:nvPr/>
          </p:nvSpPr>
          <p:spPr>
            <a:xfrm>
              <a:off x="2435889"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68" name="tx1068"/>
            <p:cNvSpPr/>
            <p:nvPr/>
          </p:nvSpPr>
          <p:spPr>
            <a:xfrm>
              <a:off x="2690859"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69" name="tx1069"/>
            <p:cNvSpPr/>
            <p:nvPr/>
          </p:nvSpPr>
          <p:spPr>
            <a:xfrm>
              <a:off x="2945830"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70" name="tx1070"/>
            <p:cNvSpPr/>
            <p:nvPr/>
          </p:nvSpPr>
          <p:spPr>
            <a:xfrm>
              <a:off x="3200800"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71" name="tx1071"/>
            <p:cNvSpPr/>
            <p:nvPr/>
          </p:nvSpPr>
          <p:spPr>
            <a:xfrm>
              <a:off x="3455770"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72" name="tx1072"/>
            <p:cNvSpPr/>
            <p:nvPr/>
          </p:nvSpPr>
          <p:spPr>
            <a:xfrm>
              <a:off x="3710740"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73" name="tx1073"/>
            <p:cNvSpPr/>
            <p:nvPr/>
          </p:nvSpPr>
          <p:spPr>
            <a:xfrm>
              <a:off x="3965710"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74" name="tx1074"/>
            <p:cNvSpPr/>
            <p:nvPr/>
          </p:nvSpPr>
          <p:spPr>
            <a:xfrm>
              <a:off x="4220681"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75" name="tx1075"/>
            <p:cNvSpPr/>
            <p:nvPr/>
          </p:nvSpPr>
          <p:spPr>
            <a:xfrm>
              <a:off x="4475651" y="52737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76" name="tx1076"/>
            <p:cNvSpPr/>
            <p:nvPr/>
          </p:nvSpPr>
          <p:spPr>
            <a:xfrm>
              <a:off x="4730621" y="52737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77" name="tx1077"/>
            <p:cNvSpPr/>
            <p:nvPr/>
          </p:nvSpPr>
          <p:spPr>
            <a:xfrm>
              <a:off x="4985591"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78" name="tx1078"/>
            <p:cNvSpPr/>
            <p:nvPr/>
          </p:nvSpPr>
          <p:spPr>
            <a:xfrm>
              <a:off x="5240562"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79" name="tx1079"/>
            <p:cNvSpPr/>
            <p:nvPr/>
          </p:nvSpPr>
          <p:spPr>
            <a:xfrm>
              <a:off x="5495532"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80" name="tx1080"/>
            <p:cNvSpPr/>
            <p:nvPr/>
          </p:nvSpPr>
          <p:spPr>
            <a:xfrm>
              <a:off x="5750502"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81" name="tx1081"/>
            <p:cNvSpPr/>
            <p:nvPr/>
          </p:nvSpPr>
          <p:spPr>
            <a:xfrm>
              <a:off x="6005472"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82" name="tx1082"/>
            <p:cNvSpPr/>
            <p:nvPr/>
          </p:nvSpPr>
          <p:spPr>
            <a:xfrm>
              <a:off x="6260442"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83" name="tx1083"/>
            <p:cNvSpPr/>
            <p:nvPr/>
          </p:nvSpPr>
          <p:spPr>
            <a:xfrm>
              <a:off x="6515413"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84" name="tx1084"/>
            <p:cNvSpPr/>
            <p:nvPr/>
          </p:nvSpPr>
          <p:spPr>
            <a:xfrm>
              <a:off x="6770383"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85" name="tx1085"/>
            <p:cNvSpPr/>
            <p:nvPr/>
          </p:nvSpPr>
          <p:spPr>
            <a:xfrm>
              <a:off x="7025353" y="52737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86" name="tx1086"/>
            <p:cNvSpPr/>
            <p:nvPr/>
          </p:nvSpPr>
          <p:spPr>
            <a:xfrm>
              <a:off x="7280323"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87" name="tx1087"/>
            <p:cNvSpPr/>
            <p:nvPr/>
          </p:nvSpPr>
          <p:spPr>
            <a:xfrm>
              <a:off x="7790264"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88" name="tx1088"/>
            <p:cNvSpPr/>
            <p:nvPr/>
          </p:nvSpPr>
          <p:spPr>
            <a:xfrm>
              <a:off x="8045234"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89" name="tx1089"/>
            <p:cNvSpPr/>
            <p:nvPr/>
          </p:nvSpPr>
          <p:spPr>
            <a:xfrm>
              <a:off x="8300204"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90" name="tx1090"/>
            <p:cNvSpPr/>
            <p:nvPr/>
          </p:nvSpPr>
          <p:spPr>
            <a:xfrm>
              <a:off x="8555174"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91" name="tx1091"/>
            <p:cNvSpPr/>
            <p:nvPr/>
          </p:nvSpPr>
          <p:spPr>
            <a:xfrm>
              <a:off x="2180919"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92" name="tx1092"/>
            <p:cNvSpPr/>
            <p:nvPr/>
          </p:nvSpPr>
          <p:spPr>
            <a:xfrm>
              <a:off x="2435889"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93" name="tx1093"/>
            <p:cNvSpPr/>
            <p:nvPr/>
          </p:nvSpPr>
          <p:spPr>
            <a:xfrm>
              <a:off x="2690859"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4" name="tx1094"/>
            <p:cNvSpPr/>
            <p:nvPr/>
          </p:nvSpPr>
          <p:spPr>
            <a:xfrm>
              <a:off x="2945830"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95" name="tx1095"/>
            <p:cNvSpPr/>
            <p:nvPr/>
          </p:nvSpPr>
          <p:spPr>
            <a:xfrm>
              <a:off x="3200800" y="398749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96" name="tx1096"/>
            <p:cNvSpPr/>
            <p:nvPr/>
          </p:nvSpPr>
          <p:spPr>
            <a:xfrm>
              <a:off x="3455770"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97" name="tx1097"/>
            <p:cNvSpPr/>
            <p:nvPr/>
          </p:nvSpPr>
          <p:spPr>
            <a:xfrm>
              <a:off x="3710740"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98" name="tx1098"/>
            <p:cNvSpPr/>
            <p:nvPr/>
          </p:nvSpPr>
          <p:spPr>
            <a:xfrm>
              <a:off x="3965710"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9" name="tx1099"/>
            <p:cNvSpPr/>
            <p:nvPr/>
          </p:nvSpPr>
          <p:spPr>
            <a:xfrm>
              <a:off x="4220681"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00" name="tx1100"/>
            <p:cNvSpPr/>
            <p:nvPr/>
          </p:nvSpPr>
          <p:spPr>
            <a:xfrm>
              <a:off x="4475651"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01" name="tx1101"/>
            <p:cNvSpPr/>
            <p:nvPr/>
          </p:nvSpPr>
          <p:spPr>
            <a:xfrm>
              <a:off x="4730621"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02" name="tx1102"/>
            <p:cNvSpPr/>
            <p:nvPr/>
          </p:nvSpPr>
          <p:spPr>
            <a:xfrm>
              <a:off x="4985591"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03" name="tx1103"/>
            <p:cNvSpPr/>
            <p:nvPr/>
          </p:nvSpPr>
          <p:spPr>
            <a:xfrm>
              <a:off x="5240562"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04" name="tx1104"/>
            <p:cNvSpPr/>
            <p:nvPr/>
          </p:nvSpPr>
          <p:spPr>
            <a:xfrm>
              <a:off x="5495532"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05" name="tx1105"/>
            <p:cNvSpPr/>
            <p:nvPr/>
          </p:nvSpPr>
          <p:spPr>
            <a:xfrm>
              <a:off x="5750502"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06" name="tx1106"/>
            <p:cNvSpPr/>
            <p:nvPr/>
          </p:nvSpPr>
          <p:spPr>
            <a:xfrm>
              <a:off x="6005472"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07" name="tx1107"/>
            <p:cNvSpPr/>
            <p:nvPr/>
          </p:nvSpPr>
          <p:spPr>
            <a:xfrm>
              <a:off x="6260442"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08" name="tx1108"/>
            <p:cNvSpPr/>
            <p:nvPr/>
          </p:nvSpPr>
          <p:spPr>
            <a:xfrm>
              <a:off x="6515413"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09" name="tx1109"/>
            <p:cNvSpPr/>
            <p:nvPr/>
          </p:nvSpPr>
          <p:spPr>
            <a:xfrm>
              <a:off x="6770383"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0" name="tx1110"/>
            <p:cNvSpPr/>
            <p:nvPr/>
          </p:nvSpPr>
          <p:spPr>
            <a:xfrm>
              <a:off x="7025353"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1" name="tx1111"/>
            <p:cNvSpPr/>
            <p:nvPr/>
          </p:nvSpPr>
          <p:spPr>
            <a:xfrm>
              <a:off x="7280323"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2" name="tx1112"/>
            <p:cNvSpPr/>
            <p:nvPr/>
          </p:nvSpPr>
          <p:spPr>
            <a:xfrm>
              <a:off x="7535293"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3" name="tx1113"/>
            <p:cNvSpPr/>
            <p:nvPr/>
          </p:nvSpPr>
          <p:spPr>
            <a:xfrm>
              <a:off x="7790264"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4" name="tx1114"/>
            <p:cNvSpPr/>
            <p:nvPr/>
          </p:nvSpPr>
          <p:spPr>
            <a:xfrm>
              <a:off x="8045234"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15" name="tx1115"/>
            <p:cNvSpPr/>
            <p:nvPr/>
          </p:nvSpPr>
          <p:spPr>
            <a:xfrm>
              <a:off x="8300204"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16" name="tx1116"/>
            <p:cNvSpPr/>
            <p:nvPr/>
          </p:nvSpPr>
          <p:spPr>
            <a:xfrm>
              <a:off x="8555174"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17" name="tx1117"/>
            <p:cNvSpPr/>
            <p:nvPr/>
          </p:nvSpPr>
          <p:spPr>
            <a:xfrm>
              <a:off x="2180919"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8" name="tx1118"/>
            <p:cNvSpPr/>
            <p:nvPr/>
          </p:nvSpPr>
          <p:spPr>
            <a:xfrm>
              <a:off x="2435889"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9" name="tx1119"/>
            <p:cNvSpPr/>
            <p:nvPr/>
          </p:nvSpPr>
          <p:spPr>
            <a:xfrm>
              <a:off x="2690859"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0" name="tx1120"/>
            <p:cNvSpPr/>
            <p:nvPr/>
          </p:nvSpPr>
          <p:spPr>
            <a:xfrm>
              <a:off x="2945830"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1" name="tx1121"/>
            <p:cNvSpPr/>
            <p:nvPr/>
          </p:nvSpPr>
          <p:spPr>
            <a:xfrm>
              <a:off x="3200800"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2" name="tx1122"/>
            <p:cNvSpPr/>
            <p:nvPr/>
          </p:nvSpPr>
          <p:spPr>
            <a:xfrm>
              <a:off x="3455770"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23" name="tx1123"/>
            <p:cNvSpPr/>
            <p:nvPr/>
          </p:nvSpPr>
          <p:spPr>
            <a:xfrm>
              <a:off x="3710740"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4" name="tx1124"/>
            <p:cNvSpPr/>
            <p:nvPr/>
          </p:nvSpPr>
          <p:spPr>
            <a:xfrm>
              <a:off x="3965710"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5" name="tx1125"/>
            <p:cNvSpPr/>
            <p:nvPr/>
          </p:nvSpPr>
          <p:spPr>
            <a:xfrm>
              <a:off x="4220681"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6" name="tx1126"/>
            <p:cNvSpPr/>
            <p:nvPr/>
          </p:nvSpPr>
          <p:spPr>
            <a:xfrm>
              <a:off x="4475651"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7" name="tx1127"/>
            <p:cNvSpPr/>
            <p:nvPr/>
          </p:nvSpPr>
          <p:spPr>
            <a:xfrm>
              <a:off x="4730621"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8" name="tx1128"/>
            <p:cNvSpPr/>
            <p:nvPr/>
          </p:nvSpPr>
          <p:spPr>
            <a:xfrm>
              <a:off x="4985591"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9" name="tx1129"/>
            <p:cNvSpPr/>
            <p:nvPr/>
          </p:nvSpPr>
          <p:spPr>
            <a:xfrm>
              <a:off x="5240562"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30" name="tx1130"/>
            <p:cNvSpPr/>
            <p:nvPr/>
          </p:nvSpPr>
          <p:spPr>
            <a:xfrm>
              <a:off x="5495532"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31" name="tx1131"/>
            <p:cNvSpPr/>
            <p:nvPr/>
          </p:nvSpPr>
          <p:spPr>
            <a:xfrm>
              <a:off x="5750502"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32" name="tx1132"/>
            <p:cNvSpPr/>
            <p:nvPr/>
          </p:nvSpPr>
          <p:spPr>
            <a:xfrm>
              <a:off x="6005472"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33" name="tx1133"/>
            <p:cNvSpPr/>
            <p:nvPr/>
          </p:nvSpPr>
          <p:spPr>
            <a:xfrm>
              <a:off x="6260442"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34" name="tx1134"/>
            <p:cNvSpPr/>
            <p:nvPr/>
          </p:nvSpPr>
          <p:spPr>
            <a:xfrm>
              <a:off x="6515413"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35" name="tx1135"/>
            <p:cNvSpPr/>
            <p:nvPr/>
          </p:nvSpPr>
          <p:spPr>
            <a:xfrm>
              <a:off x="6770383"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36" name="tx1136"/>
            <p:cNvSpPr/>
            <p:nvPr/>
          </p:nvSpPr>
          <p:spPr>
            <a:xfrm>
              <a:off x="7025353"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37" name="tx1137"/>
            <p:cNvSpPr/>
            <p:nvPr/>
          </p:nvSpPr>
          <p:spPr>
            <a:xfrm>
              <a:off x="7280323"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38" name="tx1138"/>
            <p:cNvSpPr/>
            <p:nvPr/>
          </p:nvSpPr>
          <p:spPr>
            <a:xfrm>
              <a:off x="7535293"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39" name="tx1139"/>
            <p:cNvSpPr/>
            <p:nvPr/>
          </p:nvSpPr>
          <p:spPr>
            <a:xfrm>
              <a:off x="7790264"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40" name="tx1140"/>
            <p:cNvSpPr/>
            <p:nvPr/>
          </p:nvSpPr>
          <p:spPr>
            <a:xfrm>
              <a:off x="8045234"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41" name="tx1141"/>
            <p:cNvSpPr/>
            <p:nvPr/>
          </p:nvSpPr>
          <p:spPr>
            <a:xfrm>
              <a:off x="8300204"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42" name="tx1142"/>
            <p:cNvSpPr/>
            <p:nvPr/>
          </p:nvSpPr>
          <p:spPr>
            <a:xfrm>
              <a:off x="8555174"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43" name="tx1143"/>
            <p:cNvSpPr/>
            <p:nvPr/>
          </p:nvSpPr>
          <p:spPr>
            <a:xfrm>
              <a:off x="2180919"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44" name="tx1144"/>
            <p:cNvSpPr/>
            <p:nvPr/>
          </p:nvSpPr>
          <p:spPr>
            <a:xfrm>
              <a:off x="2435889"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45" name="tx1145"/>
            <p:cNvSpPr/>
            <p:nvPr/>
          </p:nvSpPr>
          <p:spPr>
            <a:xfrm>
              <a:off x="2690859"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46" name="tx1146"/>
            <p:cNvSpPr/>
            <p:nvPr/>
          </p:nvSpPr>
          <p:spPr>
            <a:xfrm>
              <a:off x="2945830"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47" name="tx1147"/>
            <p:cNvSpPr/>
            <p:nvPr/>
          </p:nvSpPr>
          <p:spPr>
            <a:xfrm>
              <a:off x="3200800"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48" name="tx1148"/>
            <p:cNvSpPr/>
            <p:nvPr/>
          </p:nvSpPr>
          <p:spPr>
            <a:xfrm>
              <a:off x="3455770"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49" name="tx1149"/>
            <p:cNvSpPr/>
            <p:nvPr/>
          </p:nvSpPr>
          <p:spPr>
            <a:xfrm>
              <a:off x="3710740"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50" name="tx1150"/>
            <p:cNvSpPr/>
            <p:nvPr/>
          </p:nvSpPr>
          <p:spPr>
            <a:xfrm>
              <a:off x="3965710"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51" name="tx1151"/>
            <p:cNvSpPr/>
            <p:nvPr/>
          </p:nvSpPr>
          <p:spPr>
            <a:xfrm>
              <a:off x="4220681"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52" name="tx1152"/>
            <p:cNvSpPr/>
            <p:nvPr/>
          </p:nvSpPr>
          <p:spPr>
            <a:xfrm>
              <a:off x="4475651"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53" name="tx1153"/>
            <p:cNvSpPr/>
            <p:nvPr/>
          </p:nvSpPr>
          <p:spPr>
            <a:xfrm>
              <a:off x="4730621"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54" name="tx1154"/>
            <p:cNvSpPr/>
            <p:nvPr/>
          </p:nvSpPr>
          <p:spPr>
            <a:xfrm>
              <a:off x="4985591"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55" name="tx1155"/>
            <p:cNvSpPr/>
            <p:nvPr/>
          </p:nvSpPr>
          <p:spPr>
            <a:xfrm>
              <a:off x="5240562"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56" name="tx1156"/>
            <p:cNvSpPr/>
            <p:nvPr/>
          </p:nvSpPr>
          <p:spPr>
            <a:xfrm>
              <a:off x="5495532"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57" name="tx1157"/>
            <p:cNvSpPr/>
            <p:nvPr/>
          </p:nvSpPr>
          <p:spPr>
            <a:xfrm>
              <a:off x="5750502"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58" name="tx1158"/>
            <p:cNvSpPr/>
            <p:nvPr/>
          </p:nvSpPr>
          <p:spPr>
            <a:xfrm>
              <a:off x="6005472"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59" name="tx1159"/>
            <p:cNvSpPr/>
            <p:nvPr/>
          </p:nvSpPr>
          <p:spPr>
            <a:xfrm>
              <a:off x="6260442"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60" name="tx1160"/>
            <p:cNvSpPr/>
            <p:nvPr/>
          </p:nvSpPr>
          <p:spPr>
            <a:xfrm>
              <a:off x="6515413"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61" name="tx1161"/>
            <p:cNvSpPr/>
            <p:nvPr/>
          </p:nvSpPr>
          <p:spPr>
            <a:xfrm>
              <a:off x="6770383"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62" name="tx1162"/>
            <p:cNvSpPr/>
            <p:nvPr/>
          </p:nvSpPr>
          <p:spPr>
            <a:xfrm>
              <a:off x="7025353"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63" name="tx1163"/>
            <p:cNvSpPr/>
            <p:nvPr/>
          </p:nvSpPr>
          <p:spPr>
            <a:xfrm>
              <a:off x="7280323"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64" name="tx1164"/>
            <p:cNvSpPr/>
            <p:nvPr/>
          </p:nvSpPr>
          <p:spPr>
            <a:xfrm>
              <a:off x="7535293"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65" name="tx1165"/>
            <p:cNvSpPr/>
            <p:nvPr/>
          </p:nvSpPr>
          <p:spPr>
            <a:xfrm>
              <a:off x="7790264"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66" name="tx1166"/>
            <p:cNvSpPr/>
            <p:nvPr/>
          </p:nvSpPr>
          <p:spPr>
            <a:xfrm>
              <a:off x="8045234"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67" name="tx1167"/>
            <p:cNvSpPr/>
            <p:nvPr/>
          </p:nvSpPr>
          <p:spPr>
            <a:xfrm>
              <a:off x="8300204"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68" name="tx1168"/>
            <p:cNvSpPr/>
            <p:nvPr/>
          </p:nvSpPr>
          <p:spPr>
            <a:xfrm>
              <a:off x="8555174"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69" name="tx1169"/>
            <p:cNvSpPr/>
            <p:nvPr/>
          </p:nvSpPr>
          <p:spPr>
            <a:xfrm>
              <a:off x="2180919"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70" name="tx1170"/>
            <p:cNvSpPr/>
            <p:nvPr/>
          </p:nvSpPr>
          <p:spPr>
            <a:xfrm>
              <a:off x="2435889" y="5597979"/>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171" name="tx1171"/>
            <p:cNvSpPr/>
            <p:nvPr/>
          </p:nvSpPr>
          <p:spPr>
            <a:xfrm>
              <a:off x="2690859"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172" name="tx1172"/>
            <p:cNvSpPr/>
            <p:nvPr/>
          </p:nvSpPr>
          <p:spPr>
            <a:xfrm>
              <a:off x="2945830"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173" name="tx1173"/>
            <p:cNvSpPr/>
            <p:nvPr/>
          </p:nvSpPr>
          <p:spPr>
            <a:xfrm>
              <a:off x="3200800"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174" name="tx1174"/>
            <p:cNvSpPr/>
            <p:nvPr/>
          </p:nvSpPr>
          <p:spPr>
            <a:xfrm>
              <a:off x="3455770"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175" name="tx1175"/>
            <p:cNvSpPr/>
            <p:nvPr/>
          </p:nvSpPr>
          <p:spPr>
            <a:xfrm>
              <a:off x="3710740" y="5595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176" name="tx1176"/>
            <p:cNvSpPr/>
            <p:nvPr/>
          </p:nvSpPr>
          <p:spPr>
            <a:xfrm>
              <a:off x="3965710" y="559665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177" name="tx1177"/>
            <p:cNvSpPr/>
            <p:nvPr/>
          </p:nvSpPr>
          <p:spPr>
            <a:xfrm>
              <a:off x="4220681"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78" name="tx1178"/>
            <p:cNvSpPr/>
            <p:nvPr/>
          </p:nvSpPr>
          <p:spPr>
            <a:xfrm>
              <a:off x="4475651" y="559665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79" name="tx1179"/>
            <p:cNvSpPr/>
            <p:nvPr/>
          </p:nvSpPr>
          <p:spPr>
            <a:xfrm>
              <a:off x="4730621"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180" name="tx1180"/>
            <p:cNvSpPr/>
            <p:nvPr/>
          </p:nvSpPr>
          <p:spPr>
            <a:xfrm>
              <a:off x="4985591"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181" name="tx1181"/>
            <p:cNvSpPr/>
            <p:nvPr/>
          </p:nvSpPr>
          <p:spPr>
            <a:xfrm>
              <a:off x="5240562" y="559665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82" name="tx1182"/>
            <p:cNvSpPr/>
            <p:nvPr/>
          </p:nvSpPr>
          <p:spPr>
            <a:xfrm>
              <a:off x="5495532" y="559665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83" name="tx1183"/>
            <p:cNvSpPr/>
            <p:nvPr/>
          </p:nvSpPr>
          <p:spPr>
            <a:xfrm>
              <a:off x="5750502"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184" name="tx1184"/>
            <p:cNvSpPr/>
            <p:nvPr/>
          </p:nvSpPr>
          <p:spPr>
            <a:xfrm>
              <a:off x="6005472"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185" name="tx1185"/>
            <p:cNvSpPr/>
            <p:nvPr/>
          </p:nvSpPr>
          <p:spPr>
            <a:xfrm>
              <a:off x="6260442"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86" name="tx1186"/>
            <p:cNvSpPr/>
            <p:nvPr/>
          </p:nvSpPr>
          <p:spPr>
            <a:xfrm>
              <a:off x="2180919"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87" name="tx1187"/>
            <p:cNvSpPr/>
            <p:nvPr/>
          </p:nvSpPr>
          <p:spPr>
            <a:xfrm>
              <a:off x="2435889"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88" name="tx1188"/>
            <p:cNvSpPr/>
            <p:nvPr/>
          </p:nvSpPr>
          <p:spPr>
            <a:xfrm>
              <a:off x="2690859"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89" name="tx1189"/>
            <p:cNvSpPr/>
            <p:nvPr/>
          </p:nvSpPr>
          <p:spPr>
            <a:xfrm>
              <a:off x="2945830"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190" name="tx1190"/>
            <p:cNvSpPr/>
            <p:nvPr/>
          </p:nvSpPr>
          <p:spPr>
            <a:xfrm>
              <a:off x="3200800"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91" name="tx1191"/>
            <p:cNvSpPr/>
            <p:nvPr/>
          </p:nvSpPr>
          <p:spPr>
            <a:xfrm>
              <a:off x="3455770"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192" name="tx1192"/>
            <p:cNvSpPr/>
            <p:nvPr/>
          </p:nvSpPr>
          <p:spPr>
            <a:xfrm>
              <a:off x="3710740"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93" name="tx1193"/>
            <p:cNvSpPr/>
            <p:nvPr/>
          </p:nvSpPr>
          <p:spPr>
            <a:xfrm>
              <a:off x="3965710"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94" name="tx1194"/>
            <p:cNvSpPr/>
            <p:nvPr/>
          </p:nvSpPr>
          <p:spPr>
            <a:xfrm>
              <a:off x="4220681"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195" name="tx1195"/>
            <p:cNvSpPr/>
            <p:nvPr/>
          </p:nvSpPr>
          <p:spPr>
            <a:xfrm>
              <a:off x="4475651"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96" name="tx1196"/>
            <p:cNvSpPr/>
            <p:nvPr/>
          </p:nvSpPr>
          <p:spPr>
            <a:xfrm>
              <a:off x="4730621"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97" name="tx1197"/>
            <p:cNvSpPr/>
            <p:nvPr/>
          </p:nvSpPr>
          <p:spPr>
            <a:xfrm>
              <a:off x="4985591" y="51129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98" name="tx1198"/>
            <p:cNvSpPr/>
            <p:nvPr/>
          </p:nvSpPr>
          <p:spPr>
            <a:xfrm>
              <a:off x="5240562"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99" name="tx1199"/>
            <p:cNvSpPr/>
            <p:nvPr/>
          </p:nvSpPr>
          <p:spPr>
            <a:xfrm>
              <a:off x="5495532"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200" name="tx1200"/>
            <p:cNvSpPr/>
            <p:nvPr/>
          </p:nvSpPr>
          <p:spPr>
            <a:xfrm>
              <a:off x="5750502"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01" name="tx1201"/>
            <p:cNvSpPr/>
            <p:nvPr/>
          </p:nvSpPr>
          <p:spPr>
            <a:xfrm>
              <a:off x="6005472" y="51129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202" name="tx1202"/>
            <p:cNvSpPr/>
            <p:nvPr/>
          </p:nvSpPr>
          <p:spPr>
            <a:xfrm>
              <a:off x="6260442"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03" name="tx1203"/>
            <p:cNvSpPr/>
            <p:nvPr/>
          </p:nvSpPr>
          <p:spPr>
            <a:xfrm>
              <a:off x="6515413"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04" name="tx1204"/>
            <p:cNvSpPr/>
            <p:nvPr/>
          </p:nvSpPr>
          <p:spPr>
            <a:xfrm>
              <a:off x="6770383"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05" name="tx1205"/>
            <p:cNvSpPr/>
            <p:nvPr/>
          </p:nvSpPr>
          <p:spPr>
            <a:xfrm>
              <a:off x="7025353"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06" name="tx1206"/>
            <p:cNvSpPr/>
            <p:nvPr/>
          </p:nvSpPr>
          <p:spPr>
            <a:xfrm>
              <a:off x="7280323"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07" name="tx1207"/>
            <p:cNvSpPr/>
            <p:nvPr/>
          </p:nvSpPr>
          <p:spPr>
            <a:xfrm>
              <a:off x="7535293"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208" name="tx1208"/>
            <p:cNvSpPr/>
            <p:nvPr/>
          </p:nvSpPr>
          <p:spPr>
            <a:xfrm>
              <a:off x="7790264"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09" name="tx1209"/>
            <p:cNvSpPr/>
            <p:nvPr/>
          </p:nvSpPr>
          <p:spPr>
            <a:xfrm>
              <a:off x="8045234"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210" name="tx1210"/>
            <p:cNvSpPr/>
            <p:nvPr/>
          </p:nvSpPr>
          <p:spPr>
            <a:xfrm>
              <a:off x="8300204"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211" name="tx1211"/>
            <p:cNvSpPr/>
            <p:nvPr/>
          </p:nvSpPr>
          <p:spPr>
            <a:xfrm>
              <a:off x="8555174"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212" name="tx1212"/>
            <p:cNvSpPr/>
            <p:nvPr/>
          </p:nvSpPr>
          <p:spPr>
            <a:xfrm>
              <a:off x="2180919"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13" name="tx1213"/>
            <p:cNvSpPr/>
            <p:nvPr/>
          </p:nvSpPr>
          <p:spPr>
            <a:xfrm>
              <a:off x="2435889"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14" name="tx1214"/>
            <p:cNvSpPr/>
            <p:nvPr/>
          </p:nvSpPr>
          <p:spPr>
            <a:xfrm>
              <a:off x="2690859"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15" name="tx1215"/>
            <p:cNvSpPr/>
            <p:nvPr/>
          </p:nvSpPr>
          <p:spPr>
            <a:xfrm>
              <a:off x="2945830"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216" name="tx1216"/>
            <p:cNvSpPr/>
            <p:nvPr/>
          </p:nvSpPr>
          <p:spPr>
            <a:xfrm>
              <a:off x="3200800"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217" name="tx1217"/>
            <p:cNvSpPr/>
            <p:nvPr/>
          </p:nvSpPr>
          <p:spPr>
            <a:xfrm>
              <a:off x="3455770"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18" name="tx1218"/>
            <p:cNvSpPr/>
            <p:nvPr/>
          </p:nvSpPr>
          <p:spPr>
            <a:xfrm>
              <a:off x="3710740"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219" name="tx1219"/>
            <p:cNvSpPr/>
            <p:nvPr/>
          </p:nvSpPr>
          <p:spPr>
            <a:xfrm>
              <a:off x="3965710"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220" name="tx1220"/>
            <p:cNvSpPr/>
            <p:nvPr/>
          </p:nvSpPr>
          <p:spPr>
            <a:xfrm>
              <a:off x="4475651"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221" name="tx1221"/>
            <p:cNvSpPr/>
            <p:nvPr/>
          </p:nvSpPr>
          <p:spPr>
            <a:xfrm>
              <a:off x="4730621"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222" name="tx1222"/>
            <p:cNvSpPr/>
            <p:nvPr/>
          </p:nvSpPr>
          <p:spPr>
            <a:xfrm>
              <a:off x="4985591"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223" name="tx1223"/>
            <p:cNvSpPr/>
            <p:nvPr/>
          </p:nvSpPr>
          <p:spPr>
            <a:xfrm>
              <a:off x="5240562"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224" name="tx1224"/>
            <p:cNvSpPr/>
            <p:nvPr/>
          </p:nvSpPr>
          <p:spPr>
            <a:xfrm>
              <a:off x="5495532"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225" name="tx1225"/>
            <p:cNvSpPr/>
            <p:nvPr/>
          </p:nvSpPr>
          <p:spPr>
            <a:xfrm>
              <a:off x="5750502"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226" name="tx1226"/>
            <p:cNvSpPr/>
            <p:nvPr/>
          </p:nvSpPr>
          <p:spPr>
            <a:xfrm>
              <a:off x="6005472"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227" name="tx1227"/>
            <p:cNvSpPr/>
            <p:nvPr/>
          </p:nvSpPr>
          <p:spPr>
            <a:xfrm>
              <a:off x="6260442"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228" name="tx1228"/>
            <p:cNvSpPr/>
            <p:nvPr/>
          </p:nvSpPr>
          <p:spPr>
            <a:xfrm>
              <a:off x="6515413"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229" name="tx1229"/>
            <p:cNvSpPr/>
            <p:nvPr/>
          </p:nvSpPr>
          <p:spPr>
            <a:xfrm>
              <a:off x="6770383"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230" name="tx1230"/>
            <p:cNvSpPr/>
            <p:nvPr/>
          </p:nvSpPr>
          <p:spPr>
            <a:xfrm>
              <a:off x="7025353"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231" name="tx1231"/>
            <p:cNvSpPr/>
            <p:nvPr/>
          </p:nvSpPr>
          <p:spPr>
            <a:xfrm>
              <a:off x="7280323"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32" name="tx1232"/>
            <p:cNvSpPr/>
            <p:nvPr/>
          </p:nvSpPr>
          <p:spPr>
            <a:xfrm>
              <a:off x="7535293"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233" name="tx1233"/>
            <p:cNvSpPr/>
            <p:nvPr/>
          </p:nvSpPr>
          <p:spPr>
            <a:xfrm>
              <a:off x="7790264"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234" name="tx1234"/>
            <p:cNvSpPr/>
            <p:nvPr/>
          </p:nvSpPr>
          <p:spPr>
            <a:xfrm>
              <a:off x="8045234"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35" name="tx1235"/>
            <p:cNvSpPr/>
            <p:nvPr/>
          </p:nvSpPr>
          <p:spPr>
            <a:xfrm>
              <a:off x="8300204"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36" name="tx1236"/>
            <p:cNvSpPr/>
            <p:nvPr/>
          </p:nvSpPr>
          <p:spPr>
            <a:xfrm>
              <a:off x="8555174"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37" name="tx1237"/>
            <p:cNvSpPr/>
            <p:nvPr/>
          </p:nvSpPr>
          <p:spPr>
            <a:xfrm>
              <a:off x="2180919"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238" name="tx1238"/>
            <p:cNvSpPr/>
            <p:nvPr/>
          </p:nvSpPr>
          <p:spPr>
            <a:xfrm>
              <a:off x="2435889"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239" name="tx1239"/>
            <p:cNvSpPr/>
            <p:nvPr/>
          </p:nvSpPr>
          <p:spPr>
            <a:xfrm>
              <a:off x="2690859"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240" name="tx1240"/>
            <p:cNvSpPr/>
            <p:nvPr/>
          </p:nvSpPr>
          <p:spPr>
            <a:xfrm>
              <a:off x="2945830"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241" name="tx1241"/>
            <p:cNvSpPr/>
            <p:nvPr/>
          </p:nvSpPr>
          <p:spPr>
            <a:xfrm>
              <a:off x="3200800"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242" name="tx1242"/>
            <p:cNvSpPr/>
            <p:nvPr/>
          </p:nvSpPr>
          <p:spPr>
            <a:xfrm>
              <a:off x="3455770" y="44698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43" name="tx1243"/>
            <p:cNvSpPr/>
            <p:nvPr/>
          </p:nvSpPr>
          <p:spPr>
            <a:xfrm>
              <a:off x="3710740"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44" name="tx1244"/>
            <p:cNvSpPr/>
            <p:nvPr/>
          </p:nvSpPr>
          <p:spPr>
            <a:xfrm>
              <a:off x="3965710" y="44698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45" name="tx1245"/>
            <p:cNvSpPr/>
            <p:nvPr/>
          </p:nvSpPr>
          <p:spPr>
            <a:xfrm>
              <a:off x="4220681"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246" name="tx1246"/>
            <p:cNvSpPr/>
            <p:nvPr/>
          </p:nvSpPr>
          <p:spPr>
            <a:xfrm>
              <a:off x="4475651"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247" name="tx1247"/>
            <p:cNvSpPr/>
            <p:nvPr/>
          </p:nvSpPr>
          <p:spPr>
            <a:xfrm>
              <a:off x="4730621"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248" name="tx1248"/>
            <p:cNvSpPr/>
            <p:nvPr/>
          </p:nvSpPr>
          <p:spPr>
            <a:xfrm>
              <a:off x="4985591"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249" name="tx1249"/>
            <p:cNvSpPr/>
            <p:nvPr/>
          </p:nvSpPr>
          <p:spPr>
            <a:xfrm>
              <a:off x="5240562"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250" name="tx1250"/>
            <p:cNvSpPr/>
            <p:nvPr/>
          </p:nvSpPr>
          <p:spPr>
            <a:xfrm>
              <a:off x="5495532"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251" name="tx1251"/>
            <p:cNvSpPr/>
            <p:nvPr/>
          </p:nvSpPr>
          <p:spPr>
            <a:xfrm>
              <a:off x="5750502" y="44698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252" name="tx1252"/>
            <p:cNvSpPr/>
            <p:nvPr/>
          </p:nvSpPr>
          <p:spPr>
            <a:xfrm>
              <a:off x="6005472" y="44698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53" name="tx1253"/>
            <p:cNvSpPr/>
            <p:nvPr/>
          </p:nvSpPr>
          <p:spPr>
            <a:xfrm>
              <a:off x="6260442"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54" name="tx1254"/>
            <p:cNvSpPr/>
            <p:nvPr/>
          </p:nvSpPr>
          <p:spPr>
            <a:xfrm>
              <a:off x="6515413"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55" name="tx1255"/>
            <p:cNvSpPr/>
            <p:nvPr/>
          </p:nvSpPr>
          <p:spPr>
            <a:xfrm>
              <a:off x="6770383"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256" name="tx1256"/>
            <p:cNvSpPr/>
            <p:nvPr/>
          </p:nvSpPr>
          <p:spPr>
            <a:xfrm>
              <a:off x="7025353"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57" name="tx1257"/>
            <p:cNvSpPr/>
            <p:nvPr/>
          </p:nvSpPr>
          <p:spPr>
            <a:xfrm>
              <a:off x="7280323"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258" name="tx1258"/>
            <p:cNvSpPr/>
            <p:nvPr/>
          </p:nvSpPr>
          <p:spPr>
            <a:xfrm>
              <a:off x="7535293"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259" name="tx1259"/>
            <p:cNvSpPr/>
            <p:nvPr/>
          </p:nvSpPr>
          <p:spPr>
            <a:xfrm>
              <a:off x="7790264"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60" name="tx1260"/>
            <p:cNvSpPr/>
            <p:nvPr/>
          </p:nvSpPr>
          <p:spPr>
            <a:xfrm>
              <a:off x="8045234"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261" name="tx1261"/>
            <p:cNvSpPr/>
            <p:nvPr/>
          </p:nvSpPr>
          <p:spPr>
            <a:xfrm>
              <a:off x="8300204"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262" name="tx1262"/>
            <p:cNvSpPr/>
            <p:nvPr/>
          </p:nvSpPr>
          <p:spPr>
            <a:xfrm>
              <a:off x="8555174"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263" name="tx1263"/>
            <p:cNvSpPr/>
            <p:nvPr/>
          </p:nvSpPr>
          <p:spPr>
            <a:xfrm>
              <a:off x="2180919"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264" name="tx1264"/>
            <p:cNvSpPr/>
            <p:nvPr/>
          </p:nvSpPr>
          <p:spPr>
            <a:xfrm>
              <a:off x="2435889"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265" name="tx1265"/>
            <p:cNvSpPr/>
            <p:nvPr/>
          </p:nvSpPr>
          <p:spPr>
            <a:xfrm>
              <a:off x="2690859"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266" name="tx1266"/>
            <p:cNvSpPr/>
            <p:nvPr/>
          </p:nvSpPr>
          <p:spPr>
            <a:xfrm>
              <a:off x="2945830"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67" name="tx1267"/>
            <p:cNvSpPr/>
            <p:nvPr/>
          </p:nvSpPr>
          <p:spPr>
            <a:xfrm>
              <a:off x="3200800"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68" name="tx1268"/>
            <p:cNvSpPr/>
            <p:nvPr/>
          </p:nvSpPr>
          <p:spPr>
            <a:xfrm>
              <a:off x="3455770"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69" name="tx1269"/>
            <p:cNvSpPr/>
            <p:nvPr/>
          </p:nvSpPr>
          <p:spPr>
            <a:xfrm>
              <a:off x="3710740"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70" name="tx1270"/>
            <p:cNvSpPr/>
            <p:nvPr/>
          </p:nvSpPr>
          <p:spPr>
            <a:xfrm>
              <a:off x="3965710"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71" name="tx1271"/>
            <p:cNvSpPr/>
            <p:nvPr/>
          </p:nvSpPr>
          <p:spPr>
            <a:xfrm>
              <a:off x="4220681"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72" name="tx1272"/>
            <p:cNvSpPr/>
            <p:nvPr/>
          </p:nvSpPr>
          <p:spPr>
            <a:xfrm>
              <a:off x="4475651"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73" name="tx1273"/>
            <p:cNvSpPr/>
            <p:nvPr/>
          </p:nvSpPr>
          <p:spPr>
            <a:xfrm>
              <a:off x="4730621"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74" name="tx1274"/>
            <p:cNvSpPr/>
            <p:nvPr/>
          </p:nvSpPr>
          <p:spPr>
            <a:xfrm>
              <a:off x="4985591"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75" name="tx1275"/>
            <p:cNvSpPr/>
            <p:nvPr/>
          </p:nvSpPr>
          <p:spPr>
            <a:xfrm>
              <a:off x="5240562"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76" name="tx1276"/>
            <p:cNvSpPr/>
            <p:nvPr/>
          </p:nvSpPr>
          <p:spPr>
            <a:xfrm>
              <a:off x="5495532"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77" name="tx1277"/>
            <p:cNvSpPr/>
            <p:nvPr/>
          </p:nvSpPr>
          <p:spPr>
            <a:xfrm>
              <a:off x="5750502"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78" name="tx1278"/>
            <p:cNvSpPr/>
            <p:nvPr/>
          </p:nvSpPr>
          <p:spPr>
            <a:xfrm>
              <a:off x="6005472"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79" name="tx1279"/>
            <p:cNvSpPr/>
            <p:nvPr/>
          </p:nvSpPr>
          <p:spPr>
            <a:xfrm>
              <a:off x="6260442"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80" name="tx1280"/>
            <p:cNvSpPr/>
            <p:nvPr/>
          </p:nvSpPr>
          <p:spPr>
            <a:xfrm>
              <a:off x="6515413"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81" name="tx1281"/>
            <p:cNvSpPr/>
            <p:nvPr/>
          </p:nvSpPr>
          <p:spPr>
            <a:xfrm>
              <a:off x="6770383"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82" name="tx1282"/>
            <p:cNvSpPr/>
            <p:nvPr/>
          </p:nvSpPr>
          <p:spPr>
            <a:xfrm>
              <a:off x="7025353"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83" name="tx1283"/>
            <p:cNvSpPr/>
            <p:nvPr/>
          </p:nvSpPr>
          <p:spPr>
            <a:xfrm>
              <a:off x="7280323"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284" name="tx1284"/>
            <p:cNvSpPr/>
            <p:nvPr/>
          </p:nvSpPr>
          <p:spPr>
            <a:xfrm>
              <a:off x="7535293"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285" name="tx1285"/>
            <p:cNvSpPr/>
            <p:nvPr/>
          </p:nvSpPr>
          <p:spPr>
            <a:xfrm>
              <a:off x="7790264"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286" name="tx1286"/>
            <p:cNvSpPr/>
            <p:nvPr/>
          </p:nvSpPr>
          <p:spPr>
            <a:xfrm>
              <a:off x="8045234"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287" name="tx1287"/>
            <p:cNvSpPr/>
            <p:nvPr/>
          </p:nvSpPr>
          <p:spPr>
            <a:xfrm>
              <a:off x="8300204"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288" name="tx1288"/>
            <p:cNvSpPr/>
            <p:nvPr/>
          </p:nvSpPr>
          <p:spPr>
            <a:xfrm>
              <a:off x="8555174"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289" name="tx1289"/>
            <p:cNvSpPr/>
            <p:nvPr/>
          </p:nvSpPr>
          <p:spPr>
            <a:xfrm>
              <a:off x="2690859"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290" name="tx1290"/>
            <p:cNvSpPr/>
            <p:nvPr/>
          </p:nvSpPr>
          <p:spPr>
            <a:xfrm>
              <a:off x="2945830"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291" name="tx1291"/>
            <p:cNvSpPr/>
            <p:nvPr/>
          </p:nvSpPr>
          <p:spPr>
            <a:xfrm>
              <a:off x="3200800"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292" name="tx1292"/>
            <p:cNvSpPr/>
            <p:nvPr/>
          </p:nvSpPr>
          <p:spPr>
            <a:xfrm>
              <a:off x="3455770"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293" name="tx1293"/>
            <p:cNvSpPr/>
            <p:nvPr/>
          </p:nvSpPr>
          <p:spPr>
            <a:xfrm>
              <a:off x="3710740" y="4631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294" name="tx1294"/>
            <p:cNvSpPr/>
            <p:nvPr/>
          </p:nvSpPr>
          <p:spPr>
            <a:xfrm>
              <a:off x="3965710"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295" name="tx1295"/>
            <p:cNvSpPr/>
            <p:nvPr/>
          </p:nvSpPr>
          <p:spPr>
            <a:xfrm>
              <a:off x="4220681"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296" name="tx1296"/>
            <p:cNvSpPr/>
            <p:nvPr/>
          </p:nvSpPr>
          <p:spPr>
            <a:xfrm>
              <a:off x="4475651" y="463331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297" name="tx1297"/>
            <p:cNvSpPr/>
            <p:nvPr/>
          </p:nvSpPr>
          <p:spPr>
            <a:xfrm>
              <a:off x="4730621"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298" name="tx1298"/>
            <p:cNvSpPr/>
            <p:nvPr/>
          </p:nvSpPr>
          <p:spPr>
            <a:xfrm>
              <a:off x="4985591"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299" name="tx1299"/>
            <p:cNvSpPr/>
            <p:nvPr/>
          </p:nvSpPr>
          <p:spPr>
            <a:xfrm>
              <a:off x="5240562"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300" name="tx1300"/>
            <p:cNvSpPr/>
            <p:nvPr/>
          </p:nvSpPr>
          <p:spPr>
            <a:xfrm>
              <a:off x="5495532"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301" name="tx1301"/>
            <p:cNvSpPr/>
            <p:nvPr/>
          </p:nvSpPr>
          <p:spPr>
            <a:xfrm>
              <a:off x="5750502"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302" name="tx1302"/>
            <p:cNvSpPr/>
            <p:nvPr/>
          </p:nvSpPr>
          <p:spPr>
            <a:xfrm>
              <a:off x="6005472"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303" name="tx1303"/>
            <p:cNvSpPr/>
            <p:nvPr/>
          </p:nvSpPr>
          <p:spPr>
            <a:xfrm>
              <a:off x="6260442"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304" name="tx1304"/>
            <p:cNvSpPr/>
            <p:nvPr/>
          </p:nvSpPr>
          <p:spPr>
            <a:xfrm>
              <a:off x="6515413"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305" name="tx1305"/>
            <p:cNvSpPr/>
            <p:nvPr/>
          </p:nvSpPr>
          <p:spPr>
            <a:xfrm>
              <a:off x="6770383"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306" name="tx1306"/>
            <p:cNvSpPr/>
            <p:nvPr/>
          </p:nvSpPr>
          <p:spPr>
            <a:xfrm>
              <a:off x="7025353"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307" name="tx1307"/>
            <p:cNvSpPr/>
            <p:nvPr/>
          </p:nvSpPr>
          <p:spPr>
            <a:xfrm>
              <a:off x="7280323"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308" name="tx1308"/>
            <p:cNvSpPr/>
            <p:nvPr/>
          </p:nvSpPr>
          <p:spPr>
            <a:xfrm>
              <a:off x="7535293"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309" name="tx1309"/>
            <p:cNvSpPr/>
            <p:nvPr/>
          </p:nvSpPr>
          <p:spPr>
            <a:xfrm>
              <a:off x="7790264"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310" name="tx1310"/>
            <p:cNvSpPr/>
            <p:nvPr/>
          </p:nvSpPr>
          <p:spPr>
            <a:xfrm>
              <a:off x="8045234"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311" name="tx1311"/>
            <p:cNvSpPr/>
            <p:nvPr/>
          </p:nvSpPr>
          <p:spPr>
            <a:xfrm>
              <a:off x="8300204"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312" name="tx1312"/>
            <p:cNvSpPr/>
            <p:nvPr/>
          </p:nvSpPr>
          <p:spPr>
            <a:xfrm>
              <a:off x="8555174"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313" name="tx1313"/>
            <p:cNvSpPr/>
            <p:nvPr/>
          </p:nvSpPr>
          <p:spPr>
            <a:xfrm>
              <a:off x="2180919"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14" name="tx1314"/>
            <p:cNvSpPr/>
            <p:nvPr/>
          </p:nvSpPr>
          <p:spPr>
            <a:xfrm>
              <a:off x="2435889"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15" name="tx1315"/>
            <p:cNvSpPr/>
            <p:nvPr/>
          </p:nvSpPr>
          <p:spPr>
            <a:xfrm>
              <a:off x="2690859"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316" name="tx1316"/>
            <p:cNvSpPr/>
            <p:nvPr/>
          </p:nvSpPr>
          <p:spPr>
            <a:xfrm>
              <a:off x="2945830"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17" name="tx1317"/>
            <p:cNvSpPr/>
            <p:nvPr/>
          </p:nvSpPr>
          <p:spPr>
            <a:xfrm>
              <a:off x="3200800"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18" name="tx1318"/>
            <p:cNvSpPr/>
            <p:nvPr/>
          </p:nvSpPr>
          <p:spPr>
            <a:xfrm>
              <a:off x="3455770"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19" name="tx1319"/>
            <p:cNvSpPr/>
            <p:nvPr/>
          </p:nvSpPr>
          <p:spPr>
            <a:xfrm>
              <a:off x="3710740"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20" name="tx1320"/>
            <p:cNvSpPr/>
            <p:nvPr/>
          </p:nvSpPr>
          <p:spPr>
            <a:xfrm>
              <a:off x="3965710"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21" name="tx1321"/>
            <p:cNvSpPr/>
            <p:nvPr/>
          </p:nvSpPr>
          <p:spPr>
            <a:xfrm>
              <a:off x="4220681"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22" name="tx1322"/>
            <p:cNvSpPr/>
            <p:nvPr/>
          </p:nvSpPr>
          <p:spPr>
            <a:xfrm>
              <a:off x="4475651"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23" name="tx1323"/>
            <p:cNvSpPr/>
            <p:nvPr/>
          </p:nvSpPr>
          <p:spPr>
            <a:xfrm>
              <a:off x="4730621"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24" name="tx1324"/>
            <p:cNvSpPr/>
            <p:nvPr/>
          </p:nvSpPr>
          <p:spPr>
            <a:xfrm>
              <a:off x="4985591"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25" name="tx1325"/>
            <p:cNvSpPr/>
            <p:nvPr/>
          </p:nvSpPr>
          <p:spPr>
            <a:xfrm>
              <a:off x="5240562"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326" name="tx1326"/>
            <p:cNvSpPr/>
            <p:nvPr/>
          </p:nvSpPr>
          <p:spPr>
            <a:xfrm>
              <a:off x="5495532"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27" name="tx1327"/>
            <p:cNvSpPr/>
            <p:nvPr/>
          </p:nvSpPr>
          <p:spPr>
            <a:xfrm>
              <a:off x="5750502"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28" name="tx1328"/>
            <p:cNvSpPr/>
            <p:nvPr/>
          </p:nvSpPr>
          <p:spPr>
            <a:xfrm>
              <a:off x="6005472"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29" name="tx1329"/>
            <p:cNvSpPr/>
            <p:nvPr/>
          </p:nvSpPr>
          <p:spPr>
            <a:xfrm>
              <a:off x="6260442"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30" name="tx1330"/>
            <p:cNvSpPr/>
            <p:nvPr/>
          </p:nvSpPr>
          <p:spPr>
            <a:xfrm>
              <a:off x="6515413"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31" name="tx1331"/>
            <p:cNvSpPr/>
            <p:nvPr/>
          </p:nvSpPr>
          <p:spPr>
            <a:xfrm>
              <a:off x="6770383"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32" name="tx1332"/>
            <p:cNvSpPr/>
            <p:nvPr/>
          </p:nvSpPr>
          <p:spPr>
            <a:xfrm>
              <a:off x="7025353"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33" name="tx1333"/>
            <p:cNvSpPr/>
            <p:nvPr/>
          </p:nvSpPr>
          <p:spPr>
            <a:xfrm>
              <a:off x="7280323"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34" name="tx1334"/>
            <p:cNvSpPr/>
            <p:nvPr/>
          </p:nvSpPr>
          <p:spPr>
            <a:xfrm>
              <a:off x="7535293"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35" name="tx1335"/>
            <p:cNvSpPr/>
            <p:nvPr/>
          </p:nvSpPr>
          <p:spPr>
            <a:xfrm>
              <a:off x="7790264"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36" name="tx1336"/>
            <p:cNvSpPr/>
            <p:nvPr/>
          </p:nvSpPr>
          <p:spPr>
            <a:xfrm>
              <a:off x="8045234"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37" name="tx1337"/>
            <p:cNvSpPr/>
            <p:nvPr/>
          </p:nvSpPr>
          <p:spPr>
            <a:xfrm>
              <a:off x="8300204"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38" name="tx1338"/>
            <p:cNvSpPr/>
            <p:nvPr/>
          </p:nvSpPr>
          <p:spPr>
            <a:xfrm>
              <a:off x="8555174"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39" name="tx1339"/>
            <p:cNvSpPr/>
            <p:nvPr/>
          </p:nvSpPr>
          <p:spPr>
            <a:xfrm>
              <a:off x="2180919" y="20581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340" name="tx1340"/>
            <p:cNvSpPr/>
            <p:nvPr/>
          </p:nvSpPr>
          <p:spPr>
            <a:xfrm>
              <a:off x="2435889"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41" name="tx1341"/>
            <p:cNvSpPr/>
            <p:nvPr/>
          </p:nvSpPr>
          <p:spPr>
            <a:xfrm>
              <a:off x="2690859"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42" name="tx1342"/>
            <p:cNvSpPr/>
            <p:nvPr/>
          </p:nvSpPr>
          <p:spPr>
            <a:xfrm>
              <a:off x="2945830"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43" name="tx1343"/>
            <p:cNvSpPr/>
            <p:nvPr/>
          </p:nvSpPr>
          <p:spPr>
            <a:xfrm>
              <a:off x="3200800"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44" name="tx1344"/>
            <p:cNvSpPr/>
            <p:nvPr/>
          </p:nvSpPr>
          <p:spPr>
            <a:xfrm>
              <a:off x="3455770"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45" name="tx1345"/>
            <p:cNvSpPr/>
            <p:nvPr/>
          </p:nvSpPr>
          <p:spPr>
            <a:xfrm>
              <a:off x="3710740"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46" name="tx1346"/>
            <p:cNvSpPr/>
            <p:nvPr/>
          </p:nvSpPr>
          <p:spPr>
            <a:xfrm>
              <a:off x="3965710"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47" name="tx1347"/>
            <p:cNvSpPr/>
            <p:nvPr/>
          </p:nvSpPr>
          <p:spPr>
            <a:xfrm>
              <a:off x="4220681"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48" name="tx1348"/>
            <p:cNvSpPr/>
            <p:nvPr/>
          </p:nvSpPr>
          <p:spPr>
            <a:xfrm>
              <a:off x="4475651"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49" name="tx1349"/>
            <p:cNvSpPr/>
            <p:nvPr/>
          </p:nvSpPr>
          <p:spPr>
            <a:xfrm>
              <a:off x="4730621"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50" name="tx1350"/>
            <p:cNvSpPr/>
            <p:nvPr/>
          </p:nvSpPr>
          <p:spPr>
            <a:xfrm>
              <a:off x="4985591"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51" name="tx1351"/>
            <p:cNvSpPr/>
            <p:nvPr/>
          </p:nvSpPr>
          <p:spPr>
            <a:xfrm>
              <a:off x="5240562"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52" name="tx1352"/>
            <p:cNvSpPr/>
            <p:nvPr/>
          </p:nvSpPr>
          <p:spPr>
            <a:xfrm>
              <a:off x="5495532"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53" name="tx1353"/>
            <p:cNvSpPr/>
            <p:nvPr/>
          </p:nvSpPr>
          <p:spPr>
            <a:xfrm>
              <a:off x="5750502"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54" name="tx1354"/>
            <p:cNvSpPr/>
            <p:nvPr/>
          </p:nvSpPr>
          <p:spPr>
            <a:xfrm>
              <a:off x="6005472"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55" name="tx1355"/>
            <p:cNvSpPr/>
            <p:nvPr/>
          </p:nvSpPr>
          <p:spPr>
            <a:xfrm>
              <a:off x="6260442"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56" name="tx1356"/>
            <p:cNvSpPr/>
            <p:nvPr/>
          </p:nvSpPr>
          <p:spPr>
            <a:xfrm>
              <a:off x="6515413"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57" name="tx1357"/>
            <p:cNvSpPr/>
            <p:nvPr/>
          </p:nvSpPr>
          <p:spPr>
            <a:xfrm>
              <a:off x="6770383"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58" name="tx1358"/>
            <p:cNvSpPr/>
            <p:nvPr/>
          </p:nvSpPr>
          <p:spPr>
            <a:xfrm>
              <a:off x="7025353"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59" name="tx1359"/>
            <p:cNvSpPr/>
            <p:nvPr/>
          </p:nvSpPr>
          <p:spPr>
            <a:xfrm>
              <a:off x="7280323"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60" name="tx1360"/>
            <p:cNvSpPr/>
            <p:nvPr/>
          </p:nvSpPr>
          <p:spPr>
            <a:xfrm>
              <a:off x="7535293"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61" name="tx1361"/>
            <p:cNvSpPr/>
            <p:nvPr/>
          </p:nvSpPr>
          <p:spPr>
            <a:xfrm>
              <a:off x="7790264"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62" name="tx1362"/>
            <p:cNvSpPr/>
            <p:nvPr/>
          </p:nvSpPr>
          <p:spPr>
            <a:xfrm>
              <a:off x="8045234"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63" name="tx1363"/>
            <p:cNvSpPr/>
            <p:nvPr/>
          </p:nvSpPr>
          <p:spPr>
            <a:xfrm>
              <a:off x="8300204"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64" name="tx1364"/>
            <p:cNvSpPr/>
            <p:nvPr/>
          </p:nvSpPr>
          <p:spPr>
            <a:xfrm>
              <a:off x="8555174"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65" name="tx1365"/>
            <p:cNvSpPr/>
            <p:nvPr/>
          </p:nvSpPr>
          <p:spPr>
            <a:xfrm>
              <a:off x="2180919"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366" name="tx1366"/>
            <p:cNvSpPr/>
            <p:nvPr/>
          </p:nvSpPr>
          <p:spPr>
            <a:xfrm>
              <a:off x="2435889"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367" name="tx1367"/>
            <p:cNvSpPr/>
            <p:nvPr/>
          </p:nvSpPr>
          <p:spPr>
            <a:xfrm>
              <a:off x="2690859" y="318360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368" name="tx1368"/>
            <p:cNvSpPr/>
            <p:nvPr/>
          </p:nvSpPr>
          <p:spPr>
            <a:xfrm>
              <a:off x="2945830"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369" name="tx1369"/>
            <p:cNvSpPr/>
            <p:nvPr/>
          </p:nvSpPr>
          <p:spPr>
            <a:xfrm>
              <a:off x="3200800"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370" name="tx1370"/>
            <p:cNvSpPr/>
            <p:nvPr/>
          </p:nvSpPr>
          <p:spPr>
            <a:xfrm>
              <a:off x="3455770"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371" name="tx1371"/>
            <p:cNvSpPr/>
            <p:nvPr/>
          </p:nvSpPr>
          <p:spPr>
            <a:xfrm>
              <a:off x="3710740"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372" name="tx1372"/>
            <p:cNvSpPr/>
            <p:nvPr/>
          </p:nvSpPr>
          <p:spPr>
            <a:xfrm>
              <a:off x="3965710"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373" name="tx1373"/>
            <p:cNvSpPr/>
            <p:nvPr/>
          </p:nvSpPr>
          <p:spPr>
            <a:xfrm>
              <a:off x="4220681"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374" name="tx1374"/>
            <p:cNvSpPr/>
            <p:nvPr/>
          </p:nvSpPr>
          <p:spPr>
            <a:xfrm>
              <a:off x="4475651"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375" name="tx1375"/>
            <p:cNvSpPr/>
            <p:nvPr/>
          </p:nvSpPr>
          <p:spPr>
            <a:xfrm>
              <a:off x="4730621"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376" name="tx1376"/>
            <p:cNvSpPr/>
            <p:nvPr/>
          </p:nvSpPr>
          <p:spPr>
            <a:xfrm>
              <a:off x="4985591"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377" name="tx1377"/>
            <p:cNvSpPr/>
            <p:nvPr/>
          </p:nvSpPr>
          <p:spPr>
            <a:xfrm>
              <a:off x="5240562"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378" name="tx1378"/>
            <p:cNvSpPr/>
            <p:nvPr/>
          </p:nvSpPr>
          <p:spPr>
            <a:xfrm>
              <a:off x="5495532"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379" name="tx1379"/>
            <p:cNvSpPr/>
            <p:nvPr/>
          </p:nvSpPr>
          <p:spPr>
            <a:xfrm>
              <a:off x="5750502"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380" name="tx1380"/>
            <p:cNvSpPr/>
            <p:nvPr/>
          </p:nvSpPr>
          <p:spPr>
            <a:xfrm>
              <a:off x="6005472"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381" name="tx1381"/>
            <p:cNvSpPr/>
            <p:nvPr/>
          </p:nvSpPr>
          <p:spPr>
            <a:xfrm>
              <a:off x="6260442"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382" name="tx1382"/>
            <p:cNvSpPr/>
            <p:nvPr/>
          </p:nvSpPr>
          <p:spPr>
            <a:xfrm>
              <a:off x="6515413" y="318360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383" name="tx1383"/>
            <p:cNvSpPr/>
            <p:nvPr/>
          </p:nvSpPr>
          <p:spPr>
            <a:xfrm>
              <a:off x="6770383"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384" name="tx1384"/>
            <p:cNvSpPr/>
            <p:nvPr/>
          </p:nvSpPr>
          <p:spPr>
            <a:xfrm>
              <a:off x="7025353"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385" name="tx1385"/>
            <p:cNvSpPr/>
            <p:nvPr/>
          </p:nvSpPr>
          <p:spPr>
            <a:xfrm>
              <a:off x="7280323"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386" name="tx1386"/>
            <p:cNvSpPr/>
            <p:nvPr/>
          </p:nvSpPr>
          <p:spPr>
            <a:xfrm>
              <a:off x="7535293" y="318498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387" name="tx1387"/>
            <p:cNvSpPr/>
            <p:nvPr/>
          </p:nvSpPr>
          <p:spPr>
            <a:xfrm>
              <a:off x="7790264" y="318360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388" name="tx1388"/>
            <p:cNvSpPr/>
            <p:nvPr/>
          </p:nvSpPr>
          <p:spPr>
            <a:xfrm>
              <a:off x="8045234"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389" name="tx1389"/>
            <p:cNvSpPr/>
            <p:nvPr/>
          </p:nvSpPr>
          <p:spPr>
            <a:xfrm>
              <a:off x="8300204"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390" name="tx1390"/>
            <p:cNvSpPr/>
            <p:nvPr/>
          </p:nvSpPr>
          <p:spPr>
            <a:xfrm>
              <a:off x="8555174"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91" name="tx1391"/>
            <p:cNvSpPr/>
            <p:nvPr/>
          </p:nvSpPr>
          <p:spPr>
            <a:xfrm>
              <a:off x="2180919"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92" name="tx1392"/>
            <p:cNvSpPr/>
            <p:nvPr/>
          </p:nvSpPr>
          <p:spPr>
            <a:xfrm>
              <a:off x="2435889"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93" name="tx1393"/>
            <p:cNvSpPr/>
            <p:nvPr/>
          </p:nvSpPr>
          <p:spPr>
            <a:xfrm>
              <a:off x="2690859"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394" name="tx1394"/>
            <p:cNvSpPr/>
            <p:nvPr/>
          </p:nvSpPr>
          <p:spPr>
            <a:xfrm>
              <a:off x="2945830"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95" name="tx1395"/>
            <p:cNvSpPr/>
            <p:nvPr/>
          </p:nvSpPr>
          <p:spPr>
            <a:xfrm>
              <a:off x="3200800"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396" name="tx1396"/>
            <p:cNvSpPr/>
            <p:nvPr/>
          </p:nvSpPr>
          <p:spPr>
            <a:xfrm>
              <a:off x="3455770"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397" name="tx1397"/>
            <p:cNvSpPr/>
            <p:nvPr/>
          </p:nvSpPr>
          <p:spPr>
            <a:xfrm>
              <a:off x="3710740"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398" name="tx1398"/>
            <p:cNvSpPr/>
            <p:nvPr/>
          </p:nvSpPr>
          <p:spPr>
            <a:xfrm>
              <a:off x="3965710"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399" name="tx1399"/>
            <p:cNvSpPr/>
            <p:nvPr/>
          </p:nvSpPr>
          <p:spPr>
            <a:xfrm>
              <a:off x="4220681"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400" name="tx1400"/>
            <p:cNvSpPr/>
            <p:nvPr/>
          </p:nvSpPr>
          <p:spPr>
            <a:xfrm>
              <a:off x="4475651"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401" name="tx1401"/>
            <p:cNvSpPr/>
            <p:nvPr/>
          </p:nvSpPr>
          <p:spPr>
            <a:xfrm>
              <a:off x="4730621" y="22189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402" name="tx1402"/>
            <p:cNvSpPr/>
            <p:nvPr/>
          </p:nvSpPr>
          <p:spPr>
            <a:xfrm>
              <a:off x="4985591"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403" name="tx1403"/>
            <p:cNvSpPr/>
            <p:nvPr/>
          </p:nvSpPr>
          <p:spPr>
            <a:xfrm>
              <a:off x="5240562"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404" name="tx1404"/>
            <p:cNvSpPr/>
            <p:nvPr/>
          </p:nvSpPr>
          <p:spPr>
            <a:xfrm>
              <a:off x="5495532" y="22189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405" name="tx1405"/>
            <p:cNvSpPr/>
            <p:nvPr/>
          </p:nvSpPr>
          <p:spPr>
            <a:xfrm>
              <a:off x="5750502"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06" name="tx1406"/>
            <p:cNvSpPr/>
            <p:nvPr/>
          </p:nvSpPr>
          <p:spPr>
            <a:xfrm>
              <a:off x="6005472"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407" name="tx1407"/>
            <p:cNvSpPr/>
            <p:nvPr/>
          </p:nvSpPr>
          <p:spPr>
            <a:xfrm>
              <a:off x="6260442"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408" name="tx1408"/>
            <p:cNvSpPr/>
            <p:nvPr/>
          </p:nvSpPr>
          <p:spPr>
            <a:xfrm>
              <a:off x="6515413"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409" name="tx1409"/>
            <p:cNvSpPr/>
            <p:nvPr/>
          </p:nvSpPr>
          <p:spPr>
            <a:xfrm>
              <a:off x="6770383"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410" name="tx1410"/>
            <p:cNvSpPr/>
            <p:nvPr/>
          </p:nvSpPr>
          <p:spPr>
            <a:xfrm>
              <a:off x="7025353"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411" name="tx1411"/>
            <p:cNvSpPr/>
            <p:nvPr/>
          </p:nvSpPr>
          <p:spPr>
            <a:xfrm>
              <a:off x="7280323"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412" name="tx1412"/>
            <p:cNvSpPr/>
            <p:nvPr/>
          </p:nvSpPr>
          <p:spPr>
            <a:xfrm>
              <a:off x="7535293"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413" name="tx1413"/>
            <p:cNvSpPr/>
            <p:nvPr/>
          </p:nvSpPr>
          <p:spPr>
            <a:xfrm>
              <a:off x="7790264"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414" name="tx1414"/>
            <p:cNvSpPr/>
            <p:nvPr/>
          </p:nvSpPr>
          <p:spPr>
            <a:xfrm>
              <a:off x="8045234"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415" name="tx1415"/>
            <p:cNvSpPr/>
            <p:nvPr/>
          </p:nvSpPr>
          <p:spPr>
            <a:xfrm>
              <a:off x="8300204"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416" name="tx1416"/>
            <p:cNvSpPr/>
            <p:nvPr/>
          </p:nvSpPr>
          <p:spPr>
            <a:xfrm>
              <a:off x="8555174"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417" name="tx1417"/>
            <p:cNvSpPr/>
            <p:nvPr/>
          </p:nvSpPr>
          <p:spPr>
            <a:xfrm>
              <a:off x="2180919"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418" name="tx1418"/>
            <p:cNvSpPr/>
            <p:nvPr/>
          </p:nvSpPr>
          <p:spPr>
            <a:xfrm>
              <a:off x="2435889"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419" name="tx1419"/>
            <p:cNvSpPr/>
            <p:nvPr/>
          </p:nvSpPr>
          <p:spPr>
            <a:xfrm>
              <a:off x="2690859"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420" name="tx1420"/>
            <p:cNvSpPr/>
            <p:nvPr/>
          </p:nvSpPr>
          <p:spPr>
            <a:xfrm>
              <a:off x="2945830"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421" name="tx1421"/>
            <p:cNvSpPr/>
            <p:nvPr/>
          </p:nvSpPr>
          <p:spPr>
            <a:xfrm>
              <a:off x="3200800"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422" name="tx1422"/>
            <p:cNvSpPr/>
            <p:nvPr/>
          </p:nvSpPr>
          <p:spPr>
            <a:xfrm>
              <a:off x="3455770"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423" name="tx1423"/>
            <p:cNvSpPr/>
            <p:nvPr/>
          </p:nvSpPr>
          <p:spPr>
            <a:xfrm>
              <a:off x="3710740"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24" name="tx1424"/>
            <p:cNvSpPr/>
            <p:nvPr/>
          </p:nvSpPr>
          <p:spPr>
            <a:xfrm>
              <a:off x="3965710"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25" name="tx1425"/>
            <p:cNvSpPr/>
            <p:nvPr/>
          </p:nvSpPr>
          <p:spPr>
            <a:xfrm>
              <a:off x="4220681"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426" name="tx1426"/>
            <p:cNvSpPr/>
            <p:nvPr/>
          </p:nvSpPr>
          <p:spPr>
            <a:xfrm>
              <a:off x="4475651"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427" name="tx1427"/>
            <p:cNvSpPr/>
            <p:nvPr/>
          </p:nvSpPr>
          <p:spPr>
            <a:xfrm>
              <a:off x="4730621"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428" name="tx1428"/>
            <p:cNvSpPr/>
            <p:nvPr/>
          </p:nvSpPr>
          <p:spPr>
            <a:xfrm>
              <a:off x="4985591"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429" name="tx1429"/>
            <p:cNvSpPr/>
            <p:nvPr/>
          </p:nvSpPr>
          <p:spPr>
            <a:xfrm>
              <a:off x="5240562"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430" name="tx1430"/>
            <p:cNvSpPr/>
            <p:nvPr/>
          </p:nvSpPr>
          <p:spPr>
            <a:xfrm>
              <a:off x="5495532"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431" name="tx1431"/>
            <p:cNvSpPr/>
            <p:nvPr/>
          </p:nvSpPr>
          <p:spPr>
            <a:xfrm>
              <a:off x="5750502"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432" name="tx1432"/>
            <p:cNvSpPr/>
            <p:nvPr/>
          </p:nvSpPr>
          <p:spPr>
            <a:xfrm>
              <a:off x="6005472"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433" name="tx1433"/>
            <p:cNvSpPr/>
            <p:nvPr/>
          </p:nvSpPr>
          <p:spPr>
            <a:xfrm>
              <a:off x="6260442"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434" name="tx1434"/>
            <p:cNvSpPr/>
            <p:nvPr/>
          </p:nvSpPr>
          <p:spPr>
            <a:xfrm>
              <a:off x="6515413"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435" name="tx1435"/>
            <p:cNvSpPr/>
            <p:nvPr/>
          </p:nvSpPr>
          <p:spPr>
            <a:xfrm>
              <a:off x="6770383"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36" name="tx1436"/>
            <p:cNvSpPr/>
            <p:nvPr/>
          </p:nvSpPr>
          <p:spPr>
            <a:xfrm>
              <a:off x="7025353"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37" name="tx1437"/>
            <p:cNvSpPr/>
            <p:nvPr/>
          </p:nvSpPr>
          <p:spPr>
            <a:xfrm>
              <a:off x="7280323" y="43090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438" name="tx1438"/>
            <p:cNvSpPr/>
            <p:nvPr/>
          </p:nvSpPr>
          <p:spPr>
            <a:xfrm>
              <a:off x="7535293"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439" name="tx1439"/>
            <p:cNvSpPr/>
            <p:nvPr/>
          </p:nvSpPr>
          <p:spPr>
            <a:xfrm>
              <a:off x="7790264"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440" name="tx1440"/>
            <p:cNvSpPr/>
            <p:nvPr/>
          </p:nvSpPr>
          <p:spPr>
            <a:xfrm>
              <a:off x="8045234"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441" name="tx1441"/>
            <p:cNvSpPr/>
            <p:nvPr/>
          </p:nvSpPr>
          <p:spPr>
            <a:xfrm>
              <a:off x="8300204"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442" name="tx1442"/>
            <p:cNvSpPr/>
            <p:nvPr/>
          </p:nvSpPr>
          <p:spPr>
            <a:xfrm>
              <a:off x="8555174"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443" name="tx1443"/>
            <p:cNvSpPr/>
            <p:nvPr/>
          </p:nvSpPr>
          <p:spPr>
            <a:xfrm>
              <a:off x="2435889"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444" name="tx1444"/>
            <p:cNvSpPr/>
            <p:nvPr/>
          </p:nvSpPr>
          <p:spPr>
            <a:xfrm>
              <a:off x="3965710"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445" name="tx1445"/>
            <p:cNvSpPr/>
            <p:nvPr/>
          </p:nvSpPr>
          <p:spPr>
            <a:xfrm>
              <a:off x="7535293" y="527409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446" name="tx1446"/>
            <p:cNvSpPr/>
            <p:nvPr/>
          </p:nvSpPr>
          <p:spPr>
            <a:xfrm>
              <a:off x="6515413"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447" name="tx1447"/>
            <p:cNvSpPr/>
            <p:nvPr/>
          </p:nvSpPr>
          <p:spPr>
            <a:xfrm>
              <a:off x="6770383" y="559697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448" name="tx1448"/>
            <p:cNvSpPr/>
            <p:nvPr/>
          </p:nvSpPr>
          <p:spPr>
            <a:xfrm>
              <a:off x="7025353" y="559697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449" name="tx1449"/>
            <p:cNvSpPr/>
            <p:nvPr/>
          </p:nvSpPr>
          <p:spPr>
            <a:xfrm>
              <a:off x="7280323"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450" name="tx1450"/>
            <p:cNvSpPr/>
            <p:nvPr/>
          </p:nvSpPr>
          <p:spPr>
            <a:xfrm>
              <a:off x="7535293" y="559665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451" name="tx1451"/>
            <p:cNvSpPr/>
            <p:nvPr/>
          </p:nvSpPr>
          <p:spPr>
            <a:xfrm>
              <a:off x="7790264" y="559697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452" name="tx1452"/>
            <p:cNvSpPr/>
            <p:nvPr/>
          </p:nvSpPr>
          <p:spPr>
            <a:xfrm>
              <a:off x="8045234" y="559565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453" name="tx1453"/>
            <p:cNvSpPr/>
            <p:nvPr/>
          </p:nvSpPr>
          <p:spPr>
            <a:xfrm>
              <a:off x="8300204"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454" name="tx1454"/>
            <p:cNvSpPr/>
            <p:nvPr/>
          </p:nvSpPr>
          <p:spPr>
            <a:xfrm>
              <a:off x="8555174"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455" name="tx1455"/>
            <p:cNvSpPr/>
            <p:nvPr/>
          </p:nvSpPr>
          <p:spPr>
            <a:xfrm>
              <a:off x="4220681"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456" name="rc145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57" name="rc145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58" name="rc145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59" name="rc145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60" name="rc146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61" name="rc146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62" name="rc146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63" name="rc146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64" name="rc146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65" name="rc146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66" name="rc146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67" name="rc146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68" name="rc146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69" name="rc146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70" name="rc147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71" name="rc147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72" name="rc147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73" name="rc147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74" name="rc147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75" name="rc147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76" name="rc147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77" name="rc147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78" name="rc147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79" name="rc147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80" name="rc148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81" name="rc148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82" name="rc148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83" name="rc148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84" name="rc148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85" name="rc148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86" name="rc148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87" name="rc148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88" name="rc148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89" name="rc148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90" name="rc149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91" name="rc149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92" name="rc149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93" name="rc149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94" name="rc149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95" name="rc149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96" name="rc149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97" name="rc149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98" name="rc149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499" name="rc149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00" name="rc150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01" name="rc150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02" name="rc150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03" name="rc150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04" name="rc150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05" name="rc150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06" name="rc150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07" name="rc150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08" name="rc150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09" name="rc150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10" name="rc151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11" name="rc151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12" name="rc151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13" name="rc151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14" name="rc151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15" name="rc151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16" name="rc151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17" name="rc151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18" name="rc151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19" name="rc151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20" name="rc152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21" name="rc152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22" name="rc152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23" name="rc152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24" name="rc152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25" name="rc152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26" name="rc152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27" name="rc152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28" name="rc152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29" name="rc152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30" name="rc153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31" name="rc153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32" name="rc153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33" name="rc153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34" name="rc153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35" name="rc153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36" name="rc153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37" name="rc153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38" name="rc153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39" name="rc153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40" name="rc154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41" name="rc154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42" name="rc154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43" name="rc154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44" name="rc154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45" name="rc154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46" name="rc154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47" name="rc154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48" name="rc154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49" name="rc154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50" name="rc155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51" name="rc155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52" name="rc155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53" name="rc155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54" name="rc155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55" name="rc155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56" name="rc155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57" name="rc155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58" name="rc155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59" name="rc155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60" name="rc156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61" name="rc156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62" name="rc156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63" name="rc156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64" name="rc156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65" name="rc156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66" name="rc156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67" name="rc156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68" name="rc156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69" name="rc156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70" name="rc157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71" name="rc157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72" name="rc157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73" name="rc157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74" name="rc157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75" name="rc157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76" name="rc157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77" name="rc157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78" name="rc157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79" name="rc157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80" name="rc158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81" name="rc158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82" name="rc158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83" name="rc158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84" name="rc158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85" name="rc158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86" name="rc158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87" name="rc158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88" name="rc158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89" name="rc158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90" name="rc159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91" name="rc159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92" name="rc159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93" name="rc159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94" name="rc159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95" name="rc159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96" name="rc159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97" name="rc159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98" name="rc159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599" name="rc159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00" name="rc160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01" name="rc160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02" name="rc160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03" name="rc160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04" name="rc160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05" name="rc160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06" name="rc160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07" name="rc160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08" name="rc160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09" name="rc160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10" name="rc161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11" name="rc161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12" name="rc161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13" name="rc161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14" name="rc161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15" name="rc161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16" name="rc161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17" name="rc161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18" name="rc161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19" name="rc161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20" name="rc162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21" name="rc162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22" name="rc162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23" name="rc162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24" name="rc162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25" name="rc162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26" name="rc162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27" name="rc162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28" name="rc162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29" name="rc162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30" name="rc163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31" name="rc163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32" name="rc163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33" name="rc163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34" name="rc163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35" name="rc163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36" name="rc163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37" name="rc163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38" name="rc163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39" name="rc163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40" name="rc164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41" name="rc164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42" name="rc164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43" name="rc164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44" name="rc164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45" name="rc164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46" name="rc164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47" name="rc164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48" name="rc164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49" name="rc164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50" name="rc165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51" name="rc165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52" name="rc165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53" name="rc165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54" name="rc165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55" name="rc165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56" name="rc165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57" name="rc165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58" name="rc165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59" name="rc165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60" name="rc166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61" name="rc166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62" name="rc166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63" name="rc166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64" name="rc166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65" name="rc166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66" name="rc166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67" name="rc166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68" name="rc166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69" name="rc166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70" name="rc167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71" name="rc167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72" name="rc167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73" name="rc167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74" name="rc167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75" name="rc167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76" name="rc167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77" name="rc167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78" name="rc167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79" name="rc167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80" name="rc168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81" name="rc168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82" name="rc168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83" name="rc168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84" name="rc168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85" name="rc168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86" name="rc168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87" name="rc168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88" name="rc168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89" name="rc168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90" name="rc169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91" name="rc169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92" name="rc169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93" name="rc169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94" name="rc169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95" name="rc169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96" name="rc169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97" name="rc169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98" name="rc169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699" name="rc169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00" name="rc170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01" name="rc170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02" name="rc170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03" name="rc170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04" name="rc170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05" name="rc170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06" name="rc170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07" name="rc170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08" name="rc170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09" name="rc170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10" name="rc171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11" name="rc171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12" name="rc171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13" name="rc171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14" name="rc171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15" name="rc171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16" name="rc171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17" name="rc171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18" name="rc171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19" name="rc171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20" name="rc172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21" name="rc172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22" name="rc172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23" name="rc172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24" name="rc172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25" name="rc172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26" name="rc172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27" name="rc172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28" name="rc172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29" name="rc172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30" name="rc173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31" name="rc173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32" name="rc173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33" name="rc173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34" name="rc173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35" name="rc173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36" name="rc173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37" name="rc173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38" name="rc173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39" name="rc173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40" name="rc174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41" name="rc174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42" name="rc174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43" name="rc174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44" name="rc174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45" name="rc174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46" name="rc174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47" name="rc174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48" name="rc174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49" name="rc174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50" name="rc175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51" name="rc175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52" name="rc175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53" name="rc175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54" name="rc175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55" name="rc175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56" name="rc175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57" name="rc175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58" name="rc175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59" name="rc175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60" name="rc176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61" name="rc176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62" name="rc176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63" name="rc176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64" name="rc176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65" name="rc176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66" name="rc176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67" name="rc176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68" name="rc176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69" name="rc176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70" name="rc177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71" name="rc177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72" name="rc177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73" name="rc177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74" name="rc177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75" name="rc177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76" name="rc177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77" name="rc177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78" name="rc177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79" name="rc177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80" name="rc178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81" name="rc178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82" name="rc178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83" name="rc178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84" name="rc178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85" name="rc178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86" name="rc178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87" name="rc178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88" name="rc178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89" name="rc178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90" name="rc179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91" name="rc179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92" name="rc179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93" name="rc179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94" name="rc179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95" name="rc179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96" name="rc179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97" name="rc179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98" name="rc179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799" name="rc179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00" name="rc180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01" name="rc180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02" name="rc180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03" name="rc180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04" name="rc180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05" name="rc180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06" name="rc180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07" name="rc180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08" name="rc180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09" name="rc180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10" name="rc181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11" name="rc181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12" name="rc181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13" name="rc181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14" name="rc181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15" name="rc181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16" name="rc181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17" name="rc181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18" name="rc181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19" name="rc181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20" name="rc182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21" name="rc182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22" name="rc182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23" name="rc182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24" name="rc182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25" name="rc182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26" name="rc182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27" name="rc182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28" name="rc182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29" name="rc182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30" name="rc183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31" name="rc183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32" name="rc183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33" name="rc183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34" name="rc183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35" name="rc183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36" name="rc183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37" name="rc183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38" name="rc183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39" name="rc183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40" name="rc184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41" name="rc184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42" name="rc184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43" name="rc184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44" name="rc184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45" name="rc184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46" name="rc184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47" name="rc184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48" name="rc184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49" name="rc184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50" name="rc185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51" name="rc185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52" name="rc185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53" name="rc185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54" name="rc185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55" name="rc185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56" name="rc185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57" name="rc185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58" name="rc185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59" name="rc185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60" name="rc186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61" name="rc186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62" name="rc186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63" name="rc186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64" name="rc186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65" name="rc186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66" name="rc186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67" name="rc186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68" name="rc186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69" name="rc186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70" name="rc187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71" name="rc187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72" name="rc187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73" name="rc187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74" name="rc187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75" name="rc187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76" name="rc187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77" name="rc187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78" name="rc187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79" name="rc187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80" name="rc188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81" name="rc188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82" name="rc188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83" name="rc188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84" name="rc188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85" name="rc188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86" name="rc188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87" name="rc188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88" name="rc188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89" name="rc188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90" name="rc189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91" name="rc189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92" name="rc189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93" name="rc189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94" name="rc189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95" name="rc189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96" name="rc189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97" name="rc189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98" name="rc189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899" name="rc189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00" name="rc190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01" name="rc190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02" name="rc190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03" name="rc190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04" name="rc190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05" name="rc190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06" name="rc190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07" name="rc190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08" name="rc190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09" name="rc190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10" name="rc191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11" name="rc191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12" name="rc191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13" name="rc191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14" name="rc191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15" name="rc191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16" name="rc191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17" name="rc191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18" name="rc191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19" name="rc191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20" name="rc192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21" name="rc192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22" name="rc192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23" name="rc192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24" name="rc192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25" name="rc192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26" name="rc192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27" name="rc192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28" name="rc192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29" name="rc192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30" name="rc193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31" name="rc193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32" name="rc193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33" name="rc193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34" name="rc193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35" name="rc193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36" name="rc193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37" name="rc193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38" name="rc193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39" name="rc193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40" name="rc194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41" name="rc194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42" name="rc194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43" name="rc194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44" name="rc194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45" name="rc194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46" name="rc194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47" name="rc194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48" name="rc194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49" name="rc194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50" name="rc195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51" name="rc195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52" name="rc195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53" name="rc195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54" name="rc195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55" name="rc195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56" name="rc195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57" name="rc195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58" name="rc195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59" name="rc195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60" name="rc196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61" name="rc196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62" name="rc196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63" name="rc196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64" name="rc196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65" name="rc196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66" name="rc196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67" name="rc196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68" name="rc196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69" name="rc196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70" name="rc197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71" name="rc197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72" name="rc197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73" name="rc197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74" name="rc197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75" name="rc197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76" name="rc197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77" name="rc197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78" name="rc197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79" name="rc197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80" name="rc198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81" name="rc198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82" name="rc198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83" name="rc198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84" name="rc198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85" name="rc198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86" name="rc198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87" name="rc198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88" name="rc198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89" name="rc198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90" name="rc199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91" name="rc199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92" name="rc199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93" name="rc199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94" name="rc199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95" name="rc199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96" name="rc199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97" name="rc199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98" name="rc199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1999" name="rc199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00" name="rc200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01" name="rc200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02" name="rc200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03" name="rc200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04" name="rc200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05" name="rc200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06" name="rc200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07" name="rc200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08" name="rc200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09" name="rc200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10" name="rc201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11" name="rc201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12" name="rc201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13" name="rc201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14" name="rc201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15" name="rc201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16" name="rc201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17" name="rc201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18" name="rc201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19" name="rc201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20" name="rc202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21" name="rc202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22" name="rc202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23" name="rc202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24" name="rc202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25" name="rc202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26" name="rc202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27" name="rc202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28" name="rc202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29" name="rc202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30" name="rc203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31" name="rc203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32" name="rc203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33" name="rc203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34" name="rc203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35" name="rc203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36" name="rc203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37" name="rc203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38" name="rc203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39" name="rc203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40" name="rc204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41" name="rc204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42" name="rc204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43" name="rc204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44" name="rc204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45" name="rc204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46" name="rc204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47" name="rc204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48" name="rc204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49" name="rc204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50" name="rc205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51" name="rc205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52" name="rc205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53" name="rc205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54" name="rc205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55" name="rc205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56" name="rc205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57" name="rc205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58" name="rc205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59" name="rc205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60" name="rc206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61" name="rc206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62" name="rc206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63" name="rc206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64" name="rc206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65" name="rc206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66" name="rc206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67" name="rc206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68" name="rc206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69" name="rc206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70" name="rc207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71" name="rc207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72" name="rc207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73" name="rc207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74" name="rc207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75" name="rc207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76" name="rc207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77" name="rc207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78" name="rc207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79" name="rc207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80" name="rc208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81" name="rc208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82" name="rc208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83" name="rc208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84" name="rc208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85" name="rc208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86" name="rc208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87" name="rc208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88" name="rc208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89" name="rc208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90" name="rc209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91" name="rc209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92" name="rc209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93" name="rc209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94" name="rc209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95" name="rc209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96" name="rc209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97" name="rc209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98" name="rc209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099" name="rc209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00" name="rc210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01" name="rc210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02" name="rc210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03" name="rc210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04" name="rc210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05" name="rc210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06" name="rc210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07" name="rc210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08" name="rc210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09" name="rc210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10" name="rc211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11" name="rc211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12" name="rc211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13" name="rc211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14" name="rc211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15" name="rc211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16" name="rc211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17" name="rc211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18" name="rc211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19" name="rc211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20" name="rc212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21" name="rc212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22" name="rc212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23" name="rc212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24" name="rc212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25" name="rc212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26" name="rc212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27" name="rc212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28" name="rc212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29" name="rc212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30" name="rc213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31" name="rc213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32" name="rc213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33" name="rc213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34" name="rc213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35" name="rc213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36" name="rc213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37" name="rc213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38" name="rc213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39" name="rc213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40" name="rc214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41" name="rc214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42" name="rc214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43" name="rc214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44" name="rc214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45" name="rc214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46" name="rc214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47" name="rc214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48" name="rc214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49" name="rc214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50" name="rc215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51" name="rc215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52" name="rc215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53" name="rc215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54" name="rc215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55" name="rc215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56" name="rc215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57" name="rc215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58" name="rc215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59" name="rc215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60" name="rc216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61" name="rc216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62" name="rc216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63" name="rc216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64" name="rc216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65" name="rc216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66" name="rc216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67" name="rc216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68" name="rc216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69" name="rc216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70" name="rc217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71" name="rc217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72" name="rc2172"/>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73" name="rc2173"/>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74" name="rc2174"/>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75" name="rc2175"/>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76" name="rc2176"/>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77" name="rc2177"/>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78" name="rc2178"/>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79" name="rc2179"/>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80" name="rc2180"/>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81" name="rc2181"/>
            <p:cNvSpPr/>
            <p:nvPr/>
          </p:nvSpPr>
          <p:spPr>
            <a:xfrm>
              <a:off x="2113723" y="4269158"/>
              <a:ext cx="6629225" cy="160778"/>
            </a:xfrm>
            <a:prstGeom prst="rect">
              <a:avLst/>
            </a:prstGeom>
            <a:ln w="27101" cap="flat">
              <a:solidFill>
                <a:srgbClr val="000000">
                  <a:alpha val="100000"/>
                </a:srgbClr>
              </a:solidFill>
              <a:prstDash val="solid"/>
              <a:miter/>
            </a:ln>
          </p:spPr>
          <p:txBody>
            <a:bodyPr/>
            <a:lstStyle/>
            <a:p>
              <a:endParaRPr/>
            </a:p>
          </p:txBody>
        </p:sp>
        <p:sp>
          <p:nvSpPr>
            <p:cNvPr id="2182" name="tx2182"/>
            <p:cNvSpPr/>
            <p:nvPr/>
          </p:nvSpPr>
          <p:spPr>
            <a:xfrm rot="-2700000">
              <a:off x="215959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2183" name="tx2183"/>
            <p:cNvSpPr/>
            <p:nvPr/>
          </p:nvSpPr>
          <p:spPr>
            <a:xfrm rot="-2700000">
              <a:off x="241456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2184" name="tx2184"/>
            <p:cNvSpPr/>
            <p:nvPr/>
          </p:nvSpPr>
          <p:spPr>
            <a:xfrm rot="-2700000">
              <a:off x="266953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2185" name="tx2185"/>
            <p:cNvSpPr/>
            <p:nvPr/>
          </p:nvSpPr>
          <p:spPr>
            <a:xfrm rot="-2700000">
              <a:off x="2924480"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2186" name="tx2186"/>
            <p:cNvSpPr/>
            <p:nvPr/>
          </p:nvSpPr>
          <p:spPr>
            <a:xfrm rot="-2700000">
              <a:off x="317947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2187" name="tx2187"/>
            <p:cNvSpPr/>
            <p:nvPr/>
          </p:nvSpPr>
          <p:spPr>
            <a:xfrm rot="-2700000">
              <a:off x="343444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2188" name="tx2188"/>
            <p:cNvSpPr/>
            <p:nvPr/>
          </p:nvSpPr>
          <p:spPr>
            <a:xfrm rot="-2700000">
              <a:off x="368941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2189" name="tx2189"/>
            <p:cNvSpPr/>
            <p:nvPr/>
          </p:nvSpPr>
          <p:spPr>
            <a:xfrm rot="-2700000">
              <a:off x="394438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2190" name="tx2190"/>
            <p:cNvSpPr/>
            <p:nvPr/>
          </p:nvSpPr>
          <p:spPr>
            <a:xfrm rot="-2700000">
              <a:off x="419935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2191" name="tx2191"/>
            <p:cNvSpPr/>
            <p:nvPr/>
          </p:nvSpPr>
          <p:spPr>
            <a:xfrm rot="-2700000">
              <a:off x="445432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2192" name="tx2192"/>
            <p:cNvSpPr/>
            <p:nvPr/>
          </p:nvSpPr>
          <p:spPr>
            <a:xfrm rot="-2700000">
              <a:off x="470929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2193" name="tx2193"/>
            <p:cNvSpPr/>
            <p:nvPr/>
          </p:nvSpPr>
          <p:spPr>
            <a:xfrm rot="-2700000">
              <a:off x="496426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2194" name="tx2194"/>
            <p:cNvSpPr/>
            <p:nvPr/>
          </p:nvSpPr>
          <p:spPr>
            <a:xfrm rot="-2700000">
              <a:off x="521923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2195" name="tx2195"/>
            <p:cNvSpPr/>
            <p:nvPr/>
          </p:nvSpPr>
          <p:spPr>
            <a:xfrm rot="-2700000">
              <a:off x="5474182"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2196" name="tx2196"/>
            <p:cNvSpPr/>
            <p:nvPr/>
          </p:nvSpPr>
          <p:spPr>
            <a:xfrm rot="-2700000">
              <a:off x="572917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2197" name="tx2197"/>
            <p:cNvSpPr/>
            <p:nvPr/>
          </p:nvSpPr>
          <p:spPr>
            <a:xfrm rot="-2700000">
              <a:off x="598414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2198" name="tx2198"/>
            <p:cNvSpPr/>
            <p:nvPr/>
          </p:nvSpPr>
          <p:spPr>
            <a:xfrm rot="-2700000">
              <a:off x="623911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2199" name="tx2199"/>
            <p:cNvSpPr/>
            <p:nvPr/>
          </p:nvSpPr>
          <p:spPr>
            <a:xfrm rot="-2700000">
              <a:off x="649408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2200" name="tx2200"/>
            <p:cNvSpPr/>
            <p:nvPr/>
          </p:nvSpPr>
          <p:spPr>
            <a:xfrm rot="-2700000">
              <a:off x="674905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2201" name="tx2201"/>
            <p:cNvSpPr/>
            <p:nvPr/>
          </p:nvSpPr>
          <p:spPr>
            <a:xfrm rot="-2700000">
              <a:off x="700402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2202" name="tx2202"/>
            <p:cNvSpPr/>
            <p:nvPr/>
          </p:nvSpPr>
          <p:spPr>
            <a:xfrm rot="-2700000">
              <a:off x="725899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2203" name="tx2203"/>
            <p:cNvSpPr/>
            <p:nvPr/>
          </p:nvSpPr>
          <p:spPr>
            <a:xfrm rot="-2700000">
              <a:off x="751396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204" name="tx2204"/>
            <p:cNvSpPr/>
            <p:nvPr/>
          </p:nvSpPr>
          <p:spPr>
            <a:xfrm rot="-2700000">
              <a:off x="776893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205" name="tx2205"/>
            <p:cNvSpPr/>
            <p:nvPr/>
          </p:nvSpPr>
          <p:spPr>
            <a:xfrm rot="-2700000">
              <a:off x="8023884"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206" name="tx2206"/>
            <p:cNvSpPr/>
            <p:nvPr/>
          </p:nvSpPr>
          <p:spPr>
            <a:xfrm rot="-2700000">
              <a:off x="827887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2207" name="tx2207"/>
            <p:cNvSpPr/>
            <p:nvPr/>
          </p:nvSpPr>
          <p:spPr>
            <a:xfrm rot="-2700000">
              <a:off x="853384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2208" name="tx2208"/>
            <p:cNvSpPr/>
            <p:nvPr/>
          </p:nvSpPr>
          <p:spPr>
            <a:xfrm>
              <a:off x="508103" y="5543310"/>
              <a:ext cx="403956"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Papua</a:t>
              </a:r>
            </a:p>
          </p:txBody>
        </p:sp>
        <p:sp>
          <p:nvSpPr>
            <p:cNvPr id="2209" name="tx2209"/>
            <p:cNvSpPr/>
            <p:nvPr/>
          </p:nvSpPr>
          <p:spPr>
            <a:xfrm>
              <a:off x="950873" y="5569436"/>
              <a:ext cx="27946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New</a:t>
              </a:r>
            </a:p>
          </p:txBody>
        </p:sp>
        <p:sp>
          <p:nvSpPr>
            <p:cNvPr id="2210" name="tx2210"/>
            <p:cNvSpPr/>
            <p:nvPr/>
          </p:nvSpPr>
          <p:spPr>
            <a:xfrm>
              <a:off x="1269154" y="5567662"/>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Guinea</a:t>
              </a:r>
            </a:p>
          </p:txBody>
        </p:sp>
        <p:sp>
          <p:nvSpPr>
            <p:cNvPr id="2211" name="tx2211"/>
            <p:cNvSpPr/>
            <p:nvPr/>
          </p:nvSpPr>
          <p:spPr>
            <a:xfrm>
              <a:off x="1416699" y="5408658"/>
              <a:ext cx="3029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Laos</a:t>
              </a:r>
            </a:p>
          </p:txBody>
        </p:sp>
        <p:sp>
          <p:nvSpPr>
            <p:cNvPr id="2212" name="tx2212"/>
            <p:cNvSpPr/>
            <p:nvPr/>
          </p:nvSpPr>
          <p:spPr>
            <a:xfrm>
              <a:off x="1137435" y="5220117"/>
              <a:ext cx="58219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Myanmar</a:t>
              </a:r>
            </a:p>
          </p:txBody>
        </p:sp>
        <p:sp>
          <p:nvSpPr>
            <p:cNvPr id="2213" name="tx2213"/>
            <p:cNvSpPr/>
            <p:nvPr/>
          </p:nvSpPr>
          <p:spPr>
            <a:xfrm>
              <a:off x="1043983" y="5060976"/>
              <a:ext cx="675648"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Philippines</a:t>
              </a:r>
            </a:p>
          </p:txBody>
        </p:sp>
        <p:sp>
          <p:nvSpPr>
            <p:cNvPr id="2214" name="tx2214"/>
            <p:cNvSpPr/>
            <p:nvPr/>
          </p:nvSpPr>
          <p:spPr>
            <a:xfrm>
              <a:off x="1113765" y="4926323"/>
              <a:ext cx="60586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Indonesia</a:t>
              </a:r>
            </a:p>
          </p:txBody>
        </p:sp>
        <p:sp>
          <p:nvSpPr>
            <p:cNvPr id="2215" name="tx2215"/>
            <p:cNvSpPr/>
            <p:nvPr/>
          </p:nvSpPr>
          <p:spPr>
            <a:xfrm>
              <a:off x="1082865" y="4763771"/>
              <a:ext cx="6367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Cambodia</a:t>
              </a:r>
            </a:p>
          </p:txBody>
        </p:sp>
        <p:sp>
          <p:nvSpPr>
            <p:cNvPr id="2216" name="tx2216"/>
            <p:cNvSpPr/>
            <p:nvPr/>
          </p:nvSpPr>
          <p:spPr>
            <a:xfrm>
              <a:off x="974406" y="4604767"/>
              <a:ext cx="74522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Timor-Leste</a:t>
              </a:r>
            </a:p>
          </p:txBody>
        </p:sp>
        <p:sp>
          <p:nvSpPr>
            <p:cNvPr id="2217" name="tx2217"/>
            <p:cNvSpPr/>
            <p:nvPr/>
          </p:nvSpPr>
          <p:spPr>
            <a:xfrm>
              <a:off x="686821" y="4442215"/>
              <a:ext cx="55136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Solomon</a:t>
              </a:r>
            </a:p>
          </p:txBody>
        </p:sp>
        <p:sp>
          <p:nvSpPr>
            <p:cNvPr id="2218" name="tx2218"/>
            <p:cNvSpPr/>
            <p:nvPr/>
          </p:nvSpPr>
          <p:spPr>
            <a:xfrm>
              <a:off x="1276999" y="4443988"/>
              <a:ext cx="4426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Islands</a:t>
              </a:r>
            </a:p>
          </p:txBody>
        </p:sp>
        <p:sp>
          <p:nvSpPr>
            <p:cNvPr id="2219" name="tx2219"/>
            <p:cNvSpPr/>
            <p:nvPr/>
          </p:nvSpPr>
          <p:spPr>
            <a:xfrm>
              <a:off x="1331501" y="4284847"/>
              <a:ext cx="388131"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EAPR</a:t>
              </a:r>
            </a:p>
          </p:txBody>
        </p:sp>
        <p:sp>
          <p:nvSpPr>
            <p:cNvPr id="2220" name="tx2220"/>
            <p:cNvSpPr/>
            <p:nvPr/>
          </p:nvSpPr>
          <p:spPr>
            <a:xfrm>
              <a:off x="1432319" y="4122432"/>
              <a:ext cx="28731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Niue</a:t>
              </a:r>
            </a:p>
          </p:txBody>
        </p:sp>
        <p:sp>
          <p:nvSpPr>
            <p:cNvPr id="2221" name="tx2221"/>
            <p:cNvSpPr/>
            <p:nvPr/>
          </p:nvSpPr>
          <p:spPr>
            <a:xfrm>
              <a:off x="1339141" y="3961654"/>
              <a:ext cx="3804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Nauru</a:t>
              </a:r>
            </a:p>
          </p:txBody>
        </p:sp>
        <p:sp>
          <p:nvSpPr>
            <p:cNvPr id="2222" name="tx2222"/>
            <p:cNvSpPr/>
            <p:nvPr/>
          </p:nvSpPr>
          <p:spPr>
            <a:xfrm>
              <a:off x="1044188" y="3800876"/>
              <a:ext cx="67544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Micronesia</a:t>
              </a:r>
            </a:p>
          </p:txBody>
        </p:sp>
        <p:sp>
          <p:nvSpPr>
            <p:cNvPr id="2223" name="tx2223"/>
            <p:cNvSpPr/>
            <p:nvPr/>
          </p:nvSpPr>
          <p:spPr>
            <a:xfrm>
              <a:off x="1168404" y="3612335"/>
              <a:ext cx="551228"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Malaysia</a:t>
              </a:r>
            </a:p>
          </p:txBody>
        </p:sp>
        <p:sp>
          <p:nvSpPr>
            <p:cNvPr id="2224" name="tx2224"/>
            <p:cNvSpPr/>
            <p:nvPr/>
          </p:nvSpPr>
          <p:spPr>
            <a:xfrm>
              <a:off x="1541187" y="3451557"/>
              <a:ext cx="178444"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Fiji</a:t>
              </a:r>
            </a:p>
          </p:txBody>
        </p:sp>
        <p:sp>
          <p:nvSpPr>
            <p:cNvPr id="2225" name="tx2225"/>
            <p:cNvSpPr/>
            <p:nvPr/>
          </p:nvSpPr>
          <p:spPr>
            <a:xfrm>
              <a:off x="1183752" y="3318541"/>
              <a:ext cx="53588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Thailand</a:t>
              </a:r>
            </a:p>
          </p:txBody>
        </p:sp>
        <p:sp>
          <p:nvSpPr>
            <p:cNvPr id="2226" name="tx2226"/>
            <p:cNvSpPr/>
            <p:nvPr/>
          </p:nvSpPr>
          <p:spPr>
            <a:xfrm>
              <a:off x="1199168" y="3157763"/>
              <a:ext cx="52046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Vanuatu</a:t>
              </a:r>
            </a:p>
          </p:txBody>
        </p:sp>
        <p:sp>
          <p:nvSpPr>
            <p:cNvPr id="2227" name="tx2227"/>
            <p:cNvSpPr/>
            <p:nvPr/>
          </p:nvSpPr>
          <p:spPr>
            <a:xfrm>
              <a:off x="1323520" y="2969222"/>
              <a:ext cx="3961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Tonga</a:t>
              </a:r>
            </a:p>
          </p:txBody>
        </p:sp>
        <p:sp>
          <p:nvSpPr>
            <p:cNvPr id="2228" name="tx2228"/>
            <p:cNvSpPr/>
            <p:nvPr/>
          </p:nvSpPr>
          <p:spPr>
            <a:xfrm>
              <a:off x="1152715" y="2808444"/>
              <a:ext cx="5669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Mongolia</a:t>
              </a:r>
            </a:p>
          </p:txBody>
        </p:sp>
        <p:sp>
          <p:nvSpPr>
            <p:cNvPr id="2229" name="tx2229"/>
            <p:cNvSpPr/>
            <p:nvPr/>
          </p:nvSpPr>
          <p:spPr>
            <a:xfrm>
              <a:off x="1292619" y="2675428"/>
              <a:ext cx="42701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Kiribati</a:t>
              </a:r>
            </a:p>
          </p:txBody>
        </p:sp>
        <p:sp>
          <p:nvSpPr>
            <p:cNvPr id="2230" name="tx2230"/>
            <p:cNvSpPr/>
            <p:nvPr/>
          </p:nvSpPr>
          <p:spPr>
            <a:xfrm>
              <a:off x="1354625" y="2512876"/>
              <a:ext cx="36500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China</a:t>
              </a:r>
            </a:p>
          </p:txBody>
        </p:sp>
        <p:sp>
          <p:nvSpPr>
            <p:cNvPr id="2231" name="tx2231"/>
            <p:cNvSpPr/>
            <p:nvPr/>
          </p:nvSpPr>
          <p:spPr>
            <a:xfrm>
              <a:off x="710286" y="2353872"/>
              <a:ext cx="5278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Marshall</a:t>
              </a:r>
            </a:p>
          </p:txBody>
        </p:sp>
        <p:sp>
          <p:nvSpPr>
            <p:cNvPr id="2232" name="tx2232"/>
            <p:cNvSpPr/>
            <p:nvPr/>
          </p:nvSpPr>
          <p:spPr>
            <a:xfrm>
              <a:off x="1276999" y="2353872"/>
              <a:ext cx="4426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Islands</a:t>
              </a:r>
            </a:p>
          </p:txBody>
        </p:sp>
        <p:sp>
          <p:nvSpPr>
            <p:cNvPr id="2233" name="tx2233"/>
            <p:cNvSpPr/>
            <p:nvPr/>
          </p:nvSpPr>
          <p:spPr>
            <a:xfrm>
              <a:off x="1145143" y="2193094"/>
              <a:ext cx="24072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Viet</a:t>
              </a:r>
            </a:p>
          </p:txBody>
        </p:sp>
        <p:sp>
          <p:nvSpPr>
            <p:cNvPr id="2234" name="tx2234"/>
            <p:cNvSpPr/>
            <p:nvPr/>
          </p:nvSpPr>
          <p:spPr>
            <a:xfrm>
              <a:off x="1424680" y="2193094"/>
              <a:ext cx="2949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Nam</a:t>
              </a:r>
            </a:p>
          </p:txBody>
        </p:sp>
        <p:sp>
          <p:nvSpPr>
            <p:cNvPr id="2235" name="tx2235"/>
            <p:cNvSpPr/>
            <p:nvPr/>
          </p:nvSpPr>
          <p:spPr>
            <a:xfrm>
              <a:off x="1300327" y="2032315"/>
              <a:ext cx="41930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Tuvalu</a:t>
              </a:r>
            </a:p>
          </p:txBody>
        </p:sp>
        <p:sp>
          <p:nvSpPr>
            <p:cNvPr id="2236" name="tx2236"/>
            <p:cNvSpPr/>
            <p:nvPr/>
          </p:nvSpPr>
          <p:spPr>
            <a:xfrm>
              <a:off x="1276999" y="1869764"/>
              <a:ext cx="44263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Samoa</a:t>
              </a:r>
            </a:p>
          </p:txBody>
        </p:sp>
        <p:sp>
          <p:nvSpPr>
            <p:cNvPr id="2237" name="tx2237"/>
            <p:cNvSpPr/>
            <p:nvPr/>
          </p:nvSpPr>
          <p:spPr>
            <a:xfrm>
              <a:off x="1362333" y="1710759"/>
              <a:ext cx="3572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Palau</a:t>
              </a:r>
            </a:p>
          </p:txBody>
        </p:sp>
        <p:sp>
          <p:nvSpPr>
            <p:cNvPr id="2238" name="tx2238"/>
            <p:cNvSpPr/>
            <p:nvPr/>
          </p:nvSpPr>
          <p:spPr>
            <a:xfrm>
              <a:off x="1331501" y="1551618"/>
              <a:ext cx="388131"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DPRK</a:t>
              </a:r>
            </a:p>
          </p:txBody>
        </p:sp>
        <p:sp>
          <p:nvSpPr>
            <p:cNvPr id="2239" name="tx2239"/>
            <p:cNvSpPr/>
            <p:nvPr/>
          </p:nvSpPr>
          <p:spPr>
            <a:xfrm>
              <a:off x="912060" y="1387429"/>
              <a:ext cx="3261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Cook</a:t>
              </a:r>
            </a:p>
          </p:txBody>
        </p:sp>
        <p:sp>
          <p:nvSpPr>
            <p:cNvPr id="2240" name="tx2240"/>
            <p:cNvSpPr/>
            <p:nvPr/>
          </p:nvSpPr>
          <p:spPr>
            <a:xfrm>
              <a:off x="1276999" y="1389203"/>
              <a:ext cx="4426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Islands</a:t>
              </a:r>
            </a:p>
          </p:txBody>
        </p:sp>
        <p:sp>
          <p:nvSpPr>
            <p:cNvPr id="2241" name="tx2241"/>
            <p:cNvSpPr/>
            <p:nvPr/>
          </p:nvSpPr>
          <p:spPr>
            <a:xfrm>
              <a:off x="531705" y="1228424"/>
              <a:ext cx="4038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Brunei</a:t>
              </a:r>
            </a:p>
          </p:txBody>
        </p:sp>
        <p:sp>
          <p:nvSpPr>
            <p:cNvPr id="2242" name="tx2242"/>
            <p:cNvSpPr/>
            <p:nvPr/>
          </p:nvSpPr>
          <p:spPr>
            <a:xfrm>
              <a:off x="974338" y="1228424"/>
              <a:ext cx="7452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Darussalam</a:t>
              </a:r>
            </a:p>
          </p:txBody>
        </p:sp>
        <p:sp>
          <p:nvSpPr>
            <p:cNvPr id="2243" name="tx2243"/>
            <p:cNvSpPr/>
            <p:nvPr/>
          </p:nvSpPr>
          <p:spPr>
            <a:xfrm>
              <a:off x="3517634"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2244" name="pic2244"/>
            <p:cNvPicPr/>
            <p:nvPr/>
          </p:nvPicPr>
          <p:blipFill>
            <a:blip r:embed="rId2" cstate="print"/>
            <a:stretch>
              <a:fillRect/>
            </a:stretch>
          </p:blipFill>
          <p:spPr>
            <a:xfrm>
              <a:off x="5179039" y="5941007"/>
              <a:ext cx="2160000" cy="219455"/>
            </a:xfrm>
            <a:prstGeom prst="rect">
              <a:avLst/>
            </a:prstGeom>
          </p:spPr>
        </p:pic>
        <p:sp>
          <p:nvSpPr>
            <p:cNvPr id="2245" name="pl2245"/>
            <p:cNvSpPr/>
            <p:nvPr/>
          </p:nvSpPr>
          <p:spPr>
            <a:xfrm>
              <a:off x="518263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46" name="pl2246"/>
            <p:cNvSpPr/>
            <p:nvPr/>
          </p:nvSpPr>
          <p:spPr>
            <a:xfrm>
              <a:off x="647431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47" name="pl2247"/>
            <p:cNvSpPr/>
            <p:nvPr/>
          </p:nvSpPr>
          <p:spPr>
            <a:xfrm>
              <a:off x="668959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48" name="pl2248"/>
            <p:cNvSpPr/>
            <p:nvPr/>
          </p:nvSpPr>
          <p:spPr>
            <a:xfrm>
              <a:off x="690487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49" name="pl2249"/>
            <p:cNvSpPr/>
            <p:nvPr/>
          </p:nvSpPr>
          <p:spPr>
            <a:xfrm>
              <a:off x="712015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50" name="pl2250"/>
            <p:cNvSpPr/>
            <p:nvPr/>
          </p:nvSpPr>
          <p:spPr>
            <a:xfrm>
              <a:off x="733543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51" name="pl2251"/>
            <p:cNvSpPr/>
            <p:nvPr/>
          </p:nvSpPr>
          <p:spPr>
            <a:xfrm>
              <a:off x="518263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252" name="pl2252"/>
            <p:cNvSpPr/>
            <p:nvPr/>
          </p:nvSpPr>
          <p:spPr>
            <a:xfrm>
              <a:off x="647431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253" name="pl2253"/>
            <p:cNvSpPr/>
            <p:nvPr/>
          </p:nvSpPr>
          <p:spPr>
            <a:xfrm>
              <a:off x="668959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254" name="pl2254"/>
            <p:cNvSpPr/>
            <p:nvPr/>
          </p:nvSpPr>
          <p:spPr>
            <a:xfrm>
              <a:off x="690487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255" name="pl2255"/>
            <p:cNvSpPr/>
            <p:nvPr/>
          </p:nvSpPr>
          <p:spPr>
            <a:xfrm>
              <a:off x="712015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256" name="pl2256"/>
            <p:cNvSpPr/>
            <p:nvPr/>
          </p:nvSpPr>
          <p:spPr>
            <a:xfrm>
              <a:off x="733543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257" name="tx2257"/>
            <p:cNvSpPr/>
            <p:nvPr/>
          </p:nvSpPr>
          <p:spPr>
            <a:xfrm>
              <a:off x="5151561"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258" name="tx2258"/>
            <p:cNvSpPr/>
            <p:nvPr/>
          </p:nvSpPr>
          <p:spPr>
            <a:xfrm>
              <a:off x="641216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2259" name="tx2259"/>
            <p:cNvSpPr/>
            <p:nvPr/>
          </p:nvSpPr>
          <p:spPr>
            <a:xfrm>
              <a:off x="662744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2260" name="tx2260"/>
            <p:cNvSpPr/>
            <p:nvPr/>
          </p:nvSpPr>
          <p:spPr>
            <a:xfrm>
              <a:off x="684272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2261" name="tx2261"/>
            <p:cNvSpPr/>
            <p:nvPr/>
          </p:nvSpPr>
          <p:spPr>
            <a:xfrm>
              <a:off x="705800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2262" name="tx2262"/>
            <p:cNvSpPr/>
            <p:nvPr/>
          </p:nvSpPr>
          <p:spPr>
            <a:xfrm>
              <a:off x="7242205"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2263" name="tx2263"/>
            <p:cNvSpPr/>
            <p:nvPr/>
          </p:nvSpPr>
          <p:spPr>
            <a:xfrm>
              <a:off x="1782262" y="399578"/>
              <a:ext cx="3475746"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by country, EAPR, 2000-2025</a:t>
              </a:r>
            </a:p>
          </p:txBody>
        </p:sp>
        <p:sp>
          <p:nvSpPr>
            <p:cNvPr id="2264" name="tx2264"/>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65" name="tx2265"/>
            <p:cNvSpPr/>
            <p:nvPr/>
          </p:nvSpPr>
          <p:spPr>
            <a:xfrm>
              <a:off x="5899510" y="6568567"/>
              <a:ext cx="31749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coverage in 2025</a:t>
              </a:r>
            </a:p>
          </p:txBody>
        </p:sp>
      </p:grpSp>
      <p:sp>
        <p:nvSpPr>
          <p:cNvPr id="226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85066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383585"/>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91650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449422"/>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198234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361712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315004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68296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221588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082810" y="1888925"/>
              <a:ext cx="3434519" cy="467081"/>
            </a:xfrm>
            <a:custGeom>
              <a:avLst/>
              <a:gdLst/>
              <a:ahLst/>
              <a:cxnLst/>
              <a:rect l="0" t="0" r="0" b="0"/>
              <a:pathLst>
                <a:path w="3434519" h="467081">
                  <a:moveTo>
                    <a:pt x="0" y="233540"/>
                  </a:moveTo>
                  <a:lnTo>
                    <a:pt x="137380" y="280248"/>
                  </a:lnTo>
                  <a:lnTo>
                    <a:pt x="274761" y="326956"/>
                  </a:lnTo>
                  <a:lnTo>
                    <a:pt x="412142" y="280248"/>
                  </a:lnTo>
                  <a:lnTo>
                    <a:pt x="549523" y="233540"/>
                  </a:lnTo>
                  <a:lnTo>
                    <a:pt x="686903" y="233540"/>
                  </a:lnTo>
                  <a:lnTo>
                    <a:pt x="824284" y="93416"/>
                  </a:lnTo>
                  <a:lnTo>
                    <a:pt x="961665" y="93416"/>
                  </a:lnTo>
                  <a:lnTo>
                    <a:pt x="1099046" y="46708"/>
                  </a:lnTo>
                  <a:lnTo>
                    <a:pt x="1236427" y="46708"/>
                  </a:lnTo>
                  <a:lnTo>
                    <a:pt x="1373807" y="46708"/>
                  </a:lnTo>
                  <a:lnTo>
                    <a:pt x="1511188" y="46708"/>
                  </a:lnTo>
                  <a:lnTo>
                    <a:pt x="1648569" y="0"/>
                  </a:lnTo>
                  <a:lnTo>
                    <a:pt x="1785950" y="46708"/>
                  </a:lnTo>
                  <a:lnTo>
                    <a:pt x="1923331" y="46708"/>
                  </a:lnTo>
                  <a:lnTo>
                    <a:pt x="2060711" y="46708"/>
                  </a:lnTo>
                  <a:lnTo>
                    <a:pt x="2198092" y="46708"/>
                  </a:lnTo>
                  <a:lnTo>
                    <a:pt x="2335473" y="46708"/>
                  </a:lnTo>
                  <a:lnTo>
                    <a:pt x="2472854" y="93416"/>
                  </a:lnTo>
                  <a:lnTo>
                    <a:pt x="2610235" y="93416"/>
                  </a:lnTo>
                  <a:lnTo>
                    <a:pt x="2747615" y="186832"/>
                  </a:lnTo>
                  <a:lnTo>
                    <a:pt x="2884996" y="467081"/>
                  </a:lnTo>
                  <a:lnTo>
                    <a:pt x="3022377" y="140124"/>
                  </a:lnTo>
                  <a:lnTo>
                    <a:pt x="3159758" y="280248"/>
                  </a:lnTo>
                  <a:lnTo>
                    <a:pt x="3297139" y="280248"/>
                  </a:lnTo>
                  <a:lnTo>
                    <a:pt x="3434519" y="280248"/>
                  </a:lnTo>
                </a:path>
              </a:pathLst>
            </a:custGeom>
            <a:ln w="27101" cap="flat">
              <a:solidFill>
                <a:srgbClr val="0058AB">
                  <a:alpha val="69803"/>
                </a:srgbClr>
              </a:solidFill>
              <a:prstDash val="solid"/>
              <a:round/>
            </a:ln>
          </p:spPr>
          <p:txBody>
            <a:bodyPr/>
            <a:lstStyle/>
            <a:p>
              <a:endParaRPr/>
            </a:p>
          </p:txBody>
        </p:sp>
        <p:sp>
          <p:nvSpPr>
            <p:cNvPr id="22" name="pl22"/>
            <p:cNvSpPr/>
            <p:nvPr/>
          </p:nvSpPr>
          <p:spPr>
            <a:xfrm>
              <a:off x="1082810" y="1888925"/>
              <a:ext cx="3434519" cy="373665"/>
            </a:xfrm>
            <a:custGeom>
              <a:avLst/>
              <a:gdLst/>
              <a:ahLst/>
              <a:cxnLst/>
              <a:rect l="0" t="0" r="0" b="0"/>
              <a:pathLst>
                <a:path w="3434519" h="373665">
                  <a:moveTo>
                    <a:pt x="0" y="93416"/>
                  </a:moveTo>
                  <a:lnTo>
                    <a:pt x="137380" y="46708"/>
                  </a:lnTo>
                  <a:lnTo>
                    <a:pt x="274761" y="233540"/>
                  </a:lnTo>
                  <a:lnTo>
                    <a:pt x="412142" y="373665"/>
                  </a:lnTo>
                  <a:lnTo>
                    <a:pt x="549523" y="233540"/>
                  </a:lnTo>
                  <a:lnTo>
                    <a:pt x="686903" y="93416"/>
                  </a:lnTo>
                  <a:lnTo>
                    <a:pt x="824284" y="93416"/>
                  </a:lnTo>
                  <a:lnTo>
                    <a:pt x="961665" y="0"/>
                  </a:lnTo>
                  <a:lnTo>
                    <a:pt x="1099046" y="46708"/>
                  </a:lnTo>
                  <a:lnTo>
                    <a:pt x="1236427" y="140124"/>
                  </a:lnTo>
                  <a:lnTo>
                    <a:pt x="1373807" y="233540"/>
                  </a:lnTo>
                  <a:lnTo>
                    <a:pt x="1511188" y="233540"/>
                  </a:lnTo>
                  <a:lnTo>
                    <a:pt x="1648569" y="140124"/>
                  </a:lnTo>
                  <a:lnTo>
                    <a:pt x="1785950" y="93416"/>
                  </a:lnTo>
                  <a:lnTo>
                    <a:pt x="1923331" y="233540"/>
                  </a:lnTo>
                  <a:lnTo>
                    <a:pt x="2060711" y="186832"/>
                  </a:lnTo>
                  <a:lnTo>
                    <a:pt x="2198092" y="280248"/>
                  </a:lnTo>
                  <a:lnTo>
                    <a:pt x="2335473" y="186832"/>
                  </a:lnTo>
                  <a:lnTo>
                    <a:pt x="2472854" y="93416"/>
                  </a:lnTo>
                  <a:lnTo>
                    <a:pt x="2610235" y="140124"/>
                  </a:lnTo>
                  <a:lnTo>
                    <a:pt x="2747615" y="233540"/>
                  </a:lnTo>
                  <a:lnTo>
                    <a:pt x="2884996" y="280248"/>
                  </a:lnTo>
                  <a:lnTo>
                    <a:pt x="3022377" y="233540"/>
                  </a:lnTo>
                  <a:lnTo>
                    <a:pt x="3159758" y="233540"/>
                  </a:lnTo>
                  <a:lnTo>
                    <a:pt x="3297139" y="326956"/>
                  </a:lnTo>
                  <a:lnTo>
                    <a:pt x="3434519" y="326956"/>
                  </a:lnTo>
                </a:path>
              </a:pathLst>
            </a:custGeom>
            <a:ln w="27101" cap="flat">
              <a:solidFill>
                <a:srgbClr val="1CABE2">
                  <a:alpha val="69803"/>
                </a:srgbClr>
              </a:solidFill>
              <a:prstDash val="solid"/>
              <a:round/>
            </a:ln>
          </p:spPr>
          <p:txBody>
            <a:bodyPr/>
            <a:lstStyle/>
            <a:p>
              <a:endParaRPr/>
            </a:p>
          </p:txBody>
        </p:sp>
        <p:sp>
          <p:nvSpPr>
            <p:cNvPr id="23" name="pl23"/>
            <p:cNvSpPr/>
            <p:nvPr/>
          </p:nvSpPr>
          <p:spPr>
            <a:xfrm>
              <a:off x="1082810" y="2402714"/>
              <a:ext cx="3434519" cy="607205"/>
            </a:xfrm>
            <a:custGeom>
              <a:avLst/>
              <a:gdLst/>
              <a:ahLst/>
              <a:cxnLst/>
              <a:rect l="0" t="0" r="0" b="0"/>
              <a:pathLst>
                <a:path w="3434519" h="607205">
                  <a:moveTo>
                    <a:pt x="0" y="607205"/>
                  </a:moveTo>
                  <a:lnTo>
                    <a:pt x="137380" y="513789"/>
                  </a:lnTo>
                  <a:lnTo>
                    <a:pt x="274761" y="420373"/>
                  </a:lnTo>
                  <a:lnTo>
                    <a:pt x="412142" y="326956"/>
                  </a:lnTo>
                  <a:lnTo>
                    <a:pt x="549523" y="280248"/>
                  </a:lnTo>
                  <a:lnTo>
                    <a:pt x="686903" y="280248"/>
                  </a:lnTo>
                  <a:lnTo>
                    <a:pt x="824284" y="186832"/>
                  </a:lnTo>
                  <a:lnTo>
                    <a:pt x="961665" y="140124"/>
                  </a:lnTo>
                  <a:lnTo>
                    <a:pt x="1099046" y="140124"/>
                  </a:lnTo>
                  <a:lnTo>
                    <a:pt x="1236427" y="93416"/>
                  </a:lnTo>
                  <a:lnTo>
                    <a:pt x="1373807" y="46708"/>
                  </a:lnTo>
                  <a:lnTo>
                    <a:pt x="1511188" y="0"/>
                  </a:lnTo>
                  <a:lnTo>
                    <a:pt x="1648569" y="46708"/>
                  </a:lnTo>
                  <a:lnTo>
                    <a:pt x="1785950" y="140124"/>
                  </a:lnTo>
                  <a:lnTo>
                    <a:pt x="1923331" y="46708"/>
                  </a:lnTo>
                  <a:lnTo>
                    <a:pt x="2060711" y="46708"/>
                  </a:lnTo>
                  <a:lnTo>
                    <a:pt x="2198092" y="46708"/>
                  </a:lnTo>
                  <a:lnTo>
                    <a:pt x="2335473" y="93416"/>
                  </a:lnTo>
                  <a:lnTo>
                    <a:pt x="2472854" y="46708"/>
                  </a:lnTo>
                  <a:lnTo>
                    <a:pt x="2610235" y="0"/>
                  </a:lnTo>
                  <a:lnTo>
                    <a:pt x="2747615" y="93416"/>
                  </a:lnTo>
                  <a:lnTo>
                    <a:pt x="2884996" y="140124"/>
                  </a:lnTo>
                  <a:lnTo>
                    <a:pt x="3022377" y="93416"/>
                  </a:lnTo>
                  <a:lnTo>
                    <a:pt x="3159758" y="0"/>
                  </a:lnTo>
                  <a:lnTo>
                    <a:pt x="3297139" y="93416"/>
                  </a:lnTo>
                  <a:lnTo>
                    <a:pt x="3434519" y="46708"/>
                  </a:lnTo>
                </a:path>
              </a:pathLst>
            </a:custGeom>
            <a:ln w="27101" cap="flat">
              <a:solidFill>
                <a:srgbClr val="00833D">
                  <a:alpha val="69803"/>
                </a:srgbClr>
              </a:solidFill>
              <a:prstDash val="solid"/>
              <a:round/>
            </a:ln>
          </p:spPr>
          <p:txBody>
            <a:bodyPr/>
            <a:lstStyle/>
            <a:p>
              <a:endParaRPr/>
            </a:p>
          </p:txBody>
        </p:sp>
        <p:sp>
          <p:nvSpPr>
            <p:cNvPr id="24" name="pl24"/>
            <p:cNvSpPr/>
            <p:nvPr/>
          </p:nvSpPr>
          <p:spPr>
            <a:xfrm>
              <a:off x="1082810" y="1888925"/>
              <a:ext cx="3434519" cy="653913"/>
            </a:xfrm>
            <a:custGeom>
              <a:avLst/>
              <a:gdLst/>
              <a:ahLst/>
              <a:cxnLst/>
              <a:rect l="0" t="0" r="0" b="0"/>
              <a:pathLst>
                <a:path w="3434519" h="653913">
                  <a:moveTo>
                    <a:pt x="0" y="46708"/>
                  </a:moveTo>
                  <a:lnTo>
                    <a:pt x="137380" y="93416"/>
                  </a:lnTo>
                  <a:lnTo>
                    <a:pt x="274761" y="46708"/>
                  </a:lnTo>
                  <a:lnTo>
                    <a:pt x="412142" y="46708"/>
                  </a:lnTo>
                  <a:lnTo>
                    <a:pt x="549523" y="46708"/>
                  </a:lnTo>
                  <a:lnTo>
                    <a:pt x="686903" y="0"/>
                  </a:lnTo>
                  <a:lnTo>
                    <a:pt x="824284" y="46708"/>
                  </a:lnTo>
                  <a:lnTo>
                    <a:pt x="961665" y="93416"/>
                  </a:lnTo>
                  <a:lnTo>
                    <a:pt x="1099046" y="0"/>
                  </a:lnTo>
                  <a:lnTo>
                    <a:pt x="1236427" y="46708"/>
                  </a:lnTo>
                  <a:lnTo>
                    <a:pt x="1373807" y="46708"/>
                  </a:lnTo>
                  <a:lnTo>
                    <a:pt x="1511188" y="46708"/>
                  </a:lnTo>
                  <a:lnTo>
                    <a:pt x="1648569" y="46708"/>
                  </a:lnTo>
                  <a:lnTo>
                    <a:pt x="1785950" y="140124"/>
                  </a:lnTo>
                  <a:lnTo>
                    <a:pt x="1923331" y="93416"/>
                  </a:lnTo>
                  <a:lnTo>
                    <a:pt x="2060711" y="46708"/>
                  </a:lnTo>
                  <a:lnTo>
                    <a:pt x="2198092" y="93416"/>
                  </a:lnTo>
                  <a:lnTo>
                    <a:pt x="2335473" y="186832"/>
                  </a:lnTo>
                  <a:lnTo>
                    <a:pt x="2472854" y="326956"/>
                  </a:lnTo>
                  <a:lnTo>
                    <a:pt x="2610235" y="513789"/>
                  </a:lnTo>
                  <a:lnTo>
                    <a:pt x="2747615" y="560497"/>
                  </a:lnTo>
                  <a:lnTo>
                    <a:pt x="2884996" y="653913"/>
                  </a:lnTo>
                  <a:lnTo>
                    <a:pt x="3022377" y="467081"/>
                  </a:lnTo>
                  <a:lnTo>
                    <a:pt x="3159758" y="467081"/>
                  </a:lnTo>
                  <a:lnTo>
                    <a:pt x="3297139" y="467081"/>
                  </a:lnTo>
                  <a:lnTo>
                    <a:pt x="3434519" y="373665"/>
                  </a:lnTo>
                </a:path>
              </a:pathLst>
            </a:custGeom>
            <a:ln w="27101" cap="flat">
              <a:solidFill>
                <a:srgbClr val="80BD41">
                  <a:alpha val="69803"/>
                </a:srgbClr>
              </a:solidFill>
              <a:prstDash val="solid"/>
              <a:round/>
            </a:ln>
          </p:spPr>
          <p:txBody>
            <a:bodyPr/>
            <a:lstStyle/>
            <a:p>
              <a:endParaRPr/>
            </a:p>
          </p:txBody>
        </p:sp>
        <p:sp>
          <p:nvSpPr>
            <p:cNvPr id="25" name="pl25"/>
            <p:cNvSpPr/>
            <p:nvPr/>
          </p:nvSpPr>
          <p:spPr>
            <a:xfrm>
              <a:off x="1082810" y="1982341"/>
              <a:ext cx="3434519" cy="467081"/>
            </a:xfrm>
            <a:custGeom>
              <a:avLst/>
              <a:gdLst/>
              <a:ahLst/>
              <a:cxnLst/>
              <a:rect l="0" t="0" r="0" b="0"/>
              <a:pathLst>
                <a:path w="3434519" h="467081">
                  <a:moveTo>
                    <a:pt x="0" y="140124"/>
                  </a:moveTo>
                  <a:lnTo>
                    <a:pt x="137380" y="93416"/>
                  </a:lnTo>
                  <a:lnTo>
                    <a:pt x="274761" y="186832"/>
                  </a:lnTo>
                  <a:lnTo>
                    <a:pt x="412142" y="140124"/>
                  </a:lnTo>
                  <a:lnTo>
                    <a:pt x="549523" y="93416"/>
                  </a:lnTo>
                  <a:lnTo>
                    <a:pt x="686903" y="46708"/>
                  </a:lnTo>
                  <a:lnTo>
                    <a:pt x="824284" y="46708"/>
                  </a:lnTo>
                  <a:lnTo>
                    <a:pt x="961665" y="46708"/>
                  </a:lnTo>
                  <a:lnTo>
                    <a:pt x="1099046" y="0"/>
                  </a:lnTo>
                  <a:lnTo>
                    <a:pt x="1236427" y="0"/>
                  </a:lnTo>
                  <a:lnTo>
                    <a:pt x="1373807" y="0"/>
                  </a:lnTo>
                  <a:lnTo>
                    <a:pt x="1511188" y="0"/>
                  </a:lnTo>
                  <a:lnTo>
                    <a:pt x="1648569" y="46708"/>
                  </a:lnTo>
                  <a:lnTo>
                    <a:pt x="1785950" y="93416"/>
                  </a:lnTo>
                  <a:lnTo>
                    <a:pt x="1923331" y="93416"/>
                  </a:lnTo>
                  <a:lnTo>
                    <a:pt x="2060711" y="140124"/>
                  </a:lnTo>
                  <a:lnTo>
                    <a:pt x="2198092" y="186832"/>
                  </a:lnTo>
                  <a:lnTo>
                    <a:pt x="2335473" y="140124"/>
                  </a:lnTo>
                  <a:lnTo>
                    <a:pt x="2472854" y="140124"/>
                  </a:lnTo>
                  <a:lnTo>
                    <a:pt x="2610235" y="140124"/>
                  </a:lnTo>
                  <a:lnTo>
                    <a:pt x="2747615" y="233540"/>
                  </a:lnTo>
                  <a:lnTo>
                    <a:pt x="2884996" y="233540"/>
                  </a:lnTo>
                  <a:lnTo>
                    <a:pt x="3022377" y="140124"/>
                  </a:lnTo>
                  <a:lnTo>
                    <a:pt x="3159758" y="467081"/>
                  </a:lnTo>
                  <a:lnTo>
                    <a:pt x="3297139" y="467081"/>
                  </a:lnTo>
                  <a:lnTo>
                    <a:pt x="3434519" y="280248"/>
                  </a:lnTo>
                </a:path>
              </a:pathLst>
            </a:custGeom>
            <a:ln w="27101" cap="flat">
              <a:solidFill>
                <a:srgbClr val="6A1E74">
                  <a:alpha val="69803"/>
                </a:srgbClr>
              </a:solidFill>
              <a:prstDash val="solid"/>
              <a:round/>
            </a:ln>
          </p:spPr>
          <p:txBody>
            <a:bodyPr/>
            <a:lstStyle/>
            <a:p>
              <a:endParaRPr/>
            </a:p>
          </p:txBody>
        </p:sp>
        <p:sp>
          <p:nvSpPr>
            <p:cNvPr id="26" name="pl26"/>
            <p:cNvSpPr/>
            <p:nvPr/>
          </p:nvSpPr>
          <p:spPr>
            <a:xfrm>
              <a:off x="1082810" y="1982341"/>
              <a:ext cx="3434519" cy="934162"/>
            </a:xfrm>
            <a:custGeom>
              <a:avLst/>
              <a:gdLst/>
              <a:ahLst/>
              <a:cxnLst/>
              <a:rect l="0" t="0" r="0" b="0"/>
              <a:pathLst>
                <a:path w="3434519" h="934162">
                  <a:moveTo>
                    <a:pt x="0" y="934162"/>
                  </a:moveTo>
                  <a:lnTo>
                    <a:pt x="137380" y="887454"/>
                  </a:lnTo>
                  <a:lnTo>
                    <a:pt x="274761" y="840746"/>
                  </a:lnTo>
                  <a:lnTo>
                    <a:pt x="412142" y="840746"/>
                  </a:lnTo>
                  <a:lnTo>
                    <a:pt x="549523" y="747330"/>
                  </a:lnTo>
                  <a:lnTo>
                    <a:pt x="686903" y="607205"/>
                  </a:lnTo>
                  <a:lnTo>
                    <a:pt x="824284" y="653913"/>
                  </a:lnTo>
                  <a:lnTo>
                    <a:pt x="961665" y="653913"/>
                  </a:lnTo>
                  <a:lnTo>
                    <a:pt x="1099046" y="653913"/>
                  </a:lnTo>
                  <a:lnTo>
                    <a:pt x="1236427" y="607205"/>
                  </a:lnTo>
                  <a:lnTo>
                    <a:pt x="1373807" y="513789"/>
                  </a:lnTo>
                  <a:lnTo>
                    <a:pt x="1511188" y="326956"/>
                  </a:lnTo>
                  <a:lnTo>
                    <a:pt x="1648569" y="326956"/>
                  </a:lnTo>
                  <a:lnTo>
                    <a:pt x="1785950" y="326956"/>
                  </a:lnTo>
                  <a:lnTo>
                    <a:pt x="1923331" y="280248"/>
                  </a:lnTo>
                  <a:lnTo>
                    <a:pt x="2060711" y="280248"/>
                  </a:lnTo>
                  <a:lnTo>
                    <a:pt x="2198092" y="233540"/>
                  </a:lnTo>
                  <a:lnTo>
                    <a:pt x="2335473" y="233540"/>
                  </a:lnTo>
                  <a:lnTo>
                    <a:pt x="2472854" y="140124"/>
                  </a:lnTo>
                  <a:lnTo>
                    <a:pt x="2610235" y="93416"/>
                  </a:lnTo>
                  <a:lnTo>
                    <a:pt x="2747615" y="326956"/>
                  </a:lnTo>
                  <a:lnTo>
                    <a:pt x="2884996" y="280248"/>
                  </a:lnTo>
                  <a:lnTo>
                    <a:pt x="3022377" y="46708"/>
                  </a:lnTo>
                  <a:lnTo>
                    <a:pt x="3159758" y="93416"/>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27" name="pl27"/>
            <p:cNvSpPr/>
            <p:nvPr/>
          </p:nvSpPr>
          <p:spPr>
            <a:xfrm>
              <a:off x="1082810" y="2636255"/>
              <a:ext cx="3434519" cy="1120995"/>
            </a:xfrm>
            <a:custGeom>
              <a:avLst/>
              <a:gdLst/>
              <a:ahLst/>
              <a:cxnLst/>
              <a:rect l="0" t="0" r="0" b="0"/>
              <a:pathLst>
                <a:path w="3434519" h="1120995">
                  <a:moveTo>
                    <a:pt x="0" y="1120995"/>
                  </a:moveTo>
                  <a:lnTo>
                    <a:pt x="137380" y="1120995"/>
                  </a:lnTo>
                  <a:lnTo>
                    <a:pt x="274761" y="1074286"/>
                  </a:lnTo>
                  <a:lnTo>
                    <a:pt x="412142" y="980870"/>
                  </a:lnTo>
                  <a:lnTo>
                    <a:pt x="549523" y="840746"/>
                  </a:lnTo>
                  <a:lnTo>
                    <a:pt x="686903" y="700621"/>
                  </a:lnTo>
                  <a:lnTo>
                    <a:pt x="824284" y="607205"/>
                  </a:lnTo>
                  <a:lnTo>
                    <a:pt x="961665" y="513789"/>
                  </a:lnTo>
                  <a:lnTo>
                    <a:pt x="1099046" y="280248"/>
                  </a:lnTo>
                  <a:lnTo>
                    <a:pt x="1236427" y="93416"/>
                  </a:lnTo>
                  <a:lnTo>
                    <a:pt x="1373807" y="373665"/>
                  </a:lnTo>
                  <a:lnTo>
                    <a:pt x="1511188" y="420373"/>
                  </a:lnTo>
                  <a:lnTo>
                    <a:pt x="1648569" y="467081"/>
                  </a:lnTo>
                  <a:lnTo>
                    <a:pt x="1785950" y="560497"/>
                  </a:lnTo>
                  <a:lnTo>
                    <a:pt x="1923331" y="513789"/>
                  </a:lnTo>
                  <a:lnTo>
                    <a:pt x="2060711" y="467081"/>
                  </a:lnTo>
                  <a:lnTo>
                    <a:pt x="2198092" y="233540"/>
                  </a:lnTo>
                  <a:lnTo>
                    <a:pt x="2335473" y="186832"/>
                  </a:lnTo>
                  <a:lnTo>
                    <a:pt x="2472854" y="93416"/>
                  </a:lnTo>
                  <a:lnTo>
                    <a:pt x="2610235" y="46708"/>
                  </a:lnTo>
                  <a:lnTo>
                    <a:pt x="2747615" y="93416"/>
                  </a:lnTo>
                  <a:lnTo>
                    <a:pt x="2884996" y="326956"/>
                  </a:lnTo>
                  <a:lnTo>
                    <a:pt x="3022377" y="186832"/>
                  </a:lnTo>
                  <a:lnTo>
                    <a:pt x="3159758" y="46708"/>
                  </a:lnTo>
                  <a:lnTo>
                    <a:pt x="3297139" y="0"/>
                  </a:lnTo>
                  <a:lnTo>
                    <a:pt x="3434519" y="0"/>
                  </a:lnTo>
                </a:path>
              </a:pathLst>
            </a:custGeom>
            <a:ln w="27101" cap="flat">
              <a:solidFill>
                <a:srgbClr val="F26A21">
                  <a:alpha val="69803"/>
                </a:srgbClr>
              </a:solidFill>
              <a:prstDash val="solid"/>
              <a:round/>
            </a:ln>
          </p:spPr>
          <p:txBody>
            <a:bodyPr/>
            <a:lstStyle/>
            <a:p>
              <a:endParaRPr/>
            </a:p>
          </p:txBody>
        </p:sp>
        <p:sp>
          <p:nvSpPr>
            <p:cNvPr id="28" name="pl28"/>
            <p:cNvSpPr/>
            <p:nvPr/>
          </p:nvSpPr>
          <p:spPr>
            <a:xfrm>
              <a:off x="1082810" y="1888925"/>
              <a:ext cx="3434519" cy="467081"/>
            </a:xfrm>
            <a:custGeom>
              <a:avLst/>
              <a:gdLst/>
              <a:ahLst/>
              <a:cxnLst/>
              <a:rect l="0" t="0" r="0" b="0"/>
              <a:pathLst>
                <a:path w="3434519" h="467081">
                  <a:moveTo>
                    <a:pt x="0" y="233540"/>
                  </a:moveTo>
                  <a:lnTo>
                    <a:pt x="137380" y="280248"/>
                  </a:lnTo>
                  <a:lnTo>
                    <a:pt x="274761" y="326956"/>
                  </a:lnTo>
                  <a:lnTo>
                    <a:pt x="412142" y="280248"/>
                  </a:lnTo>
                  <a:lnTo>
                    <a:pt x="549523" y="233540"/>
                  </a:lnTo>
                  <a:lnTo>
                    <a:pt x="686903" y="233540"/>
                  </a:lnTo>
                  <a:lnTo>
                    <a:pt x="824284" y="93416"/>
                  </a:lnTo>
                  <a:lnTo>
                    <a:pt x="961665" y="93416"/>
                  </a:lnTo>
                  <a:lnTo>
                    <a:pt x="1099046" y="46708"/>
                  </a:lnTo>
                  <a:lnTo>
                    <a:pt x="1236427" y="46708"/>
                  </a:lnTo>
                  <a:lnTo>
                    <a:pt x="1373807" y="46708"/>
                  </a:lnTo>
                  <a:lnTo>
                    <a:pt x="1511188" y="46708"/>
                  </a:lnTo>
                  <a:lnTo>
                    <a:pt x="1648569" y="0"/>
                  </a:lnTo>
                  <a:lnTo>
                    <a:pt x="1785950" y="46708"/>
                  </a:lnTo>
                  <a:lnTo>
                    <a:pt x="1923331" y="46708"/>
                  </a:lnTo>
                  <a:lnTo>
                    <a:pt x="2060711" y="46708"/>
                  </a:lnTo>
                  <a:lnTo>
                    <a:pt x="2198092" y="46708"/>
                  </a:lnTo>
                  <a:lnTo>
                    <a:pt x="2335473" y="46708"/>
                  </a:lnTo>
                  <a:lnTo>
                    <a:pt x="2472854" y="93416"/>
                  </a:lnTo>
                  <a:lnTo>
                    <a:pt x="2610235" y="93416"/>
                  </a:lnTo>
                  <a:lnTo>
                    <a:pt x="2747615" y="186832"/>
                  </a:lnTo>
                  <a:lnTo>
                    <a:pt x="2884996" y="467081"/>
                  </a:lnTo>
                  <a:lnTo>
                    <a:pt x="3022377" y="140124"/>
                  </a:lnTo>
                  <a:lnTo>
                    <a:pt x="3159758" y="280248"/>
                  </a:lnTo>
                  <a:lnTo>
                    <a:pt x="3297139" y="280248"/>
                  </a:lnTo>
                  <a:lnTo>
                    <a:pt x="3434519" y="280248"/>
                  </a:lnTo>
                </a:path>
              </a:pathLst>
            </a:custGeom>
            <a:ln w="65043" cap="flat">
              <a:solidFill>
                <a:srgbClr val="000000">
                  <a:alpha val="100000"/>
                </a:srgbClr>
              </a:solidFill>
              <a:prstDash val="solid"/>
              <a:round/>
            </a:ln>
          </p:spPr>
          <p:txBody>
            <a:bodyPr/>
            <a:lstStyle/>
            <a:p>
              <a:endParaRPr/>
            </a:p>
          </p:txBody>
        </p:sp>
        <p:sp>
          <p:nvSpPr>
            <p:cNvPr id="29" name="pl29"/>
            <p:cNvSpPr/>
            <p:nvPr/>
          </p:nvSpPr>
          <p:spPr>
            <a:xfrm>
              <a:off x="1082810" y="1888925"/>
              <a:ext cx="3434519" cy="467081"/>
            </a:xfrm>
            <a:custGeom>
              <a:avLst/>
              <a:gdLst/>
              <a:ahLst/>
              <a:cxnLst/>
              <a:rect l="0" t="0" r="0" b="0"/>
              <a:pathLst>
                <a:path w="3434519" h="467081">
                  <a:moveTo>
                    <a:pt x="0" y="233540"/>
                  </a:moveTo>
                  <a:lnTo>
                    <a:pt x="137380" y="280248"/>
                  </a:lnTo>
                  <a:lnTo>
                    <a:pt x="274761" y="326956"/>
                  </a:lnTo>
                  <a:lnTo>
                    <a:pt x="412142" y="280248"/>
                  </a:lnTo>
                  <a:lnTo>
                    <a:pt x="549523" y="233540"/>
                  </a:lnTo>
                  <a:lnTo>
                    <a:pt x="686903" y="233540"/>
                  </a:lnTo>
                  <a:lnTo>
                    <a:pt x="824284" y="93416"/>
                  </a:lnTo>
                  <a:lnTo>
                    <a:pt x="961665" y="93416"/>
                  </a:lnTo>
                  <a:lnTo>
                    <a:pt x="1099046" y="46708"/>
                  </a:lnTo>
                  <a:lnTo>
                    <a:pt x="1236427" y="46708"/>
                  </a:lnTo>
                  <a:lnTo>
                    <a:pt x="1373807" y="46708"/>
                  </a:lnTo>
                  <a:lnTo>
                    <a:pt x="1511188" y="46708"/>
                  </a:lnTo>
                  <a:lnTo>
                    <a:pt x="1648569" y="0"/>
                  </a:lnTo>
                  <a:lnTo>
                    <a:pt x="1785950" y="46708"/>
                  </a:lnTo>
                  <a:lnTo>
                    <a:pt x="1923331" y="46708"/>
                  </a:lnTo>
                  <a:lnTo>
                    <a:pt x="2060711" y="46708"/>
                  </a:lnTo>
                  <a:lnTo>
                    <a:pt x="2198092" y="46708"/>
                  </a:lnTo>
                  <a:lnTo>
                    <a:pt x="2335473" y="46708"/>
                  </a:lnTo>
                  <a:lnTo>
                    <a:pt x="2472854" y="93416"/>
                  </a:lnTo>
                  <a:lnTo>
                    <a:pt x="2610235" y="93416"/>
                  </a:lnTo>
                  <a:lnTo>
                    <a:pt x="2747615" y="186832"/>
                  </a:lnTo>
                  <a:lnTo>
                    <a:pt x="2884996" y="467081"/>
                  </a:lnTo>
                  <a:lnTo>
                    <a:pt x="3022377" y="140124"/>
                  </a:lnTo>
                  <a:lnTo>
                    <a:pt x="3159758" y="280248"/>
                  </a:lnTo>
                  <a:lnTo>
                    <a:pt x="3297139" y="280248"/>
                  </a:lnTo>
                  <a:lnTo>
                    <a:pt x="3434519" y="280248"/>
                  </a:lnTo>
                </a:path>
              </a:pathLst>
            </a:custGeom>
            <a:ln w="40651" cap="flat">
              <a:solidFill>
                <a:srgbClr val="0058AB">
                  <a:alpha val="100000"/>
                </a:srgbClr>
              </a:solidFill>
              <a:prstDash val="solid"/>
              <a:round/>
            </a:ln>
          </p:spPr>
          <p:txBody>
            <a:bodyPr/>
            <a:lstStyle/>
            <a:p>
              <a:endParaRPr/>
            </a:p>
          </p:txBody>
        </p:sp>
        <p:sp>
          <p:nvSpPr>
            <p:cNvPr id="30" name="tx30"/>
            <p:cNvSpPr/>
            <p:nvPr/>
          </p:nvSpPr>
          <p:spPr>
            <a:xfrm>
              <a:off x="1022520" y="19501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1" name="tx31"/>
            <p:cNvSpPr/>
            <p:nvPr/>
          </p:nvSpPr>
          <p:spPr>
            <a:xfrm>
              <a:off x="1709424" y="19501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2" name="tx32"/>
            <p:cNvSpPr/>
            <p:nvPr/>
          </p:nvSpPr>
          <p:spPr>
            <a:xfrm>
              <a:off x="2396328" y="17632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3" name="tx33"/>
            <p:cNvSpPr/>
            <p:nvPr/>
          </p:nvSpPr>
          <p:spPr>
            <a:xfrm>
              <a:off x="3083232" y="17632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4" name="tx34"/>
            <p:cNvSpPr/>
            <p:nvPr/>
          </p:nvSpPr>
          <p:spPr>
            <a:xfrm>
              <a:off x="3632755" y="18099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5" name="tx35"/>
            <p:cNvSpPr/>
            <p:nvPr/>
          </p:nvSpPr>
          <p:spPr>
            <a:xfrm>
              <a:off x="4457040" y="19968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6" name="tx36"/>
            <p:cNvSpPr/>
            <p:nvPr/>
          </p:nvSpPr>
          <p:spPr>
            <a:xfrm>
              <a:off x="707191" y="356974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7" name="tx37"/>
            <p:cNvSpPr/>
            <p:nvPr/>
          </p:nvSpPr>
          <p:spPr>
            <a:xfrm>
              <a:off x="707191" y="310266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8" name="tx38"/>
            <p:cNvSpPr/>
            <p:nvPr/>
          </p:nvSpPr>
          <p:spPr>
            <a:xfrm>
              <a:off x="707191" y="263558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9" name="tx39"/>
            <p:cNvSpPr/>
            <p:nvPr/>
          </p:nvSpPr>
          <p:spPr>
            <a:xfrm>
              <a:off x="707191" y="216850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40" name="tx40"/>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1" name="tx41"/>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42" name="tx42"/>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43" name="tx43"/>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44" name="tx44"/>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45" name="tx45"/>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46" name="tx46"/>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47" name="tx47"/>
            <p:cNvSpPr/>
            <p:nvPr/>
          </p:nvSpPr>
          <p:spPr>
            <a:xfrm rot="-5400000">
              <a:off x="53085" y="2693432"/>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8" name="pl48"/>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9" name="pl49"/>
            <p:cNvSpPr/>
            <p:nvPr/>
          </p:nvSpPr>
          <p:spPr>
            <a:xfrm>
              <a:off x="1412733" y="4702006"/>
              <a:ext cx="175564" cy="0"/>
            </a:xfrm>
            <a:custGeom>
              <a:avLst/>
              <a:gdLst/>
              <a:ahLst/>
              <a:cxnLst/>
              <a:rect l="0" t="0" r="0" b="0"/>
              <a:pathLst>
                <a:path w="175564">
                  <a:moveTo>
                    <a:pt x="0" y="0"/>
                  </a:moveTo>
                  <a:lnTo>
                    <a:pt x="175564" y="0"/>
                  </a:lnTo>
                </a:path>
              </a:pathLst>
            </a:custGeom>
            <a:ln w="40651" cap="flat">
              <a:solidFill>
                <a:srgbClr val="0058AB">
                  <a:alpha val="100000"/>
                </a:srgbClr>
              </a:solidFill>
              <a:prstDash val="solid"/>
              <a:round/>
            </a:ln>
          </p:spPr>
          <p:txBody>
            <a:bodyPr/>
            <a:lstStyle/>
            <a:p>
              <a:endParaRPr/>
            </a:p>
          </p:txBody>
        </p:sp>
        <p:sp>
          <p:nvSpPr>
            <p:cNvPr id="50" name="pl50"/>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1" name="pl51"/>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2" name="pl52"/>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3" name="pl53"/>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4" name="pl54"/>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5" name="pl55"/>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6" name="tx56"/>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7" name="tx57"/>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8" name="tx58"/>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9" name="tx59"/>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60" name="tx60"/>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61" name="tx61"/>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62" name="tx62"/>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3" name="tx63"/>
            <p:cNvSpPr/>
            <p:nvPr/>
          </p:nvSpPr>
          <p:spPr>
            <a:xfrm>
              <a:off x="1614059" y="1405107"/>
              <a:ext cx="2372022" cy="14160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EAPR, 2000-2025</a:t>
              </a:r>
            </a:p>
          </p:txBody>
        </p:sp>
        <p:sp>
          <p:nvSpPr>
            <p:cNvPr id="64" name="pl64"/>
            <p:cNvSpPr/>
            <p:nvPr/>
          </p:nvSpPr>
          <p:spPr>
            <a:xfrm>
              <a:off x="5226849" y="328467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26849" y="269395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26849" y="210323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26849" y="358003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226849" y="298931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26849" y="239859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26849" y="180787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398575" y="2280449"/>
              <a:ext cx="3434519" cy="590720"/>
            </a:xfrm>
            <a:custGeom>
              <a:avLst/>
              <a:gdLst/>
              <a:ahLst/>
              <a:cxnLst/>
              <a:rect l="0" t="0" r="0" b="0"/>
              <a:pathLst>
                <a:path w="3434519" h="590720">
                  <a:moveTo>
                    <a:pt x="0" y="295360"/>
                  </a:moveTo>
                  <a:lnTo>
                    <a:pt x="137380" y="354432"/>
                  </a:lnTo>
                  <a:lnTo>
                    <a:pt x="274761" y="413504"/>
                  </a:lnTo>
                  <a:lnTo>
                    <a:pt x="412142" y="354432"/>
                  </a:lnTo>
                  <a:lnTo>
                    <a:pt x="549523" y="295360"/>
                  </a:lnTo>
                  <a:lnTo>
                    <a:pt x="686903" y="295360"/>
                  </a:lnTo>
                  <a:lnTo>
                    <a:pt x="824284" y="118144"/>
                  </a:lnTo>
                  <a:lnTo>
                    <a:pt x="961665" y="118144"/>
                  </a:lnTo>
                  <a:lnTo>
                    <a:pt x="1099046" y="59072"/>
                  </a:lnTo>
                  <a:lnTo>
                    <a:pt x="1236427" y="59072"/>
                  </a:lnTo>
                  <a:lnTo>
                    <a:pt x="1373807" y="59072"/>
                  </a:lnTo>
                  <a:lnTo>
                    <a:pt x="1511188" y="59072"/>
                  </a:lnTo>
                  <a:lnTo>
                    <a:pt x="1648569" y="0"/>
                  </a:lnTo>
                  <a:lnTo>
                    <a:pt x="1785950" y="59072"/>
                  </a:lnTo>
                  <a:lnTo>
                    <a:pt x="1923331" y="59072"/>
                  </a:lnTo>
                  <a:lnTo>
                    <a:pt x="2060711" y="59072"/>
                  </a:lnTo>
                  <a:lnTo>
                    <a:pt x="2198092" y="59072"/>
                  </a:lnTo>
                  <a:lnTo>
                    <a:pt x="2335473" y="59072"/>
                  </a:lnTo>
                  <a:lnTo>
                    <a:pt x="2472854" y="118144"/>
                  </a:lnTo>
                  <a:lnTo>
                    <a:pt x="2610235" y="118144"/>
                  </a:lnTo>
                  <a:lnTo>
                    <a:pt x="2747615" y="236288"/>
                  </a:lnTo>
                  <a:lnTo>
                    <a:pt x="2884996" y="590720"/>
                  </a:lnTo>
                  <a:lnTo>
                    <a:pt x="3022377" y="177216"/>
                  </a:lnTo>
                  <a:lnTo>
                    <a:pt x="3159758" y="354432"/>
                  </a:lnTo>
                  <a:lnTo>
                    <a:pt x="3297139" y="354432"/>
                  </a:lnTo>
                  <a:lnTo>
                    <a:pt x="3434519" y="354432"/>
                  </a:lnTo>
                </a:path>
              </a:pathLst>
            </a:custGeom>
            <a:ln w="27101" cap="flat">
              <a:solidFill>
                <a:srgbClr val="0058AB">
                  <a:alpha val="69803"/>
                </a:srgbClr>
              </a:solidFill>
              <a:prstDash val="solid"/>
              <a:round/>
            </a:ln>
          </p:spPr>
          <p:txBody>
            <a:bodyPr/>
            <a:lstStyle/>
            <a:p>
              <a:endParaRPr/>
            </a:p>
          </p:txBody>
        </p:sp>
        <p:sp>
          <p:nvSpPr>
            <p:cNvPr id="78" name="pl78"/>
            <p:cNvSpPr/>
            <p:nvPr/>
          </p:nvSpPr>
          <p:spPr>
            <a:xfrm>
              <a:off x="5398575" y="2221377"/>
              <a:ext cx="3434519" cy="472576"/>
            </a:xfrm>
            <a:custGeom>
              <a:avLst/>
              <a:gdLst/>
              <a:ahLst/>
              <a:cxnLst/>
              <a:rect l="0" t="0" r="0" b="0"/>
              <a:pathLst>
                <a:path w="3434519" h="472576">
                  <a:moveTo>
                    <a:pt x="0" y="118144"/>
                  </a:moveTo>
                  <a:lnTo>
                    <a:pt x="137380" y="59072"/>
                  </a:lnTo>
                  <a:lnTo>
                    <a:pt x="274761" y="295360"/>
                  </a:lnTo>
                  <a:lnTo>
                    <a:pt x="412142" y="472576"/>
                  </a:lnTo>
                  <a:lnTo>
                    <a:pt x="549523" y="295360"/>
                  </a:lnTo>
                  <a:lnTo>
                    <a:pt x="686903" y="118144"/>
                  </a:lnTo>
                  <a:lnTo>
                    <a:pt x="824284" y="118144"/>
                  </a:lnTo>
                  <a:lnTo>
                    <a:pt x="961665" y="0"/>
                  </a:lnTo>
                  <a:lnTo>
                    <a:pt x="1099046" y="59072"/>
                  </a:lnTo>
                  <a:lnTo>
                    <a:pt x="1236427" y="177216"/>
                  </a:lnTo>
                  <a:lnTo>
                    <a:pt x="1373807" y="295360"/>
                  </a:lnTo>
                  <a:lnTo>
                    <a:pt x="1511188" y="295360"/>
                  </a:lnTo>
                  <a:lnTo>
                    <a:pt x="1648569" y="177216"/>
                  </a:lnTo>
                  <a:lnTo>
                    <a:pt x="1785950" y="118144"/>
                  </a:lnTo>
                  <a:lnTo>
                    <a:pt x="1923331" y="295360"/>
                  </a:lnTo>
                  <a:lnTo>
                    <a:pt x="2060711" y="236288"/>
                  </a:lnTo>
                  <a:lnTo>
                    <a:pt x="2198092" y="354432"/>
                  </a:lnTo>
                  <a:lnTo>
                    <a:pt x="2335473" y="236288"/>
                  </a:lnTo>
                  <a:lnTo>
                    <a:pt x="2472854" y="118144"/>
                  </a:lnTo>
                  <a:lnTo>
                    <a:pt x="2610235" y="177216"/>
                  </a:lnTo>
                  <a:lnTo>
                    <a:pt x="2747615" y="295360"/>
                  </a:lnTo>
                  <a:lnTo>
                    <a:pt x="2884996" y="354432"/>
                  </a:lnTo>
                  <a:lnTo>
                    <a:pt x="3022377" y="295360"/>
                  </a:lnTo>
                  <a:lnTo>
                    <a:pt x="3159758" y="295360"/>
                  </a:lnTo>
                  <a:lnTo>
                    <a:pt x="3297139" y="413504"/>
                  </a:lnTo>
                  <a:lnTo>
                    <a:pt x="3434519" y="413504"/>
                  </a:lnTo>
                </a:path>
              </a:pathLst>
            </a:custGeom>
            <a:ln w="27101" cap="flat">
              <a:solidFill>
                <a:srgbClr val="1CABE2">
                  <a:alpha val="69803"/>
                </a:srgbClr>
              </a:solidFill>
              <a:prstDash val="solid"/>
              <a:round/>
            </a:ln>
          </p:spPr>
          <p:txBody>
            <a:bodyPr/>
            <a:lstStyle/>
            <a:p>
              <a:endParaRPr/>
            </a:p>
          </p:txBody>
        </p:sp>
        <p:sp>
          <p:nvSpPr>
            <p:cNvPr id="79" name="pl79"/>
            <p:cNvSpPr/>
            <p:nvPr/>
          </p:nvSpPr>
          <p:spPr>
            <a:xfrm>
              <a:off x="5398575" y="2398593"/>
              <a:ext cx="3434519" cy="767936"/>
            </a:xfrm>
            <a:custGeom>
              <a:avLst/>
              <a:gdLst/>
              <a:ahLst/>
              <a:cxnLst/>
              <a:rect l="0" t="0" r="0" b="0"/>
              <a:pathLst>
                <a:path w="3434519" h="767936">
                  <a:moveTo>
                    <a:pt x="0" y="767936"/>
                  </a:moveTo>
                  <a:lnTo>
                    <a:pt x="137380" y="649792"/>
                  </a:lnTo>
                  <a:lnTo>
                    <a:pt x="274761" y="531648"/>
                  </a:lnTo>
                  <a:lnTo>
                    <a:pt x="412142" y="413504"/>
                  </a:lnTo>
                  <a:lnTo>
                    <a:pt x="549523" y="354432"/>
                  </a:lnTo>
                  <a:lnTo>
                    <a:pt x="686903" y="354432"/>
                  </a:lnTo>
                  <a:lnTo>
                    <a:pt x="824284" y="236288"/>
                  </a:lnTo>
                  <a:lnTo>
                    <a:pt x="961665" y="177216"/>
                  </a:lnTo>
                  <a:lnTo>
                    <a:pt x="1099046" y="177216"/>
                  </a:lnTo>
                  <a:lnTo>
                    <a:pt x="1236427" y="118144"/>
                  </a:lnTo>
                  <a:lnTo>
                    <a:pt x="1373807" y="59072"/>
                  </a:lnTo>
                  <a:lnTo>
                    <a:pt x="1511188" y="0"/>
                  </a:lnTo>
                  <a:lnTo>
                    <a:pt x="1648569" y="59072"/>
                  </a:lnTo>
                  <a:lnTo>
                    <a:pt x="1785950" y="177216"/>
                  </a:lnTo>
                  <a:lnTo>
                    <a:pt x="1923331" y="59072"/>
                  </a:lnTo>
                  <a:lnTo>
                    <a:pt x="2060711" y="59072"/>
                  </a:lnTo>
                  <a:lnTo>
                    <a:pt x="2198092" y="59072"/>
                  </a:lnTo>
                  <a:lnTo>
                    <a:pt x="2335473" y="118144"/>
                  </a:lnTo>
                  <a:lnTo>
                    <a:pt x="2472854" y="59072"/>
                  </a:lnTo>
                  <a:lnTo>
                    <a:pt x="2610235" y="0"/>
                  </a:lnTo>
                  <a:lnTo>
                    <a:pt x="2747615" y="118144"/>
                  </a:lnTo>
                  <a:lnTo>
                    <a:pt x="2884996" y="177216"/>
                  </a:lnTo>
                  <a:lnTo>
                    <a:pt x="3022377" y="118144"/>
                  </a:lnTo>
                  <a:lnTo>
                    <a:pt x="3159758" y="0"/>
                  </a:lnTo>
                  <a:lnTo>
                    <a:pt x="3297139" y="118144"/>
                  </a:lnTo>
                  <a:lnTo>
                    <a:pt x="3434519" y="59072"/>
                  </a:lnTo>
                </a:path>
              </a:pathLst>
            </a:custGeom>
            <a:ln w="27101" cap="flat">
              <a:solidFill>
                <a:srgbClr val="00833D">
                  <a:alpha val="69803"/>
                </a:srgbClr>
              </a:solidFill>
              <a:prstDash val="solid"/>
              <a:round/>
            </a:ln>
          </p:spPr>
          <p:txBody>
            <a:bodyPr/>
            <a:lstStyle/>
            <a:p>
              <a:endParaRPr/>
            </a:p>
          </p:txBody>
        </p:sp>
        <p:sp>
          <p:nvSpPr>
            <p:cNvPr id="80" name="pl80"/>
            <p:cNvSpPr/>
            <p:nvPr/>
          </p:nvSpPr>
          <p:spPr>
            <a:xfrm>
              <a:off x="5398575" y="1748801"/>
              <a:ext cx="3434519" cy="827008"/>
            </a:xfrm>
            <a:custGeom>
              <a:avLst/>
              <a:gdLst/>
              <a:ahLst/>
              <a:cxnLst/>
              <a:rect l="0" t="0" r="0" b="0"/>
              <a:pathLst>
                <a:path w="3434519" h="827008">
                  <a:moveTo>
                    <a:pt x="0" y="59072"/>
                  </a:moveTo>
                  <a:lnTo>
                    <a:pt x="137380" y="118144"/>
                  </a:lnTo>
                  <a:lnTo>
                    <a:pt x="274761" y="59072"/>
                  </a:lnTo>
                  <a:lnTo>
                    <a:pt x="412142" y="59072"/>
                  </a:lnTo>
                  <a:lnTo>
                    <a:pt x="549523" y="59072"/>
                  </a:lnTo>
                  <a:lnTo>
                    <a:pt x="686903" y="0"/>
                  </a:lnTo>
                  <a:lnTo>
                    <a:pt x="824284" y="59072"/>
                  </a:lnTo>
                  <a:lnTo>
                    <a:pt x="961665" y="118144"/>
                  </a:lnTo>
                  <a:lnTo>
                    <a:pt x="1099046" y="0"/>
                  </a:lnTo>
                  <a:lnTo>
                    <a:pt x="1236427" y="59072"/>
                  </a:lnTo>
                  <a:lnTo>
                    <a:pt x="1373807" y="59072"/>
                  </a:lnTo>
                  <a:lnTo>
                    <a:pt x="1511188" y="59072"/>
                  </a:lnTo>
                  <a:lnTo>
                    <a:pt x="1648569" y="59072"/>
                  </a:lnTo>
                  <a:lnTo>
                    <a:pt x="1785950" y="177216"/>
                  </a:lnTo>
                  <a:lnTo>
                    <a:pt x="1923331" y="118144"/>
                  </a:lnTo>
                  <a:lnTo>
                    <a:pt x="2060711" y="59072"/>
                  </a:lnTo>
                  <a:lnTo>
                    <a:pt x="2198092" y="118144"/>
                  </a:lnTo>
                  <a:lnTo>
                    <a:pt x="2335473" y="236288"/>
                  </a:lnTo>
                  <a:lnTo>
                    <a:pt x="2472854" y="413504"/>
                  </a:lnTo>
                  <a:lnTo>
                    <a:pt x="2610235" y="649792"/>
                  </a:lnTo>
                  <a:lnTo>
                    <a:pt x="2747615" y="708864"/>
                  </a:lnTo>
                  <a:lnTo>
                    <a:pt x="2884996" y="827008"/>
                  </a:lnTo>
                  <a:lnTo>
                    <a:pt x="3022377" y="590720"/>
                  </a:lnTo>
                  <a:lnTo>
                    <a:pt x="3159758" y="590720"/>
                  </a:lnTo>
                  <a:lnTo>
                    <a:pt x="3297139" y="590720"/>
                  </a:lnTo>
                  <a:lnTo>
                    <a:pt x="3434519" y="472576"/>
                  </a:lnTo>
                </a:path>
              </a:pathLst>
            </a:custGeom>
            <a:ln w="27101" cap="flat">
              <a:solidFill>
                <a:srgbClr val="80BD41">
                  <a:alpha val="69803"/>
                </a:srgbClr>
              </a:solidFill>
              <a:prstDash val="solid"/>
              <a:round/>
            </a:ln>
          </p:spPr>
          <p:txBody>
            <a:bodyPr/>
            <a:lstStyle/>
            <a:p>
              <a:endParaRPr/>
            </a:p>
          </p:txBody>
        </p:sp>
        <p:sp>
          <p:nvSpPr>
            <p:cNvPr id="81" name="pl81"/>
            <p:cNvSpPr/>
            <p:nvPr/>
          </p:nvSpPr>
          <p:spPr>
            <a:xfrm>
              <a:off x="5398575" y="2221377"/>
              <a:ext cx="3434519" cy="590720"/>
            </a:xfrm>
            <a:custGeom>
              <a:avLst/>
              <a:gdLst/>
              <a:ahLst/>
              <a:cxnLst/>
              <a:rect l="0" t="0" r="0" b="0"/>
              <a:pathLst>
                <a:path w="3434519" h="590720">
                  <a:moveTo>
                    <a:pt x="0" y="177216"/>
                  </a:moveTo>
                  <a:lnTo>
                    <a:pt x="137380" y="118144"/>
                  </a:lnTo>
                  <a:lnTo>
                    <a:pt x="274761" y="236288"/>
                  </a:lnTo>
                  <a:lnTo>
                    <a:pt x="412142" y="177216"/>
                  </a:lnTo>
                  <a:lnTo>
                    <a:pt x="549523" y="118144"/>
                  </a:lnTo>
                  <a:lnTo>
                    <a:pt x="686903" y="59072"/>
                  </a:lnTo>
                  <a:lnTo>
                    <a:pt x="824284" y="59072"/>
                  </a:lnTo>
                  <a:lnTo>
                    <a:pt x="961665" y="59072"/>
                  </a:lnTo>
                  <a:lnTo>
                    <a:pt x="1099046" y="0"/>
                  </a:lnTo>
                  <a:lnTo>
                    <a:pt x="1236427" y="0"/>
                  </a:lnTo>
                  <a:lnTo>
                    <a:pt x="1373807" y="0"/>
                  </a:lnTo>
                  <a:lnTo>
                    <a:pt x="1511188" y="0"/>
                  </a:lnTo>
                  <a:lnTo>
                    <a:pt x="1648569" y="59072"/>
                  </a:lnTo>
                  <a:lnTo>
                    <a:pt x="1785950" y="118144"/>
                  </a:lnTo>
                  <a:lnTo>
                    <a:pt x="1923331" y="118144"/>
                  </a:lnTo>
                  <a:lnTo>
                    <a:pt x="2060711" y="177216"/>
                  </a:lnTo>
                  <a:lnTo>
                    <a:pt x="2198092" y="236288"/>
                  </a:lnTo>
                  <a:lnTo>
                    <a:pt x="2335473" y="177216"/>
                  </a:lnTo>
                  <a:lnTo>
                    <a:pt x="2472854" y="177216"/>
                  </a:lnTo>
                  <a:lnTo>
                    <a:pt x="2610235" y="177216"/>
                  </a:lnTo>
                  <a:lnTo>
                    <a:pt x="2747615" y="295360"/>
                  </a:lnTo>
                  <a:lnTo>
                    <a:pt x="2884996" y="295360"/>
                  </a:lnTo>
                  <a:lnTo>
                    <a:pt x="3022377" y="177216"/>
                  </a:lnTo>
                  <a:lnTo>
                    <a:pt x="3159758" y="590720"/>
                  </a:lnTo>
                  <a:lnTo>
                    <a:pt x="3297139" y="590720"/>
                  </a:lnTo>
                  <a:lnTo>
                    <a:pt x="3434519" y="354432"/>
                  </a:lnTo>
                </a:path>
              </a:pathLst>
            </a:custGeom>
            <a:ln w="27101" cap="flat">
              <a:solidFill>
                <a:srgbClr val="6A1E74">
                  <a:alpha val="69803"/>
                </a:srgbClr>
              </a:solidFill>
              <a:prstDash val="solid"/>
              <a:round/>
            </a:ln>
          </p:spPr>
          <p:txBody>
            <a:bodyPr/>
            <a:lstStyle/>
            <a:p>
              <a:endParaRPr/>
            </a:p>
          </p:txBody>
        </p:sp>
        <p:sp>
          <p:nvSpPr>
            <p:cNvPr id="82" name="pl82"/>
            <p:cNvSpPr/>
            <p:nvPr/>
          </p:nvSpPr>
          <p:spPr>
            <a:xfrm>
              <a:off x="5398575" y="2280449"/>
              <a:ext cx="3434519" cy="1181440"/>
            </a:xfrm>
            <a:custGeom>
              <a:avLst/>
              <a:gdLst/>
              <a:ahLst/>
              <a:cxnLst/>
              <a:rect l="0" t="0" r="0" b="0"/>
              <a:pathLst>
                <a:path w="3434519" h="1181440">
                  <a:moveTo>
                    <a:pt x="0" y="1181440"/>
                  </a:moveTo>
                  <a:lnTo>
                    <a:pt x="137380" y="1122368"/>
                  </a:lnTo>
                  <a:lnTo>
                    <a:pt x="274761" y="1063296"/>
                  </a:lnTo>
                  <a:lnTo>
                    <a:pt x="412142" y="1063296"/>
                  </a:lnTo>
                  <a:lnTo>
                    <a:pt x="549523" y="945152"/>
                  </a:lnTo>
                  <a:lnTo>
                    <a:pt x="686903" y="767936"/>
                  </a:lnTo>
                  <a:lnTo>
                    <a:pt x="824284" y="827008"/>
                  </a:lnTo>
                  <a:lnTo>
                    <a:pt x="961665" y="827008"/>
                  </a:lnTo>
                  <a:lnTo>
                    <a:pt x="1099046" y="827008"/>
                  </a:lnTo>
                  <a:lnTo>
                    <a:pt x="1236427" y="767936"/>
                  </a:lnTo>
                  <a:lnTo>
                    <a:pt x="1373807" y="649792"/>
                  </a:lnTo>
                  <a:lnTo>
                    <a:pt x="1511188" y="413504"/>
                  </a:lnTo>
                  <a:lnTo>
                    <a:pt x="1648569" y="413504"/>
                  </a:lnTo>
                  <a:lnTo>
                    <a:pt x="1785950" y="413504"/>
                  </a:lnTo>
                  <a:lnTo>
                    <a:pt x="1923331" y="354432"/>
                  </a:lnTo>
                  <a:lnTo>
                    <a:pt x="2060711" y="354432"/>
                  </a:lnTo>
                  <a:lnTo>
                    <a:pt x="2198092" y="295360"/>
                  </a:lnTo>
                  <a:lnTo>
                    <a:pt x="2335473" y="295360"/>
                  </a:lnTo>
                  <a:lnTo>
                    <a:pt x="2472854" y="177216"/>
                  </a:lnTo>
                  <a:lnTo>
                    <a:pt x="2610235" y="118144"/>
                  </a:lnTo>
                  <a:lnTo>
                    <a:pt x="2747615" y="413504"/>
                  </a:lnTo>
                  <a:lnTo>
                    <a:pt x="2884996" y="354432"/>
                  </a:lnTo>
                  <a:lnTo>
                    <a:pt x="3022377" y="59072"/>
                  </a:lnTo>
                  <a:lnTo>
                    <a:pt x="3159758" y="118144"/>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83" name="pl83"/>
            <p:cNvSpPr/>
            <p:nvPr/>
          </p:nvSpPr>
          <p:spPr>
            <a:xfrm>
              <a:off x="5398575" y="2339521"/>
              <a:ext cx="3434519" cy="1417729"/>
            </a:xfrm>
            <a:custGeom>
              <a:avLst/>
              <a:gdLst/>
              <a:ahLst/>
              <a:cxnLst/>
              <a:rect l="0" t="0" r="0" b="0"/>
              <a:pathLst>
                <a:path w="3434519" h="1417729">
                  <a:moveTo>
                    <a:pt x="0" y="1417729"/>
                  </a:moveTo>
                  <a:lnTo>
                    <a:pt x="137380" y="1417729"/>
                  </a:lnTo>
                  <a:lnTo>
                    <a:pt x="274761" y="1358656"/>
                  </a:lnTo>
                  <a:lnTo>
                    <a:pt x="412142" y="1240512"/>
                  </a:lnTo>
                  <a:lnTo>
                    <a:pt x="549523" y="1063296"/>
                  </a:lnTo>
                  <a:lnTo>
                    <a:pt x="686903" y="886080"/>
                  </a:lnTo>
                  <a:lnTo>
                    <a:pt x="824284" y="767936"/>
                  </a:lnTo>
                  <a:lnTo>
                    <a:pt x="961665" y="649792"/>
                  </a:lnTo>
                  <a:lnTo>
                    <a:pt x="1099046" y="354432"/>
                  </a:lnTo>
                  <a:lnTo>
                    <a:pt x="1236427" y="118144"/>
                  </a:lnTo>
                  <a:lnTo>
                    <a:pt x="1373807" y="472576"/>
                  </a:lnTo>
                  <a:lnTo>
                    <a:pt x="1511188" y="531648"/>
                  </a:lnTo>
                  <a:lnTo>
                    <a:pt x="1648569" y="590720"/>
                  </a:lnTo>
                  <a:lnTo>
                    <a:pt x="1785950" y="708864"/>
                  </a:lnTo>
                  <a:lnTo>
                    <a:pt x="1923331" y="649792"/>
                  </a:lnTo>
                  <a:lnTo>
                    <a:pt x="2060711" y="590720"/>
                  </a:lnTo>
                  <a:lnTo>
                    <a:pt x="2198092" y="295360"/>
                  </a:lnTo>
                  <a:lnTo>
                    <a:pt x="2335473" y="236288"/>
                  </a:lnTo>
                  <a:lnTo>
                    <a:pt x="2472854" y="118144"/>
                  </a:lnTo>
                  <a:lnTo>
                    <a:pt x="2610235" y="59072"/>
                  </a:lnTo>
                  <a:lnTo>
                    <a:pt x="2747615" y="118144"/>
                  </a:lnTo>
                  <a:lnTo>
                    <a:pt x="2884996" y="413504"/>
                  </a:lnTo>
                  <a:lnTo>
                    <a:pt x="3022377" y="236288"/>
                  </a:lnTo>
                  <a:lnTo>
                    <a:pt x="3159758" y="59072"/>
                  </a:lnTo>
                  <a:lnTo>
                    <a:pt x="3297139" y="0"/>
                  </a:lnTo>
                  <a:lnTo>
                    <a:pt x="3434519" y="0"/>
                  </a:lnTo>
                </a:path>
              </a:pathLst>
            </a:custGeom>
            <a:ln w="27101" cap="flat">
              <a:solidFill>
                <a:srgbClr val="F26A21">
                  <a:alpha val="69803"/>
                </a:srgbClr>
              </a:solidFill>
              <a:prstDash val="solid"/>
              <a:round/>
            </a:ln>
          </p:spPr>
          <p:txBody>
            <a:bodyPr/>
            <a:lstStyle/>
            <a:p>
              <a:endParaRPr/>
            </a:p>
          </p:txBody>
        </p:sp>
        <p:sp>
          <p:nvSpPr>
            <p:cNvPr id="84" name="pl84"/>
            <p:cNvSpPr/>
            <p:nvPr/>
          </p:nvSpPr>
          <p:spPr>
            <a:xfrm>
              <a:off x="5398575" y="2398593"/>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85" name="pl85"/>
            <p:cNvSpPr/>
            <p:nvPr/>
          </p:nvSpPr>
          <p:spPr>
            <a:xfrm>
              <a:off x="5398575" y="2280449"/>
              <a:ext cx="3434519" cy="590720"/>
            </a:xfrm>
            <a:custGeom>
              <a:avLst/>
              <a:gdLst/>
              <a:ahLst/>
              <a:cxnLst/>
              <a:rect l="0" t="0" r="0" b="0"/>
              <a:pathLst>
                <a:path w="3434519" h="590720">
                  <a:moveTo>
                    <a:pt x="0" y="295360"/>
                  </a:moveTo>
                  <a:lnTo>
                    <a:pt x="137380" y="354432"/>
                  </a:lnTo>
                  <a:lnTo>
                    <a:pt x="274761" y="413504"/>
                  </a:lnTo>
                  <a:lnTo>
                    <a:pt x="412142" y="354432"/>
                  </a:lnTo>
                  <a:lnTo>
                    <a:pt x="549523" y="295360"/>
                  </a:lnTo>
                  <a:lnTo>
                    <a:pt x="686903" y="295360"/>
                  </a:lnTo>
                  <a:lnTo>
                    <a:pt x="824284" y="118144"/>
                  </a:lnTo>
                  <a:lnTo>
                    <a:pt x="961665" y="118144"/>
                  </a:lnTo>
                  <a:lnTo>
                    <a:pt x="1099046" y="59072"/>
                  </a:lnTo>
                  <a:lnTo>
                    <a:pt x="1236427" y="59072"/>
                  </a:lnTo>
                  <a:lnTo>
                    <a:pt x="1373807" y="59072"/>
                  </a:lnTo>
                  <a:lnTo>
                    <a:pt x="1511188" y="59072"/>
                  </a:lnTo>
                  <a:lnTo>
                    <a:pt x="1648569" y="0"/>
                  </a:lnTo>
                  <a:lnTo>
                    <a:pt x="1785950" y="59072"/>
                  </a:lnTo>
                  <a:lnTo>
                    <a:pt x="1923331" y="59072"/>
                  </a:lnTo>
                  <a:lnTo>
                    <a:pt x="2060711" y="59072"/>
                  </a:lnTo>
                  <a:lnTo>
                    <a:pt x="2198092" y="59072"/>
                  </a:lnTo>
                  <a:lnTo>
                    <a:pt x="2335473" y="59072"/>
                  </a:lnTo>
                  <a:lnTo>
                    <a:pt x="2472854" y="118144"/>
                  </a:lnTo>
                  <a:lnTo>
                    <a:pt x="2610235" y="118144"/>
                  </a:lnTo>
                  <a:lnTo>
                    <a:pt x="2747615" y="236288"/>
                  </a:lnTo>
                  <a:lnTo>
                    <a:pt x="2884996" y="590720"/>
                  </a:lnTo>
                  <a:lnTo>
                    <a:pt x="3022377" y="177216"/>
                  </a:lnTo>
                  <a:lnTo>
                    <a:pt x="3159758" y="354432"/>
                  </a:lnTo>
                  <a:lnTo>
                    <a:pt x="3297139" y="354432"/>
                  </a:lnTo>
                  <a:lnTo>
                    <a:pt x="3434519" y="354432"/>
                  </a:lnTo>
                </a:path>
              </a:pathLst>
            </a:custGeom>
            <a:ln w="65043" cap="flat">
              <a:solidFill>
                <a:srgbClr val="000000">
                  <a:alpha val="100000"/>
                </a:srgbClr>
              </a:solidFill>
              <a:prstDash val="solid"/>
              <a:round/>
            </a:ln>
          </p:spPr>
          <p:txBody>
            <a:bodyPr/>
            <a:lstStyle/>
            <a:p>
              <a:endParaRPr/>
            </a:p>
          </p:txBody>
        </p:sp>
        <p:sp>
          <p:nvSpPr>
            <p:cNvPr id="86" name="pl86"/>
            <p:cNvSpPr/>
            <p:nvPr/>
          </p:nvSpPr>
          <p:spPr>
            <a:xfrm>
              <a:off x="5398575" y="2280449"/>
              <a:ext cx="3434519" cy="590720"/>
            </a:xfrm>
            <a:custGeom>
              <a:avLst/>
              <a:gdLst/>
              <a:ahLst/>
              <a:cxnLst/>
              <a:rect l="0" t="0" r="0" b="0"/>
              <a:pathLst>
                <a:path w="3434519" h="590720">
                  <a:moveTo>
                    <a:pt x="0" y="295360"/>
                  </a:moveTo>
                  <a:lnTo>
                    <a:pt x="137380" y="354432"/>
                  </a:lnTo>
                  <a:lnTo>
                    <a:pt x="274761" y="413504"/>
                  </a:lnTo>
                  <a:lnTo>
                    <a:pt x="412142" y="354432"/>
                  </a:lnTo>
                  <a:lnTo>
                    <a:pt x="549523" y="295360"/>
                  </a:lnTo>
                  <a:lnTo>
                    <a:pt x="686903" y="295360"/>
                  </a:lnTo>
                  <a:lnTo>
                    <a:pt x="824284" y="118144"/>
                  </a:lnTo>
                  <a:lnTo>
                    <a:pt x="961665" y="118144"/>
                  </a:lnTo>
                  <a:lnTo>
                    <a:pt x="1099046" y="59072"/>
                  </a:lnTo>
                  <a:lnTo>
                    <a:pt x="1236427" y="59072"/>
                  </a:lnTo>
                  <a:lnTo>
                    <a:pt x="1373807" y="59072"/>
                  </a:lnTo>
                  <a:lnTo>
                    <a:pt x="1511188" y="59072"/>
                  </a:lnTo>
                  <a:lnTo>
                    <a:pt x="1648569" y="0"/>
                  </a:lnTo>
                  <a:lnTo>
                    <a:pt x="1785950" y="59072"/>
                  </a:lnTo>
                  <a:lnTo>
                    <a:pt x="1923331" y="59072"/>
                  </a:lnTo>
                  <a:lnTo>
                    <a:pt x="2060711" y="59072"/>
                  </a:lnTo>
                  <a:lnTo>
                    <a:pt x="2198092" y="59072"/>
                  </a:lnTo>
                  <a:lnTo>
                    <a:pt x="2335473" y="59072"/>
                  </a:lnTo>
                  <a:lnTo>
                    <a:pt x="2472854" y="118144"/>
                  </a:lnTo>
                  <a:lnTo>
                    <a:pt x="2610235" y="118144"/>
                  </a:lnTo>
                  <a:lnTo>
                    <a:pt x="2747615" y="236288"/>
                  </a:lnTo>
                  <a:lnTo>
                    <a:pt x="2884996" y="590720"/>
                  </a:lnTo>
                  <a:lnTo>
                    <a:pt x="3022377" y="177216"/>
                  </a:lnTo>
                  <a:lnTo>
                    <a:pt x="3159758" y="354432"/>
                  </a:lnTo>
                  <a:lnTo>
                    <a:pt x="3297139" y="354432"/>
                  </a:lnTo>
                  <a:lnTo>
                    <a:pt x="3434519" y="354432"/>
                  </a:lnTo>
                </a:path>
              </a:pathLst>
            </a:custGeom>
            <a:ln w="40651" cap="flat">
              <a:solidFill>
                <a:srgbClr val="0058AB">
                  <a:alpha val="100000"/>
                </a:srgbClr>
              </a:solidFill>
              <a:prstDash val="solid"/>
              <a:round/>
            </a:ln>
          </p:spPr>
          <p:txBody>
            <a:bodyPr/>
            <a:lstStyle/>
            <a:p>
              <a:endParaRPr/>
            </a:p>
          </p:txBody>
        </p:sp>
        <p:sp>
          <p:nvSpPr>
            <p:cNvPr id="87" name="tx87"/>
            <p:cNvSpPr/>
            <p:nvPr/>
          </p:nvSpPr>
          <p:spPr>
            <a:xfrm>
              <a:off x="5350381" y="2395639"/>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8" name="tx88"/>
            <p:cNvSpPr/>
            <p:nvPr/>
          </p:nvSpPr>
          <p:spPr>
            <a:xfrm>
              <a:off x="6037285" y="2395639"/>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9" name="tx89"/>
            <p:cNvSpPr/>
            <p:nvPr/>
          </p:nvSpPr>
          <p:spPr>
            <a:xfrm>
              <a:off x="6742239" y="216072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0" name="tx90"/>
            <p:cNvSpPr/>
            <p:nvPr/>
          </p:nvSpPr>
          <p:spPr>
            <a:xfrm>
              <a:off x="7429143" y="216072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1" name="tx91"/>
            <p:cNvSpPr/>
            <p:nvPr/>
          </p:nvSpPr>
          <p:spPr>
            <a:xfrm>
              <a:off x="7978666" y="22184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2" name="tx92"/>
            <p:cNvSpPr/>
            <p:nvPr/>
          </p:nvSpPr>
          <p:spPr>
            <a:xfrm>
              <a:off x="8784901" y="245640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93" name="tx93"/>
            <p:cNvSpPr/>
            <p:nvPr/>
          </p:nvSpPr>
          <p:spPr>
            <a:xfrm>
              <a:off x="4980665" y="3532657"/>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4980665" y="2941937"/>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5093588" y="235121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5022957" y="176049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8" name="tx98"/>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9" name="tx99"/>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0" name="tx100"/>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01" name="tx101"/>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2" name="tx102"/>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3" name="tx103"/>
            <p:cNvSpPr/>
            <p:nvPr/>
          </p:nvSpPr>
          <p:spPr>
            <a:xfrm rot="-5400000">
              <a:off x="4266656" y="2693432"/>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104" name="pl104"/>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5" name="pl105"/>
            <p:cNvSpPr/>
            <p:nvPr/>
          </p:nvSpPr>
          <p:spPr>
            <a:xfrm>
              <a:off x="5728499" y="4702006"/>
              <a:ext cx="175564" cy="0"/>
            </a:xfrm>
            <a:custGeom>
              <a:avLst/>
              <a:gdLst/>
              <a:ahLst/>
              <a:cxnLst/>
              <a:rect l="0" t="0" r="0" b="0"/>
              <a:pathLst>
                <a:path w="175564">
                  <a:moveTo>
                    <a:pt x="0" y="0"/>
                  </a:moveTo>
                  <a:lnTo>
                    <a:pt x="175564" y="0"/>
                  </a:lnTo>
                </a:path>
              </a:pathLst>
            </a:custGeom>
            <a:ln w="40651" cap="flat">
              <a:solidFill>
                <a:srgbClr val="0058AB">
                  <a:alpha val="100000"/>
                </a:srgbClr>
              </a:solidFill>
              <a:prstDash val="solid"/>
              <a:round/>
            </a:ln>
          </p:spPr>
          <p:txBody>
            <a:bodyPr/>
            <a:lstStyle/>
            <a:p>
              <a:endParaRPr/>
            </a:p>
          </p:txBody>
        </p:sp>
        <p:sp>
          <p:nvSpPr>
            <p:cNvPr id="106" name="pl106"/>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07" name="pl107"/>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8" name="pl108"/>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9" name="pl109"/>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10" name="pl110"/>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11" name="pl111"/>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12" name="tx112"/>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13" name="tx113"/>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14" name="tx114"/>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15" name="tx115"/>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16" name="tx116"/>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17" name="tx117"/>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18" name="tx118"/>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9" name="tx119"/>
            <p:cNvSpPr/>
            <p:nvPr/>
          </p:nvSpPr>
          <p:spPr>
            <a:xfrm>
              <a:off x="5595184"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difference compared to 2019</a:t>
              </a:r>
            </a:p>
          </p:txBody>
        </p:sp>
        <p:sp>
          <p:nvSpPr>
            <p:cNvPr id="120" name="pl120"/>
            <p:cNvSpPr/>
            <p:nvPr/>
          </p:nvSpPr>
          <p:spPr>
            <a:xfrm>
              <a:off x="2300918"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4344791"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22" name="pl122"/>
            <p:cNvSpPr/>
            <p:nvPr/>
          </p:nvSpPr>
          <p:spPr>
            <a:xfrm>
              <a:off x="6388664"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23" name="pl123"/>
            <p:cNvSpPr/>
            <p:nvPr/>
          </p:nvSpPr>
          <p:spPr>
            <a:xfrm>
              <a:off x="8432537"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3322854"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5366727"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7410600"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rc131"/>
            <p:cNvSpPr/>
            <p:nvPr/>
          </p:nvSpPr>
          <p:spPr>
            <a:xfrm>
              <a:off x="1278981" y="5796461"/>
              <a:ext cx="4905295" cy="100422"/>
            </a:xfrm>
            <a:prstGeom prst="rect">
              <a:avLst/>
            </a:prstGeom>
            <a:solidFill>
              <a:srgbClr val="0058AB">
                <a:alpha val="80000"/>
              </a:srgbClr>
            </a:solidFill>
          </p:spPr>
          <p:txBody>
            <a:bodyPr/>
            <a:lstStyle/>
            <a:p>
              <a:endParaRPr/>
            </a:p>
          </p:txBody>
        </p:sp>
        <p:sp>
          <p:nvSpPr>
            <p:cNvPr id="132" name="rc132"/>
            <p:cNvSpPr/>
            <p:nvPr/>
          </p:nvSpPr>
          <p:spPr>
            <a:xfrm>
              <a:off x="1278981" y="5670933"/>
              <a:ext cx="7357943" cy="100422"/>
            </a:xfrm>
            <a:prstGeom prst="rect">
              <a:avLst/>
            </a:prstGeom>
            <a:solidFill>
              <a:srgbClr val="0058AB">
                <a:alpha val="80000"/>
              </a:srgbClr>
            </a:solidFill>
          </p:spPr>
          <p:txBody>
            <a:bodyPr/>
            <a:lstStyle/>
            <a:p>
              <a:endParaRPr/>
            </a:p>
          </p:txBody>
        </p:sp>
        <p:sp>
          <p:nvSpPr>
            <p:cNvPr id="133" name="rc133"/>
            <p:cNvSpPr/>
            <p:nvPr/>
          </p:nvSpPr>
          <p:spPr>
            <a:xfrm>
              <a:off x="1278981" y="5545405"/>
              <a:ext cx="7357943" cy="100422"/>
            </a:xfrm>
            <a:prstGeom prst="rect">
              <a:avLst/>
            </a:prstGeom>
            <a:solidFill>
              <a:srgbClr val="0058AB">
                <a:alpha val="80000"/>
              </a:srgbClr>
            </a:solidFill>
          </p:spPr>
          <p:txBody>
            <a:bodyPr/>
            <a:lstStyle/>
            <a:p>
              <a:endParaRPr/>
            </a:p>
          </p:txBody>
        </p:sp>
        <p:sp>
          <p:nvSpPr>
            <p:cNvPr id="134" name="tx134"/>
            <p:cNvSpPr/>
            <p:nvPr/>
          </p:nvSpPr>
          <p:spPr>
            <a:xfrm>
              <a:off x="6259625" y="580755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35" name="tx135"/>
            <p:cNvSpPr/>
            <p:nvPr/>
          </p:nvSpPr>
          <p:spPr>
            <a:xfrm>
              <a:off x="8712273" y="568070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36" name="tx136"/>
            <p:cNvSpPr/>
            <p:nvPr/>
          </p:nvSpPr>
          <p:spPr>
            <a:xfrm>
              <a:off x="8712273" y="55551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37" name="tx137"/>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8" name="tx138"/>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9" name="tx139"/>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40" name="tx140"/>
            <p:cNvSpPr/>
            <p:nvPr/>
          </p:nvSpPr>
          <p:spPr>
            <a:xfrm>
              <a:off x="1102434"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0.0</a:t>
              </a:r>
            </a:p>
          </p:txBody>
        </p:sp>
        <p:sp>
          <p:nvSpPr>
            <p:cNvPr id="141" name="tx141"/>
            <p:cNvSpPr/>
            <p:nvPr/>
          </p:nvSpPr>
          <p:spPr>
            <a:xfrm>
              <a:off x="3146307"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0.5</a:t>
              </a:r>
            </a:p>
          </p:txBody>
        </p:sp>
        <p:sp>
          <p:nvSpPr>
            <p:cNvPr id="142" name="tx142"/>
            <p:cNvSpPr/>
            <p:nvPr/>
          </p:nvSpPr>
          <p:spPr>
            <a:xfrm>
              <a:off x="5190180"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43" name="tx143"/>
            <p:cNvSpPr/>
            <p:nvPr/>
          </p:nvSpPr>
          <p:spPr>
            <a:xfrm>
              <a:off x="723405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a:t>
              </a:r>
            </a:p>
          </p:txBody>
        </p:sp>
        <p:sp>
          <p:nvSpPr>
            <p:cNvPr id="144" name="tx144"/>
            <p:cNvSpPr/>
            <p:nvPr/>
          </p:nvSpPr>
          <p:spPr>
            <a:xfrm>
              <a:off x="4317099" y="6114428"/>
              <a:ext cx="1281707"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5" name="tx145"/>
            <p:cNvSpPr/>
            <p:nvPr/>
          </p:nvSpPr>
          <p:spPr>
            <a:xfrm>
              <a:off x="911084" y="5286106"/>
              <a:ext cx="2507233"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EAPR</a:t>
              </a:r>
            </a:p>
          </p:txBody>
        </p:sp>
        <p:sp>
          <p:nvSpPr>
            <p:cNvPr id="146" name="tx146"/>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8" name="tx148"/>
            <p:cNvSpPr/>
            <p:nvPr/>
          </p:nvSpPr>
          <p:spPr>
            <a:xfrm>
              <a:off x="4960834" y="6517265"/>
              <a:ext cx="4043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Zero-dose children (millions) due to rounding.</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EAPR ranked number 2 out of 7 UNICEF regions, with DTP1 coverage of 91%.
DTP1 coverage (91%) was 4 percentage points lower than in 2019 (95%).
This equates to 1.8 million zero-dose children in 2025 compared to 1.2 million zero-dose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DTP1 coverage has improved since 2000 in some regions and exceeded pre-pandemic levels in some regions, but progress is uneven and gaps in zero-dose children persist.</a:t>
            </a:r>
          </a:p>
        </p:txBody>
      </p:sp>
      <p:grpSp>
        <p:nvGrpSpPr>
          <p:cNvPr id="151" name="Group 150"/>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3"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7487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534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5580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4415" y="2003660"/>
              <a:ext cx="3466625" cy="406036"/>
            </a:xfrm>
            <a:custGeom>
              <a:avLst/>
              <a:gdLst/>
              <a:ahLst/>
              <a:cxnLst/>
              <a:rect l="0" t="0" r="0" b="0"/>
              <a:pathLst>
                <a:path w="3466625" h="406036">
                  <a:moveTo>
                    <a:pt x="0" y="0"/>
                  </a:moveTo>
                  <a:lnTo>
                    <a:pt x="495232" y="0"/>
                  </a:lnTo>
                  <a:lnTo>
                    <a:pt x="990464" y="101509"/>
                  </a:lnTo>
                  <a:lnTo>
                    <a:pt x="1485696" y="406036"/>
                  </a:lnTo>
                  <a:lnTo>
                    <a:pt x="1980928" y="50754"/>
                  </a:lnTo>
                  <a:lnTo>
                    <a:pt x="2476160" y="203018"/>
                  </a:lnTo>
                  <a:lnTo>
                    <a:pt x="2971392" y="203018"/>
                  </a:lnTo>
                  <a:lnTo>
                    <a:pt x="3466625" y="203018"/>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4415" y="2003660"/>
              <a:ext cx="3466625" cy="253772"/>
            </a:xfrm>
            <a:custGeom>
              <a:avLst/>
              <a:gdLst/>
              <a:ahLst/>
              <a:cxnLst/>
              <a:rect l="0" t="0" r="0" b="0"/>
              <a:pathLst>
                <a:path w="3466625" h="253772">
                  <a:moveTo>
                    <a:pt x="0" y="0"/>
                  </a:moveTo>
                  <a:lnTo>
                    <a:pt x="495232" y="50754"/>
                  </a:lnTo>
                  <a:lnTo>
                    <a:pt x="990464" y="152263"/>
                  </a:lnTo>
                  <a:lnTo>
                    <a:pt x="1485696" y="203018"/>
                  </a:lnTo>
                  <a:lnTo>
                    <a:pt x="1980928" y="152263"/>
                  </a:lnTo>
                  <a:lnTo>
                    <a:pt x="2476160" y="152263"/>
                  </a:lnTo>
                  <a:lnTo>
                    <a:pt x="2971392" y="253772"/>
                  </a:lnTo>
                  <a:lnTo>
                    <a:pt x="3466625"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4415" y="2460451"/>
              <a:ext cx="3466625" cy="152263"/>
            </a:xfrm>
            <a:custGeom>
              <a:avLst/>
              <a:gdLst/>
              <a:ahLst/>
              <a:cxnLst/>
              <a:rect l="0" t="0" r="0" b="0"/>
              <a:pathLst>
                <a:path w="3466625" h="152263">
                  <a:moveTo>
                    <a:pt x="0" y="50754"/>
                  </a:moveTo>
                  <a:lnTo>
                    <a:pt x="495232" y="0"/>
                  </a:lnTo>
                  <a:lnTo>
                    <a:pt x="990464" y="101509"/>
                  </a:lnTo>
                  <a:lnTo>
                    <a:pt x="1485696" y="152263"/>
                  </a:lnTo>
                  <a:lnTo>
                    <a:pt x="1980928" y="101509"/>
                  </a:lnTo>
                  <a:lnTo>
                    <a:pt x="2476160" y="0"/>
                  </a:lnTo>
                  <a:lnTo>
                    <a:pt x="2971392" y="101509"/>
                  </a:lnTo>
                  <a:lnTo>
                    <a:pt x="3466625"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4415" y="2257433"/>
              <a:ext cx="3466625" cy="355281"/>
            </a:xfrm>
            <a:custGeom>
              <a:avLst/>
              <a:gdLst/>
              <a:ahLst/>
              <a:cxnLst/>
              <a:rect l="0" t="0" r="0" b="0"/>
              <a:pathLst>
                <a:path w="3466625" h="355281">
                  <a:moveTo>
                    <a:pt x="0" y="0"/>
                  </a:moveTo>
                  <a:lnTo>
                    <a:pt x="495232" y="203018"/>
                  </a:lnTo>
                  <a:lnTo>
                    <a:pt x="990464" y="253772"/>
                  </a:lnTo>
                  <a:lnTo>
                    <a:pt x="1485696" y="355281"/>
                  </a:lnTo>
                  <a:lnTo>
                    <a:pt x="1980928" y="152263"/>
                  </a:lnTo>
                  <a:lnTo>
                    <a:pt x="2476160" y="152263"/>
                  </a:lnTo>
                  <a:lnTo>
                    <a:pt x="2971392" y="152263"/>
                  </a:lnTo>
                  <a:lnTo>
                    <a:pt x="3466625" y="50754"/>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4415" y="2155924"/>
              <a:ext cx="3466625" cy="355281"/>
            </a:xfrm>
            <a:custGeom>
              <a:avLst/>
              <a:gdLst/>
              <a:ahLst/>
              <a:cxnLst/>
              <a:rect l="0" t="0" r="0" b="0"/>
              <a:pathLst>
                <a:path w="3466625" h="355281">
                  <a:moveTo>
                    <a:pt x="0" y="0"/>
                  </a:moveTo>
                  <a:lnTo>
                    <a:pt x="495232" y="0"/>
                  </a:lnTo>
                  <a:lnTo>
                    <a:pt x="990464" y="101509"/>
                  </a:lnTo>
                  <a:lnTo>
                    <a:pt x="1485696" y="101509"/>
                  </a:lnTo>
                  <a:lnTo>
                    <a:pt x="1980928" y="0"/>
                  </a:lnTo>
                  <a:lnTo>
                    <a:pt x="2476160" y="355281"/>
                  </a:lnTo>
                  <a:lnTo>
                    <a:pt x="2971392" y="355281"/>
                  </a:lnTo>
                  <a:lnTo>
                    <a:pt x="3466625" y="152263"/>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4415" y="2003660"/>
              <a:ext cx="3466625" cy="355281"/>
            </a:xfrm>
            <a:custGeom>
              <a:avLst/>
              <a:gdLst/>
              <a:ahLst/>
              <a:cxnLst/>
              <a:rect l="0" t="0" r="0" b="0"/>
              <a:pathLst>
                <a:path w="3466625" h="355281">
                  <a:moveTo>
                    <a:pt x="0" y="152263"/>
                  </a:moveTo>
                  <a:lnTo>
                    <a:pt x="495232" y="101509"/>
                  </a:lnTo>
                  <a:lnTo>
                    <a:pt x="990464" y="355281"/>
                  </a:lnTo>
                  <a:lnTo>
                    <a:pt x="1485696" y="304527"/>
                  </a:lnTo>
                  <a:lnTo>
                    <a:pt x="1980928" y="50754"/>
                  </a:lnTo>
                  <a:lnTo>
                    <a:pt x="2476160" y="101509"/>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4415" y="2714224"/>
              <a:ext cx="3466625" cy="355281"/>
            </a:xfrm>
            <a:custGeom>
              <a:avLst/>
              <a:gdLst/>
              <a:ahLst/>
              <a:cxnLst/>
              <a:rect l="0" t="0" r="0" b="0"/>
              <a:pathLst>
                <a:path w="3466625" h="355281">
                  <a:moveTo>
                    <a:pt x="0" y="101509"/>
                  </a:moveTo>
                  <a:lnTo>
                    <a:pt x="495232" y="50754"/>
                  </a:lnTo>
                  <a:lnTo>
                    <a:pt x="990464" y="101509"/>
                  </a:lnTo>
                  <a:lnTo>
                    <a:pt x="1485696" y="355281"/>
                  </a:lnTo>
                  <a:lnTo>
                    <a:pt x="1980928" y="203018"/>
                  </a:lnTo>
                  <a:lnTo>
                    <a:pt x="2476160" y="50754"/>
                  </a:lnTo>
                  <a:lnTo>
                    <a:pt x="2971392" y="0"/>
                  </a:lnTo>
                  <a:lnTo>
                    <a:pt x="3466625" y="0"/>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4415" y="2003660"/>
              <a:ext cx="3466625" cy="406036"/>
            </a:xfrm>
            <a:custGeom>
              <a:avLst/>
              <a:gdLst/>
              <a:ahLst/>
              <a:cxnLst/>
              <a:rect l="0" t="0" r="0" b="0"/>
              <a:pathLst>
                <a:path w="3466625" h="406036">
                  <a:moveTo>
                    <a:pt x="0" y="0"/>
                  </a:moveTo>
                  <a:lnTo>
                    <a:pt x="495232" y="0"/>
                  </a:lnTo>
                  <a:lnTo>
                    <a:pt x="990464" y="101509"/>
                  </a:lnTo>
                  <a:lnTo>
                    <a:pt x="1485696" y="406036"/>
                  </a:lnTo>
                  <a:lnTo>
                    <a:pt x="1980928" y="50754"/>
                  </a:lnTo>
                  <a:lnTo>
                    <a:pt x="2476160" y="203018"/>
                  </a:lnTo>
                  <a:lnTo>
                    <a:pt x="2971392" y="203018"/>
                  </a:lnTo>
                  <a:lnTo>
                    <a:pt x="3466625" y="203018"/>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4415" y="2003660"/>
              <a:ext cx="3466625" cy="406036"/>
            </a:xfrm>
            <a:custGeom>
              <a:avLst/>
              <a:gdLst/>
              <a:ahLst/>
              <a:cxnLst/>
              <a:rect l="0" t="0" r="0" b="0"/>
              <a:pathLst>
                <a:path w="3466625" h="406036">
                  <a:moveTo>
                    <a:pt x="0" y="0"/>
                  </a:moveTo>
                  <a:lnTo>
                    <a:pt x="495232" y="0"/>
                  </a:lnTo>
                  <a:lnTo>
                    <a:pt x="990464" y="101509"/>
                  </a:lnTo>
                  <a:lnTo>
                    <a:pt x="1485696" y="406036"/>
                  </a:lnTo>
                  <a:lnTo>
                    <a:pt x="1980928" y="50754"/>
                  </a:lnTo>
                  <a:lnTo>
                    <a:pt x="2476160" y="203018"/>
                  </a:lnTo>
                  <a:lnTo>
                    <a:pt x="2971392" y="203018"/>
                  </a:lnTo>
                  <a:lnTo>
                    <a:pt x="3466625" y="203018"/>
                  </a:lnTo>
                </a:path>
              </a:pathLst>
            </a:custGeom>
            <a:ln w="40651" cap="flat">
              <a:solidFill>
                <a:srgbClr val="0058AB">
                  <a:alpha val="100000"/>
                </a:srgbClr>
              </a:solidFill>
              <a:prstDash val="solid"/>
              <a:round/>
            </a:ln>
          </p:spPr>
          <p:txBody>
            <a:bodyPr/>
            <a:lstStyle/>
            <a:p>
              <a:endParaRPr/>
            </a:p>
          </p:txBody>
        </p:sp>
        <p:sp>
          <p:nvSpPr>
            <p:cNvPr id="27" name="tx27"/>
            <p:cNvSpPr/>
            <p:nvPr/>
          </p:nvSpPr>
          <p:spPr>
            <a:xfrm>
              <a:off x="1024125" y="18313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8" name="tx28"/>
            <p:cNvSpPr/>
            <p:nvPr/>
          </p:nvSpPr>
          <p:spPr>
            <a:xfrm>
              <a:off x="1519358" y="18313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9" name="tx29"/>
            <p:cNvSpPr/>
            <p:nvPr/>
          </p:nvSpPr>
          <p:spPr>
            <a:xfrm>
              <a:off x="2014590" y="19327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0" name="tx30"/>
            <p:cNvSpPr/>
            <p:nvPr/>
          </p:nvSpPr>
          <p:spPr>
            <a:xfrm>
              <a:off x="2509822" y="22373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1" name="tx31"/>
            <p:cNvSpPr/>
            <p:nvPr/>
          </p:nvSpPr>
          <p:spPr>
            <a:xfrm>
              <a:off x="3005054" y="18820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2" name="tx32"/>
            <p:cNvSpPr/>
            <p:nvPr/>
          </p:nvSpPr>
          <p:spPr>
            <a:xfrm>
              <a:off x="3500286" y="203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3" name="tx33"/>
            <p:cNvSpPr/>
            <p:nvPr/>
          </p:nvSpPr>
          <p:spPr>
            <a:xfrm>
              <a:off x="3995518" y="203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4" name="tx34"/>
            <p:cNvSpPr/>
            <p:nvPr/>
          </p:nvSpPr>
          <p:spPr>
            <a:xfrm>
              <a:off x="4490751" y="203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219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3265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2312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91358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53085" y="2705385"/>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5" name="pl45"/>
            <p:cNvSpPr/>
            <p:nvPr/>
          </p:nvSpPr>
          <p:spPr>
            <a:xfrm>
              <a:off x="143039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30391" y="4697660"/>
              <a:ext cx="175564" cy="0"/>
            </a:xfrm>
            <a:custGeom>
              <a:avLst/>
              <a:gdLst/>
              <a:ahLst/>
              <a:cxnLst/>
              <a:rect l="0" t="0" r="0" b="0"/>
              <a:pathLst>
                <a:path w="175564">
                  <a:moveTo>
                    <a:pt x="0" y="0"/>
                  </a:moveTo>
                  <a:lnTo>
                    <a:pt x="175564" y="0"/>
                  </a:lnTo>
                </a:path>
              </a:pathLst>
            </a:custGeom>
            <a:ln w="40651" cap="flat">
              <a:solidFill>
                <a:srgbClr val="0058AB">
                  <a:alpha val="100000"/>
                </a:srgbClr>
              </a:solidFill>
              <a:prstDash val="solid"/>
              <a:round/>
            </a:ln>
          </p:spPr>
          <p:txBody>
            <a:bodyPr/>
            <a:lstStyle/>
            <a:p>
              <a:endParaRPr/>
            </a:p>
          </p:txBody>
        </p:sp>
        <p:sp>
          <p:nvSpPr>
            <p:cNvPr id="47" name="pl47"/>
            <p:cNvSpPr/>
            <p:nvPr/>
          </p:nvSpPr>
          <p:spPr>
            <a:xfrm>
              <a:off x="143039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8" name="pl48"/>
            <p:cNvSpPr/>
            <p:nvPr/>
          </p:nvSpPr>
          <p:spPr>
            <a:xfrm>
              <a:off x="214187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9" name="pl49"/>
            <p:cNvSpPr/>
            <p:nvPr/>
          </p:nvSpPr>
          <p:spPr>
            <a:xfrm>
              <a:off x="214187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0" name="pl50"/>
            <p:cNvSpPr/>
            <p:nvPr/>
          </p:nvSpPr>
          <p:spPr>
            <a:xfrm>
              <a:off x="284634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1" name="pl51"/>
            <p:cNvSpPr/>
            <p:nvPr/>
          </p:nvSpPr>
          <p:spPr>
            <a:xfrm>
              <a:off x="284634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2" name="pl52"/>
            <p:cNvSpPr/>
            <p:nvPr/>
          </p:nvSpPr>
          <p:spPr>
            <a:xfrm>
              <a:off x="357190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3" name="tx53"/>
            <p:cNvSpPr/>
            <p:nvPr/>
          </p:nvSpPr>
          <p:spPr>
            <a:xfrm>
              <a:off x="169749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9749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40897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40897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11344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11344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3900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631716" y="1405107"/>
              <a:ext cx="2372022" cy="14160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EAPR, 2018-2025</a:t>
              </a:r>
            </a:p>
          </p:txBody>
        </p:sp>
        <p:sp>
          <p:nvSpPr>
            <p:cNvPr id="61" name="pl61"/>
            <p:cNvSpPr/>
            <p:nvPr/>
          </p:nvSpPr>
          <p:spPr>
            <a:xfrm>
              <a:off x="5191534" y="3695478"/>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191534" y="2849569"/>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19153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19153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191534" y="2426615"/>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36486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635532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734579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83362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364865" y="2426615"/>
              <a:ext cx="3466625" cy="1353454"/>
            </a:xfrm>
            <a:custGeom>
              <a:avLst/>
              <a:gdLst/>
              <a:ahLst/>
              <a:cxnLst/>
              <a:rect l="0" t="0" r="0" b="0"/>
              <a:pathLst>
                <a:path w="3466625" h="1353454">
                  <a:moveTo>
                    <a:pt x="0" y="0"/>
                  </a:moveTo>
                  <a:lnTo>
                    <a:pt x="495232" y="0"/>
                  </a:lnTo>
                  <a:lnTo>
                    <a:pt x="990464" y="338363"/>
                  </a:lnTo>
                  <a:lnTo>
                    <a:pt x="1485696" y="1353454"/>
                  </a:lnTo>
                  <a:lnTo>
                    <a:pt x="1980928" y="169181"/>
                  </a:lnTo>
                  <a:lnTo>
                    <a:pt x="2476160" y="676727"/>
                  </a:lnTo>
                  <a:lnTo>
                    <a:pt x="2971392" y="676727"/>
                  </a:lnTo>
                  <a:lnTo>
                    <a:pt x="3466625" y="676727"/>
                  </a:lnTo>
                </a:path>
              </a:pathLst>
            </a:custGeom>
            <a:ln w="27101" cap="flat">
              <a:solidFill>
                <a:srgbClr val="0058AB">
                  <a:alpha val="69803"/>
                </a:srgbClr>
              </a:solidFill>
              <a:prstDash val="solid"/>
              <a:round/>
            </a:ln>
          </p:spPr>
          <p:txBody>
            <a:bodyPr/>
            <a:lstStyle/>
            <a:p>
              <a:endParaRPr/>
            </a:p>
          </p:txBody>
        </p:sp>
        <p:sp>
          <p:nvSpPr>
            <p:cNvPr id="71" name="pl71"/>
            <p:cNvSpPr/>
            <p:nvPr/>
          </p:nvSpPr>
          <p:spPr>
            <a:xfrm>
              <a:off x="5364865" y="2257433"/>
              <a:ext cx="3466625" cy="845909"/>
            </a:xfrm>
            <a:custGeom>
              <a:avLst/>
              <a:gdLst/>
              <a:ahLst/>
              <a:cxnLst/>
              <a:rect l="0" t="0" r="0" b="0"/>
              <a:pathLst>
                <a:path w="3466625" h="845909">
                  <a:moveTo>
                    <a:pt x="0" y="0"/>
                  </a:moveTo>
                  <a:lnTo>
                    <a:pt x="495232" y="169181"/>
                  </a:lnTo>
                  <a:lnTo>
                    <a:pt x="990464" y="507545"/>
                  </a:lnTo>
                  <a:lnTo>
                    <a:pt x="1485696" y="676727"/>
                  </a:lnTo>
                  <a:lnTo>
                    <a:pt x="1980928" y="507545"/>
                  </a:lnTo>
                  <a:lnTo>
                    <a:pt x="2476160" y="507545"/>
                  </a:lnTo>
                  <a:lnTo>
                    <a:pt x="2971392" y="845909"/>
                  </a:lnTo>
                  <a:lnTo>
                    <a:pt x="3466625" y="845909"/>
                  </a:lnTo>
                </a:path>
              </a:pathLst>
            </a:custGeom>
            <a:ln w="27101" cap="flat">
              <a:solidFill>
                <a:srgbClr val="1CABE2">
                  <a:alpha val="69803"/>
                </a:srgbClr>
              </a:solidFill>
              <a:prstDash val="solid"/>
              <a:round/>
            </a:ln>
          </p:spPr>
          <p:txBody>
            <a:bodyPr/>
            <a:lstStyle/>
            <a:p>
              <a:endParaRPr/>
            </a:p>
          </p:txBody>
        </p:sp>
        <p:sp>
          <p:nvSpPr>
            <p:cNvPr id="72" name="pl72"/>
            <p:cNvSpPr/>
            <p:nvPr/>
          </p:nvSpPr>
          <p:spPr>
            <a:xfrm>
              <a:off x="5364865" y="2426615"/>
              <a:ext cx="3466625" cy="507545"/>
            </a:xfrm>
            <a:custGeom>
              <a:avLst/>
              <a:gdLst/>
              <a:ahLst/>
              <a:cxnLst/>
              <a:rect l="0" t="0" r="0" b="0"/>
              <a:pathLst>
                <a:path w="3466625" h="507545">
                  <a:moveTo>
                    <a:pt x="0" y="169181"/>
                  </a:moveTo>
                  <a:lnTo>
                    <a:pt x="495232" y="0"/>
                  </a:lnTo>
                  <a:lnTo>
                    <a:pt x="990464" y="338363"/>
                  </a:lnTo>
                  <a:lnTo>
                    <a:pt x="1485696" y="507545"/>
                  </a:lnTo>
                  <a:lnTo>
                    <a:pt x="1980928" y="338363"/>
                  </a:lnTo>
                  <a:lnTo>
                    <a:pt x="2476160" y="0"/>
                  </a:lnTo>
                  <a:lnTo>
                    <a:pt x="2971392" y="338363"/>
                  </a:lnTo>
                  <a:lnTo>
                    <a:pt x="3466625" y="169181"/>
                  </a:lnTo>
                </a:path>
              </a:pathLst>
            </a:custGeom>
            <a:ln w="27101" cap="flat">
              <a:solidFill>
                <a:srgbClr val="00833D">
                  <a:alpha val="69803"/>
                </a:srgbClr>
              </a:solidFill>
              <a:prstDash val="solid"/>
              <a:round/>
            </a:ln>
          </p:spPr>
          <p:txBody>
            <a:bodyPr/>
            <a:lstStyle/>
            <a:p>
              <a:endParaRPr/>
            </a:p>
          </p:txBody>
        </p:sp>
        <p:sp>
          <p:nvSpPr>
            <p:cNvPr id="73" name="pl73"/>
            <p:cNvSpPr/>
            <p:nvPr/>
          </p:nvSpPr>
          <p:spPr>
            <a:xfrm>
              <a:off x="5364865" y="1749887"/>
              <a:ext cx="3466625" cy="1184272"/>
            </a:xfrm>
            <a:custGeom>
              <a:avLst/>
              <a:gdLst/>
              <a:ahLst/>
              <a:cxnLst/>
              <a:rect l="0" t="0" r="0" b="0"/>
              <a:pathLst>
                <a:path w="3466625" h="1184272">
                  <a:moveTo>
                    <a:pt x="0" y="0"/>
                  </a:moveTo>
                  <a:lnTo>
                    <a:pt x="495232" y="676727"/>
                  </a:lnTo>
                  <a:lnTo>
                    <a:pt x="990464" y="845909"/>
                  </a:lnTo>
                  <a:lnTo>
                    <a:pt x="1485696" y="1184272"/>
                  </a:lnTo>
                  <a:lnTo>
                    <a:pt x="1980928" y="507545"/>
                  </a:lnTo>
                  <a:lnTo>
                    <a:pt x="2476160" y="507545"/>
                  </a:lnTo>
                  <a:lnTo>
                    <a:pt x="2971392" y="507545"/>
                  </a:lnTo>
                  <a:lnTo>
                    <a:pt x="3466625" y="169181"/>
                  </a:lnTo>
                </a:path>
              </a:pathLst>
            </a:custGeom>
            <a:ln w="27101" cap="flat">
              <a:solidFill>
                <a:srgbClr val="80BD41">
                  <a:alpha val="69803"/>
                </a:srgbClr>
              </a:solidFill>
              <a:prstDash val="solid"/>
              <a:round/>
            </a:ln>
          </p:spPr>
          <p:txBody>
            <a:bodyPr/>
            <a:lstStyle/>
            <a:p>
              <a:endParaRPr/>
            </a:p>
          </p:txBody>
        </p:sp>
        <p:sp>
          <p:nvSpPr>
            <p:cNvPr id="74" name="pl74"/>
            <p:cNvSpPr/>
            <p:nvPr/>
          </p:nvSpPr>
          <p:spPr>
            <a:xfrm>
              <a:off x="5364865" y="2426615"/>
              <a:ext cx="3466625" cy="1184272"/>
            </a:xfrm>
            <a:custGeom>
              <a:avLst/>
              <a:gdLst/>
              <a:ahLst/>
              <a:cxnLst/>
              <a:rect l="0" t="0" r="0" b="0"/>
              <a:pathLst>
                <a:path w="3466625" h="1184272">
                  <a:moveTo>
                    <a:pt x="0" y="0"/>
                  </a:moveTo>
                  <a:lnTo>
                    <a:pt x="495232" y="0"/>
                  </a:lnTo>
                  <a:lnTo>
                    <a:pt x="990464" y="338363"/>
                  </a:lnTo>
                  <a:lnTo>
                    <a:pt x="1485696" y="338363"/>
                  </a:lnTo>
                  <a:lnTo>
                    <a:pt x="1980928" y="0"/>
                  </a:lnTo>
                  <a:lnTo>
                    <a:pt x="2476160" y="1184272"/>
                  </a:lnTo>
                  <a:lnTo>
                    <a:pt x="2971392" y="1184272"/>
                  </a:lnTo>
                  <a:lnTo>
                    <a:pt x="3466625" y="507545"/>
                  </a:lnTo>
                </a:path>
              </a:pathLst>
            </a:custGeom>
            <a:ln w="27101" cap="flat">
              <a:solidFill>
                <a:srgbClr val="6A1E74">
                  <a:alpha val="69803"/>
                </a:srgbClr>
              </a:solidFill>
              <a:prstDash val="solid"/>
              <a:round/>
            </a:ln>
          </p:spPr>
          <p:txBody>
            <a:bodyPr/>
            <a:lstStyle/>
            <a:p>
              <a:endParaRPr/>
            </a:p>
          </p:txBody>
        </p:sp>
        <p:sp>
          <p:nvSpPr>
            <p:cNvPr id="75" name="pl75"/>
            <p:cNvSpPr/>
            <p:nvPr/>
          </p:nvSpPr>
          <p:spPr>
            <a:xfrm>
              <a:off x="5364865" y="2088251"/>
              <a:ext cx="3466625" cy="1184272"/>
            </a:xfrm>
            <a:custGeom>
              <a:avLst/>
              <a:gdLst/>
              <a:ahLst/>
              <a:cxnLst/>
              <a:rect l="0" t="0" r="0" b="0"/>
              <a:pathLst>
                <a:path w="3466625" h="1184272">
                  <a:moveTo>
                    <a:pt x="0" y="507545"/>
                  </a:moveTo>
                  <a:lnTo>
                    <a:pt x="495232" y="338363"/>
                  </a:lnTo>
                  <a:lnTo>
                    <a:pt x="990464" y="1184272"/>
                  </a:lnTo>
                  <a:lnTo>
                    <a:pt x="1485696" y="1015091"/>
                  </a:lnTo>
                  <a:lnTo>
                    <a:pt x="1980928" y="169181"/>
                  </a:lnTo>
                  <a:lnTo>
                    <a:pt x="2476160" y="33836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76" name="pl76"/>
            <p:cNvSpPr/>
            <p:nvPr/>
          </p:nvSpPr>
          <p:spPr>
            <a:xfrm>
              <a:off x="5364865" y="2257433"/>
              <a:ext cx="3466625" cy="1184272"/>
            </a:xfrm>
            <a:custGeom>
              <a:avLst/>
              <a:gdLst/>
              <a:ahLst/>
              <a:cxnLst/>
              <a:rect l="0" t="0" r="0" b="0"/>
              <a:pathLst>
                <a:path w="3466625" h="1184272">
                  <a:moveTo>
                    <a:pt x="0" y="338363"/>
                  </a:moveTo>
                  <a:lnTo>
                    <a:pt x="495232" y="169181"/>
                  </a:lnTo>
                  <a:lnTo>
                    <a:pt x="990464" y="338363"/>
                  </a:lnTo>
                  <a:lnTo>
                    <a:pt x="1485696" y="1184272"/>
                  </a:lnTo>
                  <a:lnTo>
                    <a:pt x="1980928" y="676727"/>
                  </a:lnTo>
                  <a:lnTo>
                    <a:pt x="2476160" y="169181"/>
                  </a:lnTo>
                  <a:lnTo>
                    <a:pt x="2971392" y="0"/>
                  </a:lnTo>
                  <a:lnTo>
                    <a:pt x="3466625" y="0"/>
                  </a:lnTo>
                </a:path>
              </a:pathLst>
            </a:custGeom>
            <a:ln w="27101" cap="flat">
              <a:solidFill>
                <a:srgbClr val="F26A21">
                  <a:alpha val="69803"/>
                </a:srgbClr>
              </a:solidFill>
              <a:prstDash val="solid"/>
              <a:round/>
            </a:ln>
          </p:spPr>
          <p:txBody>
            <a:bodyPr/>
            <a:lstStyle/>
            <a:p>
              <a:endParaRPr/>
            </a:p>
          </p:txBody>
        </p:sp>
        <p:sp>
          <p:nvSpPr>
            <p:cNvPr id="77" name="pl77"/>
            <p:cNvSpPr/>
            <p:nvPr/>
          </p:nvSpPr>
          <p:spPr>
            <a:xfrm>
              <a:off x="5364865" y="2426615"/>
              <a:ext cx="3466625" cy="0"/>
            </a:xfrm>
            <a:custGeom>
              <a:avLst/>
              <a:gdLst/>
              <a:ahLst/>
              <a:cxnLst/>
              <a:rect l="0" t="0" r="0" b="0"/>
              <a:pathLst>
                <a:path w="3466625">
                  <a:moveTo>
                    <a:pt x="0" y="0"/>
                  </a:moveTo>
                  <a:lnTo>
                    <a:pt x="0" y="0"/>
                  </a:lnTo>
                  <a:lnTo>
                    <a:pt x="0" y="0"/>
                  </a:lnTo>
                  <a:lnTo>
                    <a:pt x="0" y="0"/>
                  </a:lnTo>
                  <a:lnTo>
                    <a:pt x="0" y="0"/>
                  </a:lnTo>
                  <a:lnTo>
                    <a:pt x="0" y="0"/>
                  </a:lnTo>
                  <a:lnTo>
                    <a:pt x="0" y="0"/>
                  </a:lnTo>
                  <a:lnTo>
                    <a:pt x="495232" y="0"/>
                  </a:lnTo>
                  <a:lnTo>
                    <a:pt x="495232" y="0"/>
                  </a:lnTo>
                  <a:lnTo>
                    <a:pt x="495232" y="0"/>
                  </a:lnTo>
                  <a:lnTo>
                    <a:pt x="495232" y="0"/>
                  </a:lnTo>
                  <a:lnTo>
                    <a:pt x="495232" y="0"/>
                  </a:lnTo>
                  <a:lnTo>
                    <a:pt x="495232" y="0"/>
                  </a:lnTo>
                  <a:lnTo>
                    <a:pt x="495232" y="0"/>
                  </a:lnTo>
                  <a:lnTo>
                    <a:pt x="990464" y="0"/>
                  </a:lnTo>
                  <a:lnTo>
                    <a:pt x="990464" y="0"/>
                  </a:lnTo>
                  <a:lnTo>
                    <a:pt x="990464" y="0"/>
                  </a:lnTo>
                  <a:lnTo>
                    <a:pt x="990464" y="0"/>
                  </a:lnTo>
                  <a:lnTo>
                    <a:pt x="990464" y="0"/>
                  </a:lnTo>
                  <a:lnTo>
                    <a:pt x="990464" y="0"/>
                  </a:lnTo>
                  <a:lnTo>
                    <a:pt x="990464" y="0"/>
                  </a:lnTo>
                  <a:lnTo>
                    <a:pt x="1485696" y="0"/>
                  </a:lnTo>
                  <a:lnTo>
                    <a:pt x="1485696" y="0"/>
                  </a:lnTo>
                  <a:lnTo>
                    <a:pt x="1485696" y="0"/>
                  </a:lnTo>
                  <a:lnTo>
                    <a:pt x="1485696" y="0"/>
                  </a:lnTo>
                  <a:lnTo>
                    <a:pt x="1485696" y="0"/>
                  </a:lnTo>
                  <a:lnTo>
                    <a:pt x="1485696" y="0"/>
                  </a:lnTo>
                  <a:lnTo>
                    <a:pt x="1485696" y="0"/>
                  </a:lnTo>
                  <a:lnTo>
                    <a:pt x="1980928" y="0"/>
                  </a:lnTo>
                  <a:lnTo>
                    <a:pt x="1980928" y="0"/>
                  </a:lnTo>
                  <a:lnTo>
                    <a:pt x="1980928" y="0"/>
                  </a:lnTo>
                  <a:lnTo>
                    <a:pt x="1980928" y="0"/>
                  </a:lnTo>
                  <a:lnTo>
                    <a:pt x="1980928" y="0"/>
                  </a:lnTo>
                  <a:lnTo>
                    <a:pt x="1980928" y="0"/>
                  </a:lnTo>
                  <a:lnTo>
                    <a:pt x="1980928" y="0"/>
                  </a:lnTo>
                  <a:lnTo>
                    <a:pt x="2476160" y="0"/>
                  </a:lnTo>
                  <a:lnTo>
                    <a:pt x="2476160" y="0"/>
                  </a:lnTo>
                  <a:lnTo>
                    <a:pt x="2476160" y="0"/>
                  </a:lnTo>
                  <a:lnTo>
                    <a:pt x="2476160" y="0"/>
                  </a:lnTo>
                  <a:lnTo>
                    <a:pt x="2476160" y="0"/>
                  </a:lnTo>
                  <a:lnTo>
                    <a:pt x="2476160" y="0"/>
                  </a:lnTo>
                  <a:lnTo>
                    <a:pt x="2476160" y="0"/>
                  </a:lnTo>
                  <a:lnTo>
                    <a:pt x="2971392" y="0"/>
                  </a:lnTo>
                  <a:lnTo>
                    <a:pt x="2971392" y="0"/>
                  </a:lnTo>
                  <a:lnTo>
                    <a:pt x="2971392" y="0"/>
                  </a:lnTo>
                  <a:lnTo>
                    <a:pt x="2971392" y="0"/>
                  </a:lnTo>
                  <a:lnTo>
                    <a:pt x="2971392" y="0"/>
                  </a:lnTo>
                  <a:lnTo>
                    <a:pt x="2971392" y="0"/>
                  </a:lnTo>
                  <a:lnTo>
                    <a:pt x="2971392" y="0"/>
                  </a:lnTo>
                  <a:lnTo>
                    <a:pt x="3466625" y="0"/>
                  </a:lnTo>
                  <a:lnTo>
                    <a:pt x="3466625" y="0"/>
                  </a:lnTo>
                  <a:lnTo>
                    <a:pt x="3466625" y="0"/>
                  </a:lnTo>
                  <a:lnTo>
                    <a:pt x="3466625" y="0"/>
                  </a:lnTo>
                  <a:lnTo>
                    <a:pt x="3466625" y="0"/>
                  </a:lnTo>
                  <a:lnTo>
                    <a:pt x="3466625" y="0"/>
                  </a:lnTo>
                  <a:lnTo>
                    <a:pt x="3466625" y="0"/>
                  </a:lnTo>
                </a:path>
              </a:pathLst>
            </a:custGeom>
            <a:ln w="13550" cap="flat">
              <a:solidFill>
                <a:srgbClr val="000000">
                  <a:alpha val="100000"/>
                </a:srgbClr>
              </a:solidFill>
              <a:prstDash val="dash"/>
              <a:round/>
            </a:ln>
          </p:spPr>
          <p:txBody>
            <a:bodyPr/>
            <a:lstStyle/>
            <a:p>
              <a:endParaRPr/>
            </a:p>
          </p:txBody>
        </p:sp>
        <p:sp>
          <p:nvSpPr>
            <p:cNvPr id="78" name="pl78"/>
            <p:cNvSpPr/>
            <p:nvPr/>
          </p:nvSpPr>
          <p:spPr>
            <a:xfrm>
              <a:off x="5364865" y="2426615"/>
              <a:ext cx="3466625" cy="1353454"/>
            </a:xfrm>
            <a:custGeom>
              <a:avLst/>
              <a:gdLst/>
              <a:ahLst/>
              <a:cxnLst/>
              <a:rect l="0" t="0" r="0" b="0"/>
              <a:pathLst>
                <a:path w="3466625" h="1353454">
                  <a:moveTo>
                    <a:pt x="0" y="0"/>
                  </a:moveTo>
                  <a:lnTo>
                    <a:pt x="495232" y="0"/>
                  </a:lnTo>
                  <a:lnTo>
                    <a:pt x="990464" y="338363"/>
                  </a:lnTo>
                  <a:lnTo>
                    <a:pt x="1485696" y="1353454"/>
                  </a:lnTo>
                  <a:lnTo>
                    <a:pt x="1980928" y="169181"/>
                  </a:lnTo>
                  <a:lnTo>
                    <a:pt x="2476160" y="676727"/>
                  </a:lnTo>
                  <a:lnTo>
                    <a:pt x="2971392" y="676727"/>
                  </a:lnTo>
                  <a:lnTo>
                    <a:pt x="3466625" y="676727"/>
                  </a:lnTo>
                </a:path>
              </a:pathLst>
            </a:custGeom>
            <a:ln w="65043" cap="flat">
              <a:solidFill>
                <a:srgbClr val="000000">
                  <a:alpha val="100000"/>
                </a:srgbClr>
              </a:solidFill>
              <a:prstDash val="solid"/>
              <a:round/>
            </a:ln>
          </p:spPr>
          <p:txBody>
            <a:bodyPr/>
            <a:lstStyle/>
            <a:p>
              <a:endParaRPr/>
            </a:p>
          </p:txBody>
        </p:sp>
        <p:sp>
          <p:nvSpPr>
            <p:cNvPr id="79" name="pl79"/>
            <p:cNvSpPr/>
            <p:nvPr/>
          </p:nvSpPr>
          <p:spPr>
            <a:xfrm>
              <a:off x="5364865" y="2426615"/>
              <a:ext cx="3466625" cy="1353454"/>
            </a:xfrm>
            <a:custGeom>
              <a:avLst/>
              <a:gdLst/>
              <a:ahLst/>
              <a:cxnLst/>
              <a:rect l="0" t="0" r="0" b="0"/>
              <a:pathLst>
                <a:path w="3466625" h="1353454">
                  <a:moveTo>
                    <a:pt x="0" y="0"/>
                  </a:moveTo>
                  <a:lnTo>
                    <a:pt x="495232" y="0"/>
                  </a:lnTo>
                  <a:lnTo>
                    <a:pt x="990464" y="338363"/>
                  </a:lnTo>
                  <a:lnTo>
                    <a:pt x="1485696" y="1353454"/>
                  </a:lnTo>
                  <a:lnTo>
                    <a:pt x="1980928" y="169181"/>
                  </a:lnTo>
                  <a:lnTo>
                    <a:pt x="2476160" y="676727"/>
                  </a:lnTo>
                  <a:lnTo>
                    <a:pt x="2971392" y="676727"/>
                  </a:lnTo>
                  <a:lnTo>
                    <a:pt x="3466625" y="676727"/>
                  </a:lnTo>
                </a:path>
              </a:pathLst>
            </a:custGeom>
            <a:ln w="40651" cap="flat">
              <a:solidFill>
                <a:srgbClr val="0058AB">
                  <a:alpha val="100000"/>
                </a:srgbClr>
              </a:solidFill>
              <a:prstDash val="solid"/>
              <a:round/>
            </a:ln>
          </p:spPr>
          <p:txBody>
            <a:bodyPr/>
            <a:lstStyle/>
            <a:p>
              <a:endParaRPr/>
            </a:p>
          </p:txBody>
        </p:sp>
        <p:sp>
          <p:nvSpPr>
            <p:cNvPr id="80" name="tx80"/>
            <p:cNvSpPr/>
            <p:nvPr/>
          </p:nvSpPr>
          <p:spPr>
            <a:xfrm>
              <a:off x="5334720" y="22464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1" name="tx81"/>
            <p:cNvSpPr/>
            <p:nvPr/>
          </p:nvSpPr>
          <p:spPr>
            <a:xfrm>
              <a:off x="5829952" y="22464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2" name="tx82"/>
            <p:cNvSpPr/>
            <p:nvPr/>
          </p:nvSpPr>
          <p:spPr>
            <a:xfrm>
              <a:off x="6307135" y="258618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3" name="tx83"/>
            <p:cNvSpPr/>
            <p:nvPr/>
          </p:nvSpPr>
          <p:spPr>
            <a:xfrm>
              <a:off x="6802367" y="3599952"/>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4" name="tx84"/>
            <p:cNvSpPr/>
            <p:nvPr/>
          </p:nvSpPr>
          <p:spPr>
            <a:xfrm>
              <a:off x="7297599" y="241700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5" name="tx85"/>
            <p:cNvSpPr/>
            <p:nvPr/>
          </p:nvSpPr>
          <p:spPr>
            <a:xfrm>
              <a:off x="7792831" y="292486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6" name="tx86"/>
            <p:cNvSpPr/>
            <p:nvPr/>
          </p:nvSpPr>
          <p:spPr>
            <a:xfrm>
              <a:off x="8288063" y="292486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7" name="tx87"/>
            <p:cNvSpPr/>
            <p:nvPr/>
          </p:nvSpPr>
          <p:spPr>
            <a:xfrm>
              <a:off x="8783295" y="292486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8" name="tx88"/>
            <p:cNvSpPr/>
            <p:nvPr/>
          </p:nvSpPr>
          <p:spPr>
            <a:xfrm>
              <a:off x="5015980" y="3226759"/>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89" name="tx89"/>
            <p:cNvSpPr/>
            <p:nvPr/>
          </p:nvSpPr>
          <p:spPr>
            <a:xfrm>
              <a:off x="5058272" y="237923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rot="-5400000">
              <a:off x="522264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1" name="tx91"/>
            <p:cNvSpPr/>
            <p:nvPr/>
          </p:nvSpPr>
          <p:spPr>
            <a:xfrm rot="-5400000">
              <a:off x="6213105"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2" name="tx92"/>
            <p:cNvSpPr/>
            <p:nvPr/>
          </p:nvSpPr>
          <p:spPr>
            <a:xfrm rot="-5400000">
              <a:off x="720357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3" name="tx93"/>
            <p:cNvSpPr/>
            <p:nvPr/>
          </p:nvSpPr>
          <p:spPr>
            <a:xfrm rot="-5400000">
              <a:off x="81940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4" name="tx94"/>
            <p:cNvSpPr/>
            <p:nvPr/>
          </p:nvSpPr>
          <p:spPr>
            <a:xfrm rot="-5400000">
              <a:off x="4301971" y="2705385"/>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95" name="pl95"/>
            <p:cNvSpPr/>
            <p:nvPr/>
          </p:nvSpPr>
          <p:spPr>
            <a:xfrm>
              <a:off x="571084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6" name="pl96"/>
            <p:cNvSpPr/>
            <p:nvPr/>
          </p:nvSpPr>
          <p:spPr>
            <a:xfrm>
              <a:off x="5710841" y="4697660"/>
              <a:ext cx="175564" cy="0"/>
            </a:xfrm>
            <a:custGeom>
              <a:avLst/>
              <a:gdLst/>
              <a:ahLst/>
              <a:cxnLst/>
              <a:rect l="0" t="0" r="0" b="0"/>
              <a:pathLst>
                <a:path w="175564">
                  <a:moveTo>
                    <a:pt x="0" y="0"/>
                  </a:moveTo>
                  <a:lnTo>
                    <a:pt x="175564" y="0"/>
                  </a:lnTo>
                </a:path>
              </a:pathLst>
            </a:custGeom>
            <a:ln w="40651" cap="flat">
              <a:solidFill>
                <a:srgbClr val="0058AB">
                  <a:alpha val="100000"/>
                </a:srgbClr>
              </a:solidFill>
              <a:prstDash val="solid"/>
              <a:round/>
            </a:ln>
          </p:spPr>
          <p:txBody>
            <a:bodyPr/>
            <a:lstStyle/>
            <a:p>
              <a:endParaRPr/>
            </a:p>
          </p:txBody>
        </p:sp>
        <p:sp>
          <p:nvSpPr>
            <p:cNvPr id="97" name="pl97"/>
            <p:cNvSpPr/>
            <p:nvPr/>
          </p:nvSpPr>
          <p:spPr>
            <a:xfrm>
              <a:off x="571084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98" name="pl98"/>
            <p:cNvSpPr/>
            <p:nvPr/>
          </p:nvSpPr>
          <p:spPr>
            <a:xfrm>
              <a:off x="642232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99" name="pl99"/>
            <p:cNvSpPr/>
            <p:nvPr/>
          </p:nvSpPr>
          <p:spPr>
            <a:xfrm>
              <a:off x="642232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0" name="pl100"/>
            <p:cNvSpPr/>
            <p:nvPr/>
          </p:nvSpPr>
          <p:spPr>
            <a:xfrm>
              <a:off x="712679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1" name="pl101"/>
            <p:cNvSpPr/>
            <p:nvPr/>
          </p:nvSpPr>
          <p:spPr>
            <a:xfrm>
              <a:off x="712679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2" name="pl102"/>
            <p:cNvSpPr/>
            <p:nvPr/>
          </p:nvSpPr>
          <p:spPr>
            <a:xfrm>
              <a:off x="785235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3" name="tx103"/>
            <p:cNvSpPr/>
            <p:nvPr/>
          </p:nvSpPr>
          <p:spPr>
            <a:xfrm>
              <a:off x="597794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4" name="tx104"/>
            <p:cNvSpPr/>
            <p:nvPr/>
          </p:nvSpPr>
          <p:spPr>
            <a:xfrm>
              <a:off x="597794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5" name="tx105"/>
            <p:cNvSpPr/>
            <p:nvPr/>
          </p:nvSpPr>
          <p:spPr>
            <a:xfrm>
              <a:off x="668942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06" name="tx106"/>
            <p:cNvSpPr/>
            <p:nvPr/>
          </p:nvSpPr>
          <p:spPr>
            <a:xfrm>
              <a:off x="668942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07" name="tx107"/>
            <p:cNvSpPr/>
            <p:nvPr/>
          </p:nvSpPr>
          <p:spPr>
            <a:xfrm>
              <a:off x="739389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08" name="tx108"/>
            <p:cNvSpPr/>
            <p:nvPr/>
          </p:nvSpPr>
          <p:spPr>
            <a:xfrm>
              <a:off x="739389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09" name="tx109"/>
            <p:cNvSpPr/>
            <p:nvPr/>
          </p:nvSpPr>
          <p:spPr>
            <a:xfrm>
              <a:off x="811945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0" name="tx110"/>
            <p:cNvSpPr/>
            <p:nvPr/>
          </p:nvSpPr>
          <p:spPr>
            <a:xfrm>
              <a:off x="5577526"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difference compared to 2019</a:t>
              </a:r>
            </a:p>
          </p:txBody>
        </p:sp>
        <p:sp>
          <p:nvSpPr>
            <p:cNvPr id="111" name="pl111"/>
            <p:cNvSpPr/>
            <p:nvPr/>
          </p:nvSpPr>
          <p:spPr>
            <a:xfrm>
              <a:off x="2300918"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4344791"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6388664"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8432537"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322854"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5366727"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7410600"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rc122"/>
            <p:cNvSpPr/>
            <p:nvPr/>
          </p:nvSpPr>
          <p:spPr>
            <a:xfrm>
              <a:off x="1278981" y="5795103"/>
              <a:ext cx="4905295" cy="101509"/>
            </a:xfrm>
            <a:prstGeom prst="rect">
              <a:avLst/>
            </a:prstGeom>
            <a:solidFill>
              <a:srgbClr val="0058AB">
                <a:alpha val="80000"/>
              </a:srgbClr>
            </a:solidFill>
          </p:spPr>
          <p:txBody>
            <a:bodyPr/>
            <a:lstStyle/>
            <a:p>
              <a:endParaRPr/>
            </a:p>
          </p:txBody>
        </p:sp>
        <p:sp>
          <p:nvSpPr>
            <p:cNvPr id="123" name="rc123"/>
            <p:cNvSpPr/>
            <p:nvPr/>
          </p:nvSpPr>
          <p:spPr>
            <a:xfrm>
              <a:off x="1278981" y="5668216"/>
              <a:ext cx="7357943" cy="101509"/>
            </a:xfrm>
            <a:prstGeom prst="rect">
              <a:avLst/>
            </a:prstGeom>
            <a:solidFill>
              <a:srgbClr val="0058AB">
                <a:alpha val="80000"/>
              </a:srgbClr>
            </a:solidFill>
          </p:spPr>
          <p:txBody>
            <a:bodyPr/>
            <a:lstStyle/>
            <a:p>
              <a:endParaRPr/>
            </a:p>
          </p:txBody>
        </p:sp>
        <p:sp>
          <p:nvSpPr>
            <p:cNvPr id="124" name="rc124"/>
            <p:cNvSpPr/>
            <p:nvPr/>
          </p:nvSpPr>
          <p:spPr>
            <a:xfrm>
              <a:off x="1278981" y="5541330"/>
              <a:ext cx="7357943" cy="101509"/>
            </a:xfrm>
            <a:prstGeom prst="rect">
              <a:avLst/>
            </a:prstGeom>
            <a:solidFill>
              <a:srgbClr val="0058AB">
                <a:alpha val="80000"/>
              </a:srgbClr>
            </a:solidFill>
          </p:spPr>
          <p:txBody>
            <a:bodyPr/>
            <a:lstStyle/>
            <a:p>
              <a:endParaRPr/>
            </a:p>
          </p:txBody>
        </p:sp>
        <p:sp>
          <p:nvSpPr>
            <p:cNvPr id="125" name="tx125"/>
            <p:cNvSpPr/>
            <p:nvPr/>
          </p:nvSpPr>
          <p:spPr>
            <a:xfrm>
              <a:off x="6259625" y="580674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26" name="tx126"/>
            <p:cNvSpPr/>
            <p:nvPr/>
          </p:nvSpPr>
          <p:spPr>
            <a:xfrm>
              <a:off x="8712273" y="567853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27" name="tx127"/>
            <p:cNvSpPr/>
            <p:nvPr/>
          </p:nvSpPr>
          <p:spPr>
            <a:xfrm>
              <a:off x="8712273" y="555164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28" name="tx128"/>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29" name="tx129"/>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0" name="tx130"/>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1" name="tx131"/>
            <p:cNvSpPr/>
            <p:nvPr/>
          </p:nvSpPr>
          <p:spPr>
            <a:xfrm>
              <a:off x="1102434"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0.0</a:t>
              </a:r>
            </a:p>
          </p:txBody>
        </p:sp>
        <p:sp>
          <p:nvSpPr>
            <p:cNvPr id="132" name="tx132"/>
            <p:cNvSpPr/>
            <p:nvPr/>
          </p:nvSpPr>
          <p:spPr>
            <a:xfrm>
              <a:off x="3146307"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0.5</a:t>
              </a:r>
            </a:p>
          </p:txBody>
        </p:sp>
        <p:sp>
          <p:nvSpPr>
            <p:cNvPr id="133" name="tx133"/>
            <p:cNvSpPr/>
            <p:nvPr/>
          </p:nvSpPr>
          <p:spPr>
            <a:xfrm>
              <a:off x="5190180"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34" name="tx134"/>
            <p:cNvSpPr/>
            <p:nvPr/>
          </p:nvSpPr>
          <p:spPr>
            <a:xfrm>
              <a:off x="723405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a:t>
              </a:r>
            </a:p>
          </p:txBody>
        </p:sp>
        <p:sp>
          <p:nvSpPr>
            <p:cNvPr id="135" name="tx135"/>
            <p:cNvSpPr/>
            <p:nvPr/>
          </p:nvSpPr>
          <p:spPr>
            <a:xfrm>
              <a:off x="4317099" y="6114428"/>
              <a:ext cx="1281707"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36" name="tx136"/>
            <p:cNvSpPr/>
            <p:nvPr/>
          </p:nvSpPr>
          <p:spPr>
            <a:xfrm>
              <a:off x="911084" y="5281760"/>
              <a:ext cx="2507233"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EAPR</a:t>
              </a:r>
            </a:p>
          </p:txBody>
        </p:sp>
        <p:sp>
          <p:nvSpPr>
            <p:cNvPr id="137" name="tx137"/>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9" name="tx139"/>
            <p:cNvSpPr/>
            <p:nvPr/>
          </p:nvSpPr>
          <p:spPr>
            <a:xfrm>
              <a:off x="4960834" y="6517265"/>
              <a:ext cx="40439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Zero-dose children (millions) due to rounding.</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EAPR ranked number 2 out of 7 UNICEF regions, with DTP1 coverage of 91%.
DTP1 coverage (91%) was 4 percentage points lower than in 2019 (95%).
This equates to 1.8 million zero-dose children in 2025 compared to 1.2 million zero-dose children in 2019.</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DTP1 coverage improved between 2024 and 2025 in some regions and exceeded pre-pandemic levels in some regions, but progress is uneven and gaps in zero-dose children persist.</a:t>
            </a:r>
          </a:p>
        </p:txBody>
      </p:sp>
      <p:grpSp>
        <p:nvGrpSpPr>
          <p:cNvPr id="142" name="Group 141"/>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EAPR, 1 out of 27 (4%) countries had DTP1 coverage below 70% in 2025. This was Papua New Guinea, which accounts for approximately 250,000 (1%) of the total annual cohort of surviving infants in the region.
There were 20 (74%) countries that achieved DTP1 of 90% or higher, accounting for 11.4 million (59%)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20 countries achieved at least 90% DTP1 coverage, while 1 had coverage below 70%.</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1074069"/>
              <a:ext cx="1607770" cy="1000072"/>
            </a:xfrm>
            <a:prstGeom prst="rect">
              <a:avLst/>
            </a:prstGeom>
            <a:solidFill>
              <a:srgbClr val="EBEBEB">
                <a:alpha val="100000"/>
              </a:srgbClr>
            </a:solidFill>
          </p:spPr>
          <p:txBody>
            <a:bodyPr/>
            <a:lstStyle/>
            <a:p>
              <a:endParaRPr/>
            </a:p>
          </p:txBody>
        </p:sp>
        <p:sp>
          <p:nvSpPr>
            <p:cNvPr id="6" name="pl6"/>
            <p:cNvSpPr/>
            <p:nvPr/>
          </p:nvSpPr>
          <p:spPr>
            <a:xfrm>
              <a:off x="757200" y="20665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79598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52540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125481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1" name="pl11"/>
            <p:cNvSpPr/>
            <p:nvPr/>
          </p:nvSpPr>
          <p:spPr>
            <a:xfrm>
              <a:off x="757200" y="193127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57200" y="166069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757200" y="139010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83028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03908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24788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456685"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66548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187428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208308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229189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 name="pl22"/>
            <p:cNvSpPr/>
            <p:nvPr/>
          </p:nvSpPr>
          <p:spPr>
            <a:xfrm>
              <a:off x="830280" y="1444225"/>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BEBEBE">
                  <a:alpha val="69803"/>
                </a:srgbClr>
              </a:solidFill>
              <a:prstDash val="solid"/>
              <a:round/>
            </a:ln>
          </p:spPr>
          <p:txBody>
            <a:bodyPr/>
            <a:lstStyle/>
            <a:p>
              <a:endParaRPr/>
            </a:p>
          </p:txBody>
        </p:sp>
        <p:sp>
          <p:nvSpPr>
            <p:cNvPr id="23" name="pl23"/>
            <p:cNvSpPr/>
            <p:nvPr/>
          </p:nvSpPr>
          <p:spPr>
            <a:xfrm>
              <a:off x="830280" y="1465872"/>
              <a:ext cx="1461609" cy="64939"/>
            </a:xfrm>
            <a:custGeom>
              <a:avLst/>
              <a:gdLst/>
              <a:ahLst/>
              <a:cxnLst/>
              <a:rect l="0" t="0" r="0" b="0"/>
              <a:pathLst>
                <a:path w="1461609" h="64939">
                  <a:moveTo>
                    <a:pt x="0" y="0"/>
                  </a:moveTo>
                  <a:lnTo>
                    <a:pt x="208801" y="0"/>
                  </a:lnTo>
                  <a:lnTo>
                    <a:pt x="417602" y="10823"/>
                  </a:lnTo>
                  <a:lnTo>
                    <a:pt x="626404" y="10823"/>
                  </a:lnTo>
                  <a:lnTo>
                    <a:pt x="835205" y="10823"/>
                  </a:lnTo>
                  <a:lnTo>
                    <a:pt x="1044007" y="0"/>
                  </a:lnTo>
                  <a:lnTo>
                    <a:pt x="1252808" y="32469"/>
                  </a:lnTo>
                  <a:lnTo>
                    <a:pt x="1461609" y="64939"/>
                  </a:lnTo>
                </a:path>
              </a:pathLst>
            </a:custGeom>
            <a:ln w="40651" cap="flat">
              <a:solidFill>
                <a:srgbClr val="BEBEBE">
                  <a:alpha val="69803"/>
                </a:srgbClr>
              </a:solidFill>
              <a:prstDash val="solid"/>
              <a:round/>
            </a:ln>
          </p:spPr>
          <p:txBody>
            <a:bodyPr/>
            <a:lstStyle/>
            <a:p>
              <a:endParaRPr/>
            </a:p>
          </p:txBody>
        </p:sp>
        <p:sp>
          <p:nvSpPr>
            <p:cNvPr id="24" name="pl24"/>
            <p:cNvSpPr/>
            <p:nvPr/>
          </p:nvSpPr>
          <p:spPr>
            <a:xfrm>
              <a:off x="830280" y="1465872"/>
              <a:ext cx="1461609" cy="64939"/>
            </a:xfrm>
            <a:custGeom>
              <a:avLst/>
              <a:gdLst/>
              <a:ahLst/>
              <a:cxnLst/>
              <a:rect l="0" t="0" r="0" b="0"/>
              <a:pathLst>
                <a:path w="1461609" h="64939">
                  <a:moveTo>
                    <a:pt x="0" y="0"/>
                  </a:moveTo>
                  <a:lnTo>
                    <a:pt x="208801" y="0"/>
                  </a:lnTo>
                  <a:lnTo>
                    <a:pt x="417602" y="10823"/>
                  </a:lnTo>
                  <a:lnTo>
                    <a:pt x="626404" y="10823"/>
                  </a:lnTo>
                  <a:lnTo>
                    <a:pt x="835205" y="10823"/>
                  </a:lnTo>
                  <a:lnTo>
                    <a:pt x="1044007" y="0"/>
                  </a:lnTo>
                  <a:lnTo>
                    <a:pt x="1252808" y="32469"/>
                  </a:lnTo>
                  <a:lnTo>
                    <a:pt x="1461609" y="64939"/>
                  </a:lnTo>
                </a:path>
              </a:pathLst>
            </a:custGeom>
            <a:ln w="35231" cap="flat">
              <a:solidFill>
                <a:srgbClr val="BEBEBE">
                  <a:alpha val="69803"/>
                </a:srgbClr>
              </a:solidFill>
              <a:prstDash val="solid"/>
              <a:round/>
            </a:ln>
          </p:spPr>
          <p:txBody>
            <a:bodyPr/>
            <a:lstStyle/>
            <a:p>
              <a:endParaRPr/>
            </a:p>
          </p:txBody>
        </p:sp>
        <p:sp>
          <p:nvSpPr>
            <p:cNvPr id="25" name="pl25"/>
            <p:cNvSpPr/>
            <p:nvPr/>
          </p:nvSpPr>
          <p:spPr>
            <a:xfrm>
              <a:off x="830280" y="1444225"/>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6B6B6B">
                  <a:alpha val="100000"/>
                </a:srgbClr>
              </a:solidFill>
              <a:prstDash val="solid"/>
              <a:round/>
            </a:ln>
          </p:spPr>
          <p:txBody>
            <a:bodyPr/>
            <a:lstStyle/>
            <a:p>
              <a:endParaRPr/>
            </a:p>
          </p:txBody>
        </p:sp>
        <p:sp>
          <p:nvSpPr>
            <p:cNvPr id="26" name="pl26"/>
            <p:cNvSpPr/>
            <p:nvPr/>
          </p:nvSpPr>
          <p:spPr>
            <a:xfrm>
              <a:off x="830280" y="1465872"/>
              <a:ext cx="1461609" cy="64939"/>
            </a:xfrm>
            <a:custGeom>
              <a:avLst/>
              <a:gdLst/>
              <a:ahLst/>
              <a:cxnLst/>
              <a:rect l="0" t="0" r="0" b="0"/>
              <a:pathLst>
                <a:path w="1461609" h="64939">
                  <a:moveTo>
                    <a:pt x="0" y="0"/>
                  </a:moveTo>
                  <a:lnTo>
                    <a:pt x="208801" y="0"/>
                  </a:lnTo>
                  <a:lnTo>
                    <a:pt x="417602" y="10823"/>
                  </a:lnTo>
                  <a:lnTo>
                    <a:pt x="626404" y="10823"/>
                  </a:lnTo>
                  <a:lnTo>
                    <a:pt x="835205" y="10823"/>
                  </a:lnTo>
                  <a:lnTo>
                    <a:pt x="1044007" y="0"/>
                  </a:lnTo>
                  <a:lnTo>
                    <a:pt x="1252808" y="32469"/>
                  </a:lnTo>
                  <a:lnTo>
                    <a:pt x="1461609" y="64939"/>
                  </a:lnTo>
                </a:path>
              </a:pathLst>
            </a:custGeom>
            <a:ln w="40651" cap="flat">
              <a:solidFill>
                <a:srgbClr val="000000">
                  <a:alpha val="100000"/>
                </a:srgbClr>
              </a:solidFill>
              <a:prstDash val="solid"/>
              <a:round/>
            </a:ln>
          </p:spPr>
          <p:txBody>
            <a:bodyPr/>
            <a:lstStyle/>
            <a:p>
              <a:endParaRPr/>
            </a:p>
          </p:txBody>
        </p:sp>
        <p:sp>
          <p:nvSpPr>
            <p:cNvPr id="27" name="pl27"/>
            <p:cNvSpPr/>
            <p:nvPr/>
          </p:nvSpPr>
          <p:spPr>
            <a:xfrm>
              <a:off x="830280" y="1465872"/>
              <a:ext cx="1461609" cy="64939"/>
            </a:xfrm>
            <a:custGeom>
              <a:avLst/>
              <a:gdLst/>
              <a:ahLst/>
              <a:cxnLst/>
              <a:rect l="0" t="0" r="0" b="0"/>
              <a:pathLst>
                <a:path w="1461609" h="64939">
                  <a:moveTo>
                    <a:pt x="0" y="0"/>
                  </a:moveTo>
                  <a:lnTo>
                    <a:pt x="208801" y="0"/>
                  </a:lnTo>
                  <a:lnTo>
                    <a:pt x="417602" y="10823"/>
                  </a:lnTo>
                  <a:lnTo>
                    <a:pt x="626404" y="10823"/>
                  </a:lnTo>
                  <a:lnTo>
                    <a:pt x="835205" y="10823"/>
                  </a:lnTo>
                  <a:lnTo>
                    <a:pt x="1044007" y="0"/>
                  </a:lnTo>
                  <a:lnTo>
                    <a:pt x="1252808" y="32469"/>
                  </a:lnTo>
                  <a:lnTo>
                    <a:pt x="1461609" y="64939"/>
                  </a:lnTo>
                </a:path>
              </a:pathLst>
            </a:custGeom>
            <a:ln w="35231" cap="flat">
              <a:solidFill>
                <a:srgbClr val="1CABE2">
                  <a:alpha val="100000"/>
                </a:srgbClr>
              </a:solidFill>
              <a:prstDash val="solid"/>
              <a:round/>
            </a:ln>
          </p:spPr>
          <p:txBody>
            <a:bodyPr/>
            <a:lstStyle/>
            <a:p>
              <a:endParaRPr/>
            </a:p>
          </p:txBody>
        </p:sp>
        <p:sp>
          <p:nvSpPr>
            <p:cNvPr id="28" name="tx28"/>
            <p:cNvSpPr/>
            <p:nvPr/>
          </p:nvSpPr>
          <p:spPr>
            <a:xfrm>
              <a:off x="769991" y="12857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9" name="tx29"/>
            <p:cNvSpPr/>
            <p:nvPr/>
          </p:nvSpPr>
          <p:spPr>
            <a:xfrm>
              <a:off x="978792" y="12857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0" name="tx30"/>
            <p:cNvSpPr/>
            <p:nvPr/>
          </p:nvSpPr>
          <p:spPr>
            <a:xfrm>
              <a:off x="1187593" y="12965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1" name="tx31"/>
            <p:cNvSpPr/>
            <p:nvPr/>
          </p:nvSpPr>
          <p:spPr>
            <a:xfrm>
              <a:off x="1396395" y="12965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2" name="tx32"/>
            <p:cNvSpPr/>
            <p:nvPr/>
          </p:nvSpPr>
          <p:spPr>
            <a:xfrm>
              <a:off x="1605196" y="12965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3" name="tx33"/>
            <p:cNvSpPr/>
            <p:nvPr/>
          </p:nvSpPr>
          <p:spPr>
            <a:xfrm>
              <a:off x="1813998" y="12857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4" name="tx34"/>
            <p:cNvSpPr/>
            <p:nvPr/>
          </p:nvSpPr>
          <p:spPr>
            <a:xfrm>
              <a:off x="2022799" y="13182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5" name="tx35"/>
            <p:cNvSpPr/>
            <p:nvPr/>
          </p:nvSpPr>
          <p:spPr>
            <a:xfrm>
              <a:off x="2231601" y="1350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6" name="rc36"/>
            <p:cNvSpPr/>
            <p:nvPr/>
          </p:nvSpPr>
          <p:spPr>
            <a:xfrm>
              <a:off x="757200" y="2358593"/>
              <a:ext cx="1607770" cy="1000072"/>
            </a:xfrm>
            <a:prstGeom prst="rect">
              <a:avLst/>
            </a:prstGeom>
            <a:solidFill>
              <a:srgbClr val="EBEBEB">
                <a:alpha val="100000"/>
              </a:srgbClr>
            </a:solidFill>
          </p:spPr>
          <p:txBody>
            <a:bodyPr/>
            <a:lstStyle/>
            <a:p>
              <a:endParaRPr/>
            </a:p>
          </p:txBody>
        </p:sp>
        <p:sp>
          <p:nvSpPr>
            <p:cNvPr id="37" name="pl37"/>
            <p:cNvSpPr/>
            <p:nvPr/>
          </p:nvSpPr>
          <p:spPr>
            <a:xfrm>
              <a:off x="757200" y="33510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57200" y="30805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57200" y="280992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57200" y="253934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 name="pl41"/>
            <p:cNvSpPr/>
            <p:nvPr/>
          </p:nvSpPr>
          <p:spPr>
            <a:xfrm>
              <a:off x="75720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 name="pl42"/>
            <p:cNvSpPr/>
            <p:nvPr/>
          </p:nvSpPr>
          <p:spPr>
            <a:xfrm>
              <a:off x="757200" y="321579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757200" y="294521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757200" y="267463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83028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03908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24788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456685"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166548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187428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208308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 name="pl52"/>
            <p:cNvSpPr/>
            <p:nvPr/>
          </p:nvSpPr>
          <p:spPr>
            <a:xfrm>
              <a:off x="229189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 name="pl53"/>
            <p:cNvSpPr/>
            <p:nvPr/>
          </p:nvSpPr>
          <p:spPr>
            <a:xfrm>
              <a:off x="830280" y="2728750"/>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BEBEBE">
                  <a:alpha val="69803"/>
                </a:srgbClr>
              </a:solidFill>
              <a:prstDash val="solid"/>
              <a:round/>
            </a:ln>
          </p:spPr>
          <p:txBody>
            <a:bodyPr/>
            <a:lstStyle/>
            <a:p>
              <a:endParaRPr/>
            </a:p>
          </p:txBody>
        </p:sp>
        <p:sp>
          <p:nvSpPr>
            <p:cNvPr id="54" name="pl54"/>
            <p:cNvSpPr/>
            <p:nvPr/>
          </p:nvSpPr>
          <p:spPr>
            <a:xfrm>
              <a:off x="830280" y="2901922"/>
              <a:ext cx="1461609" cy="129879"/>
            </a:xfrm>
            <a:custGeom>
              <a:avLst/>
              <a:gdLst/>
              <a:ahLst/>
              <a:cxnLst/>
              <a:rect l="0" t="0" r="0" b="0"/>
              <a:pathLst>
                <a:path w="1461609" h="129879">
                  <a:moveTo>
                    <a:pt x="0" y="0"/>
                  </a:moveTo>
                  <a:lnTo>
                    <a:pt x="208801" y="97409"/>
                  </a:lnTo>
                  <a:lnTo>
                    <a:pt x="417602" y="129879"/>
                  </a:lnTo>
                  <a:lnTo>
                    <a:pt x="626404" y="86586"/>
                  </a:lnTo>
                  <a:lnTo>
                    <a:pt x="835205" y="64939"/>
                  </a:lnTo>
                  <a:lnTo>
                    <a:pt x="1044007" y="32469"/>
                  </a:lnTo>
                  <a:lnTo>
                    <a:pt x="1252808" y="32469"/>
                  </a:lnTo>
                  <a:lnTo>
                    <a:pt x="1461609" y="54116"/>
                  </a:lnTo>
                </a:path>
              </a:pathLst>
            </a:custGeom>
            <a:ln w="40651" cap="flat">
              <a:solidFill>
                <a:srgbClr val="BEBEBE">
                  <a:alpha val="69803"/>
                </a:srgbClr>
              </a:solidFill>
              <a:prstDash val="solid"/>
              <a:round/>
            </a:ln>
          </p:spPr>
          <p:txBody>
            <a:bodyPr/>
            <a:lstStyle/>
            <a:p>
              <a:endParaRPr/>
            </a:p>
          </p:txBody>
        </p:sp>
        <p:sp>
          <p:nvSpPr>
            <p:cNvPr id="55" name="pl55"/>
            <p:cNvSpPr/>
            <p:nvPr/>
          </p:nvSpPr>
          <p:spPr>
            <a:xfrm>
              <a:off x="830280" y="2901922"/>
              <a:ext cx="1461609" cy="129879"/>
            </a:xfrm>
            <a:custGeom>
              <a:avLst/>
              <a:gdLst/>
              <a:ahLst/>
              <a:cxnLst/>
              <a:rect l="0" t="0" r="0" b="0"/>
              <a:pathLst>
                <a:path w="1461609" h="129879">
                  <a:moveTo>
                    <a:pt x="0" y="0"/>
                  </a:moveTo>
                  <a:lnTo>
                    <a:pt x="208801" y="97409"/>
                  </a:lnTo>
                  <a:lnTo>
                    <a:pt x="417602" y="129879"/>
                  </a:lnTo>
                  <a:lnTo>
                    <a:pt x="626404" y="86586"/>
                  </a:lnTo>
                  <a:lnTo>
                    <a:pt x="835205" y="64939"/>
                  </a:lnTo>
                  <a:lnTo>
                    <a:pt x="1044007" y="32469"/>
                  </a:lnTo>
                  <a:lnTo>
                    <a:pt x="1252808" y="32469"/>
                  </a:lnTo>
                  <a:lnTo>
                    <a:pt x="1461609" y="54116"/>
                  </a:lnTo>
                </a:path>
              </a:pathLst>
            </a:custGeom>
            <a:ln w="35231" cap="flat">
              <a:solidFill>
                <a:srgbClr val="BEBEBE">
                  <a:alpha val="69803"/>
                </a:srgbClr>
              </a:solidFill>
              <a:prstDash val="solid"/>
              <a:round/>
            </a:ln>
          </p:spPr>
          <p:txBody>
            <a:bodyPr/>
            <a:lstStyle/>
            <a:p>
              <a:endParaRPr/>
            </a:p>
          </p:txBody>
        </p:sp>
        <p:sp>
          <p:nvSpPr>
            <p:cNvPr id="56" name="pl56"/>
            <p:cNvSpPr/>
            <p:nvPr/>
          </p:nvSpPr>
          <p:spPr>
            <a:xfrm>
              <a:off x="830280" y="2728750"/>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6B6B6B">
                  <a:alpha val="100000"/>
                </a:srgbClr>
              </a:solidFill>
              <a:prstDash val="solid"/>
              <a:round/>
            </a:ln>
          </p:spPr>
          <p:txBody>
            <a:bodyPr/>
            <a:lstStyle/>
            <a:p>
              <a:endParaRPr/>
            </a:p>
          </p:txBody>
        </p:sp>
        <p:sp>
          <p:nvSpPr>
            <p:cNvPr id="57" name="pl57"/>
            <p:cNvSpPr/>
            <p:nvPr/>
          </p:nvSpPr>
          <p:spPr>
            <a:xfrm>
              <a:off x="830280" y="2901922"/>
              <a:ext cx="1461609" cy="129879"/>
            </a:xfrm>
            <a:custGeom>
              <a:avLst/>
              <a:gdLst/>
              <a:ahLst/>
              <a:cxnLst/>
              <a:rect l="0" t="0" r="0" b="0"/>
              <a:pathLst>
                <a:path w="1461609" h="129879">
                  <a:moveTo>
                    <a:pt x="0" y="0"/>
                  </a:moveTo>
                  <a:lnTo>
                    <a:pt x="208801" y="97409"/>
                  </a:lnTo>
                  <a:lnTo>
                    <a:pt x="417602" y="129879"/>
                  </a:lnTo>
                  <a:lnTo>
                    <a:pt x="626404" y="86586"/>
                  </a:lnTo>
                  <a:lnTo>
                    <a:pt x="835205" y="64939"/>
                  </a:lnTo>
                  <a:lnTo>
                    <a:pt x="1044007" y="32469"/>
                  </a:lnTo>
                  <a:lnTo>
                    <a:pt x="1252808" y="32469"/>
                  </a:lnTo>
                  <a:lnTo>
                    <a:pt x="1461609" y="54116"/>
                  </a:lnTo>
                </a:path>
              </a:pathLst>
            </a:custGeom>
            <a:ln w="40651" cap="flat">
              <a:solidFill>
                <a:srgbClr val="000000">
                  <a:alpha val="100000"/>
                </a:srgbClr>
              </a:solidFill>
              <a:prstDash val="solid"/>
              <a:round/>
            </a:ln>
          </p:spPr>
          <p:txBody>
            <a:bodyPr/>
            <a:lstStyle/>
            <a:p>
              <a:endParaRPr/>
            </a:p>
          </p:txBody>
        </p:sp>
        <p:sp>
          <p:nvSpPr>
            <p:cNvPr id="58" name="pl58"/>
            <p:cNvSpPr/>
            <p:nvPr/>
          </p:nvSpPr>
          <p:spPr>
            <a:xfrm>
              <a:off x="830280" y="2901922"/>
              <a:ext cx="1461609" cy="129879"/>
            </a:xfrm>
            <a:custGeom>
              <a:avLst/>
              <a:gdLst/>
              <a:ahLst/>
              <a:cxnLst/>
              <a:rect l="0" t="0" r="0" b="0"/>
              <a:pathLst>
                <a:path w="1461609" h="129879">
                  <a:moveTo>
                    <a:pt x="0" y="0"/>
                  </a:moveTo>
                  <a:lnTo>
                    <a:pt x="208801" y="97409"/>
                  </a:lnTo>
                  <a:lnTo>
                    <a:pt x="417602" y="129879"/>
                  </a:lnTo>
                  <a:lnTo>
                    <a:pt x="626404" y="86586"/>
                  </a:lnTo>
                  <a:lnTo>
                    <a:pt x="835205" y="64939"/>
                  </a:lnTo>
                  <a:lnTo>
                    <a:pt x="1044007" y="32469"/>
                  </a:lnTo>
                  <a:lnTo>
                    <a:pt x="1252808" y="32469"/>
                  </a:lnTo>
                  <a:lnTo>
                    <a:pt x="1461609" y="54116"/>
                  </a:lnTo>
                </a:path>
              </a:pathLst>
            </a:custGeom>
            <a:ln w="35231" cap="flat">
              <a:solidFill>
                <a:srgbClr val="1CABE2">
                  <a:alpha val="100000"/>
                </a:srgbClr>
              </a:solidFill>
              <a:prstDash val="solid"/>
              <a:round/>
            </a:ln>
          </p:spPr>
          <p:txBody>
            <a:bodyPr/>
            <a:lstStyle/>
            <a:p>
              <a:endParaRPr/>
            </a:p>
          </p:txBody>
        </p:sp>
        <p:sp>
          <p:nvSpPr>
            <p:cNvPr id="59" name="tx59"/>
            <p:cNvSpPr/>
            <p:nvPr/>
          </p:nvSpPr>
          <p:spPr>
            <a:xfrm>
              <a:off x="769991" y="27218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60" name="tx60"/>
            <p:cNvSpPr/>
            <p:nvPr/>
          </p:nvSpPr>
          <p:spPr>
            <a:xfrm>
              <a:off x="978792" y="2819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1" name="tx61"/>
            <p:cNvSpPr/>
            <p:nvPr/>
          </p:nvSpPr>
          <p:spPr>
            <a:xfrm>
              <a:off x="1187593" y="28516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62" name="tx62"/>
            <p:cNvSpPr/>
            <p:nvPr/>
          </p:nvSpPr>
          <p:spPr>
            <a:xfrm>
              <a:off x="1396395" y="28097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3" name="tx63"/>
            <p:cNvSpPr/>
            <p:nvPr/>
          </p:nvSpPr>
          <p:spPr>
            <a:xfrm>
              <a:off x="1605196" y="27866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4" name="tx64"/>
            <p:cNvSpPr/>
            <p:nvPr/>
          </p:nvSpPr>
          <p:spPr>
            <a:xfrm>
              <a:off x="1813998" y="27542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5" name="tx65"/>
            <p:cNvSpPr/>
            <p:nvPr/>
          </p:nvSpPr>
          <p:spPr>
            <a:xfrm>
              <a:off x="2022799" y="27542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6" name="tx66"/>
            <p:cNvSpPr/>
            <p:nvPr/>
          </p:nvSpPr>
          <p:spPr>
            <a:xfrm>
              <a:off x="2231601" y="277756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7" name="rc67"/>
            <p:cNvSpPr/>
            <p:nvPr/>
          </p:nvSpPr>
          <p:spPr>
            <a:xfrm>
              <a:off x="757200" y="3643117"/>
              <a:ext cx="1607770" cy="1000072"/>
            </a:xfrm>
            <a:prstGeom prst="rect">
              <a:avLst/>
            </a:prstGeom>
            <a:solidFill>
              <a:srgbClr val="EBEBEB">
                <a:alpha val="100000"/>
              </a:srgbClr>
            </a:solidFill>
          </p:spPr>
          <p:txBody>
            <a:bodyPr/>
            <a:lstStyle/>
            <a:p>
              <a:endParaRPr/>
            </a:p>
          </p:txBody>
        </p:sp>
        <p:sp>
          <p:nvSpPr>
            <p:cNvPr id="68" name="pl68"/>
            <p:cNvSpPr/>
            <p:nvPr/>
          </p:nvSpPr>
          <p:spPr>
            <a:xfrm>
              <a:off x="757200" y="4635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757200" y="43650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0" name="pl70"/>
            <p:cNvSpPr/>
            <p:nvPr/>
          </p:nvSpPr>
          <p:spPr>
            <a:xfrm>
              <a:off x="757200" y="409444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1" name="pl71"/>
            <p:cNvSpPr/>
            <p:nvPr/>
          </p:nvSpPr>
          <p:spPr>
            <a:xfrm>
              <a:off x="757200" y="382386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2" name="pl72"/>
            <p:cNvSpPr/>
            <p:nvPr/>
          </p:nvSpPr>
          <p:spPr>
            <a:xfrm>
              <a:off x="75720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3" name="pl73"/>
            <p:cNvSpPr/>
            <p:nvPr/>
          </p:nvSpPr>
          <p:spPr>
            <a:xfrm>
              <a:off x="757200" y="450032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57200" y="422974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757200" y="395915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83028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03908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124788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1456685"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166548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187428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2" name="pl82"/>
            <p:cNvSpPr/>
            <p:nvPr/>
          </p:nvSpPr>
          <p:spPr>
            <a:xfrm>
              <a:off x="208308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3" name="pl83"/>
            <p:cNvSpPr/>
            <p:nvPr/>
          </p:nvSpPr>
          <p:spPr>
            <a:xfrm>
              <a:off x="229189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4" name="pl84"/>
            <p:cNvSpPr/>
            <p:nvPr/>
          </p:nvSpPr>
          <p:spPr>
            <a:xfrm>
              <a:off x="830280" y="4013274"/>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BEBEBE">
                  <a:alpha val="69803"/>
                </a:srgbClr>
              </a:solidFill>
              <a:prstDash val="solid"/>
              <a:round/>
            </a:ln>
          </p:spPr>
          <p:txBody>
            <a:bodyPr/>
            <a:lstStyle/>
            <a:p>
              <a:endParaRPr/>
            </a:p>
          </p:txBody>
        </p:sp>
        <p:sp>
          <p:nvSpPr>
            <p:cNvPr id="85" name="pl85"/>
            <p:cNvSpPr/>
            <p:nvPr/>
          </p:nvSpPr>
          <p:spPr>
            <a:xfrm>
              <a:off x="830280" y="4013274"/>
              <a:ext cx="1461609" cy="541164"/>
            </a:xfrm>
            <a:custGeom>
              <a:avLst/>
              <a:gdLst/>
              <a:ahLst/>
              <a:cxnLst/>
              <a:rect l="0" t="0" r="0" b="0"/>
              <a:pathLst>
                <a:path w="1461609" h="541164">
                  <a:moveTo>
                    <a:pt x="0" y="0"/>
                  </a:moveTo>
                  <a:lnTo>
                    <a:pt x="208801" y="21646"/>
                  </a:lnTo>
                  <a:lnTo>
                    <a:pt x="417602" y="86586"/>
                  </a:lnTo>
                  <a:lnTo>
                    <a:pt x="626404" y="541164"/>
                  </a:lnTo>
                  <a:lnTo>
                    <a:pt x="835205" y="151526"/>
                  </a:lnTo>
                  <a:lnTo>
                    <a:pt x="1044007" y="173172"/>
                  </a:lnTo>
                  <a:lnTo>
                    <a:pt x="1252808" y="205642"/>
                  </a:lnTo>
                  <a:lnTo>
                    <a:pt x="1461609" y="205642"/>
                  </a:lnTo>
                </a:path>
              </a:pathLst>
            </a:custGeom>
            <a:ln w="40651" cap="flat">
              <a:solidFill>
                <a:srgbClr val="BEBEBE">
                  <a:alpha val="69803"/>
                </a:srgbClr>
              </a:solidFill>
              <a:prstDash val="solid"/>
              <a:round/>
            </a:ln>
          </p:spPr>
          <p:txBody>
            <a:bodyPr/>
            <a:lstStyle/>
            <a:p>
              <a:endParaRPr/>
            </a:p>
          </p:txBody>
        </p:sp>
        <p:sp>
          <p:nvSpPr>
            <p:cNvPr id="86" name="pl86"/>
            <p:cNvSpPr/>
            <p:nvPr/>
          </p:nvSpPr>
          <p:spPr>
            <a:xfrm>
              <a:off x="830280" y="4013274"/>
              <a:ext cx="1461609" cy="541164"/>
            </a:xfrm>
            <a:custGeom>
              <a:avLst/>
              <a:gdLst/>
              <a:ahLst/>
              <a:cxnLst/>
              <a:rect l="0" t="0" r="0" b="0"/>
              <a:pathLst>
                <a:path w="1461609" h="541164">
                  <a:moveTo>
                    <a:pt x="0" y="0"/>
                  </a:moveTo>
                  <a:lnTo>
                    <a:pt x="208801" y="21646"/>
                  </a:lnTo>
                  <a:lnTo>
                    <a:pt x="417602" y="86586"/>
                  </a:lnTo>
                  <a:lnTo>
                    <a:pt x="626404" y="541164"/>
                  </a:lnTo>
                  <a:lnTo>
                    <a:pt x="835205" y="151526"/>
                  </a:lnTo>
                  <a:lnTo>
                    <a:pt x="1044007" y="173172"/>
                  </a:lnTo>
                  <a:lnTo>
                    <a:pt x="1252808" y="205642"/>
                  </a:lnTo>
                  <a:lnTo>
                    <a:pt x="1461609" y="205642"/>
                  </a:lnTo>
                </a:path>
              </a:pathLst>
            </a:custGeom>
            <a:ln w="35231" cap="flat">
              <a:solidFill>
                <a:srgbClr val="BEBEBE">
                  <a:alpha val="69803"/>
                </a:srgbClr>
              </a:solidFill>
              <a:prstDash val="solid"/>
              <a:round/>
            </a:ln>
          </p:spPr>
          <p:txBody>
            <a:bodyPr/>
            <a:lstStyle/>
            <a:p>
              <a:endParaRPr/>
            </a:p>
          </p:txBody>
        </p:sp>
        <p:sp>
          <p:nvSpPr>
            <p:cNvPr id="87" name="pl87"/>
            <p:cNvSpPr/>
            <p:nvPr/>
          </p:nvSpPr>
          <p:spPr>
            <a:xfrm>
              <a:off x="830280" y="4013274"/>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6B6B6B">
                  <a:alpha val="100000"/>
                </a:srgbClr>
              </a:solidFill>
              <a:prstDash val="solid"/>
              <a:round/>
            </a:ln>
          </p:spPr>
          <p:txBody>
            <a:bodyPr/>
            <a:lstStyle/>
            <a:p>
              <a:endParaRPr/>
            </a:p>
          </p:txBody>
        </p:sp>
        <p:sp>
          <p:nvSpPr>
            <p:cNvPr id="88" name="pl88"/>
            <p:cNvSpPr/>
            <p:nvPr/>
          </p:nvSpPr>
          <p:spPr>
            <a:xfrm>
              <a:off x="830280" y="4013274"/>
              <a:ext cx="1461609" cy="541164"/>
            </a:xfrm>
            <a:custGeom>
              <a:avLst/>
              <a:gdLst/>
              <a:ahLst/>
              <a:cxnLst/>
              <a:rect l="0" t="0" r="0" b="0"/>
              <a:pathLst>
                <a:path w="1461609" h="541164">
                  <a:moveTo>
                    <a:pt x="0" y="0"/>
                  </a:moveTo>
                  <a:lnTo>
                    <a:pt x="208801" y="21646"/>
                  </a:lnTo>
                  <a:lnTo>
                    <a:pt x="417602" y="86586"/>
                  </a:lnTo>
                  <a:lnTo>
                    <a:pt x="626404" y="541164"/>
                  </a:lnTo>
                  <a:lnTo>
                    <a:pt x="835205" y="151526"/>
                  </a:lnTo>
                  <a:lnTo>
                    <a:pt x="1044007" y="173172"/>
                  </a:lnTo>
                  <a:lnTo>
                    <a:pt x="1252808" y="205642"/>
                  </a:lnTo>
                  <a:lnTo>
                    <a:pt x="1461609" y="205642"/>
                  </a:lnTo>
                </a:path>
              </a:pathLst>
            </a:custGeom>
            <a:ln w="40651" cap="flat">
              <a:solidFill>
                <a:srgbClr val="000000">
                  <a:alpha val="100000"/>
                </a:srgbClr>
              </a:solidFill>
              <a:prstDash val="solid"/>
              <a:round/>
            </a:ln>
          </p:spPr>
          <p:txBody>
            <a:bodyPr/>
            <a:lstStyle/>
            <a:p>
              <a:endParaRPr/>
            </a:p>
          </p:txBody>
        </p:sp>
        <p:sp>
          <p:nvSpPr>
            <p:cNvPr id="89" name="pl89"/>
            <p:cNvSpPr/>
            <p:nvPr/>
          </p:nvSpPr>
          <p:spPr>
            <a:xfrm>
              <a:off x="830280" y="4013274"/>
              <a:ext cx="1461609" cy="541164"/>
            </a:xfrm>
            <a:custGeom>
              <a:avLst/>
              <a:gdLst/>
              <a:ahLst/>
              <a:cxnLst/>
              <a:rect l="0" t="0" r="0" b="0"/>
              <a:pathLst>
                <a:path w="1461609" h="541164">
                  <a:moveTo>
                    <a:pt x="0" y="0"/>
                  </a:moveTo>
                  <a:lnTo>
                    <a:pt x="208801" y="21646"/>
                  </a:lnTo>
                  <a:lnTo>
                    <a:pt x="417602" y="86586"/>
                  </a:lnTo>
                  <a:lnTo>
                    <a:pt x="626404" y="541164"/>
                  </a:lnTo>
                  <a:lnTo>
                    <a:pt x="835205" y="151526"/>
                  </a:lnTo>
                  <a:lnTo>
                    <a:pt x="1044007" y="173172"/>
                  </a:lnTo>
                  <a:lnTo>
                    <a:pt x="1252808" y="205642"/>
                  </a:lnTo>
                  <a:lnTo>
                    <a:pt x="1461609" y="205642"/>
                  </a:lnTo>
                </a:path>
              </a:pathLst>
            </a:custGeom>
            <a:ln w="35231" cap="flat">
              <a:solidFill>
                <a:srgbClr val="1CABE2">
                  <a:alpha val="100000"/>
                </a:srgbClr>
              </a:solidFill>
              <a:prstDash val="solid"/>
              <a:round/>
            </a:ln>
          </p:spPr>
          <p:txBody>
            <a:bodyPr/>
            <a:lstStyle/>
            <a:p>
              <a:endParaRPr/>
            </a:p>
          </p:txBody>
        </p:sp>
        <p:sp>
          <p:nvSpPr>
            <p:cNvPr id="90" name="tx90"/>
            <p:cNvSpPr/>
            <p:nvPr/>
          </p:nvSpPr>
          <p:spPr>
            <a:xfrm>
              <a:off x="769991" y="38331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1" name="tx91"/>
            <p:cNvSpPr/>
            <p:nvPr/>
          </p:nvSpPr>
          <p:spPr>
            <a:xfrm>
              <a:off x="978792" y="38547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2" name="tx92"/>
            <p:cNvSpPr/>
            <p:nvPr/>
          </p:nvSpPr>
          <p:spPr>
            <a:xfrm>
              <a:off x="1187593" y="39197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3" name="tx93"/>
            <p:cNvSpPr/>
            <p:nvPr/>
          </p:nvSpPr>
          <p:spPr>
            <a:xfrm>
              <a:off x="1396395" y="437463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45</a:t>
              </a:r>
            </a:p>
          </p:txBody>
        </p:sp>
        <p:sp>
          <p:nvSpPr>
            <p:cNvPr id="94" name="tx94"/>
            <p:cNvSpPr/>
            <p:nvPr/>
          </p:nvSpPr>
          <p:spPr>
            <a:xfrm>
              <a:off x="1605196" y="3984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5" name="tx95"/>
            <p:cNvSpPr/>
            <p:nvPr/>
          </p:nvSpPr>
          <p:spPr>
            <a:xfrm>
              <a:off x="1813998" y="4006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6" name="tx96"/>
            <p:cNvSpPr/>
            <p:nvPr/>
          </p:nvSpPr>
          <p:spPr>
            <a:xfrm>
              <a:off x="2022799" y="40387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7" name="tx97"/>
            <p:cNvSpPr/>
            <p:nvPr/>
          </p:nvSpPr>
          <p:spPr>
            <a:xfrm>
              <a:off x="2231601" y="40387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8" name="rc98"/>
            <p:cNvSpPr/>
            <p:nvPr/>
          </p:nvSpPr>
          <p:spPr>
            <a:xfrm>
              <a:off x="757200" y="4927641"/>
              <a:ext cx="1607770" cy="1000072"/>
            </a:xfrm>
            <a:prstGeom prst="rect">
              <a:avLst/>
            </a:prstGeom>
            <a:solidFill>
              <a:srgbClr val="EBEBEB">
                <a:alpha val="100000"/>
              </a:srgbClr>
            </a:solidFill>
          </p:spPr>
          <p:txBody>
            <a:bodyPr/>
            <a:lstStyle/>
            <a:p>
              <a:endParaRPr/>
            </a:p>
          </p:txBody>
        </p:sp>
        <p:sp>
          <p:nvSpPr>
            <p:cNvPr id="99" name="pl99"/>
            <p:cNvSpPr/>
            <p:nvPr/>
          </p:nvSpPr>
          <p:spPr>
            <a:xfrm>
              <a:off x="757200" y="59201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0" name="pl100"/>
            <p:cNvSpPr/>
            <p:nvPr/>
          </p:nvSpPr>
          <p:spPr>
            <a:xfrm>
              <a:off x="757200" y="56495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1" name="pl101"/>
            <p:cNvSpPr/>
            <p:nvPr/>
          </p:nvSpPr>
          <p:spPr>
            <a:xfrm>
              <a:off x="757200" y="53789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2" name="pl102"/>
            <p:cNvSpPr/>
            <p:nvPr/>
          </p:nvSpPr>
          <p:spPr>
            <a:xfrm>
              <a:off x="757200" y="510839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3" name="pl103"/>
            <p:cNvSpPr/>
            <p:nvPr/>
          </p:nvSpPr>
          <p:spPr>
            <a:xfrm>
              <a:off x="75720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4" name="pl104"/>
            <p:cNvSpPr/>
            <p:nvPr/>
          </p:nvSpPr>
          <p:spPr>
            <a:xfrm>
              <a:off x="757200" y="578484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757200" y="551426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757200" y="524368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83028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103908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124788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1456685"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166548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2" name="pl112"/>
            <p:cNvSpPr/>
            <p:nvPr/>
          </p:nvSpPr>
          <p:spPr>
            <a:xfrm>
              <a:off x="187428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3" name="pl113"/>
            <p:cNvSpPr/>
            <p:nvPr/>
          </p:nvSpPr>
          <p:spPr>
            <a:xfrm>
              <a:off x="208308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4" name="pl114"/>
            <p:cNvSpPr/>
            <p:nvPr/>
          </p:nvSpPr>
          <p:spPr>
            <a:xfrm>
              <a:off x="229189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5" name="pl115"/>
            <p:cNvSpPr/>
            <p:nvPr/>
          </p:nvSpPr>
          <p:spPr>
            <a:xfrm>
              <a:off x="830280" y="5297798"/>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BEBEBE">
                  <a:alpha val="69803"/>
                </a:srgbClr>
              </a:solidFill>
              <a:prstDash val="solid"/>
              <a:round/>
            </a:ln>
          </p:spPr>
          <p:txBody>
            <a:bodyPr/>
            <a:lstStyle/>
            <a:p>
              <a:endParaRPr/>
            </a:p>
          </p:txBody>
        </p:sp>
        <p:sp>
          <p:nvSpPr>
            <p:cNvPr id="116" name="pl116"/>
            <p:cNvSpPr/>
            <p:nvPr/>
          </p:nvSpPr>
          <p:spPr>
            <a:xfrm>
              <a:off x="830280" y="5254505"/>
              <a:ext cx="1461609" cy="140702"/>
            </a:xfrm>
            <a:custGeom>
              <a:avLst/>
              <a:gdLst/>
              <a:ahLst/>
              <a:cxnLst/>
              <a:rect l="0" t="0" r="0" b="0"/>
              <a:pathLst>
                <a:path w="1461609" h="140702">
                  <a:moveTo>
                    <a:pt x="0" y="140702"/>
                  </a:moveTo>
                  <a:lnTo>
                    <a:pt x="208801" y="0"/>
                  </a:lnTo>
                  <a:lnTo>
                    <a:pt x="417602" y="10823"/>
                  </a:lnTo>
                  <a:lnTo>
                    <a:pt x="626404" y="43293"/>
                  </a:lnTo>
                  <a:lnTo>
                    <a:pt x="835205" y="0"/>
                  </a:lnTo>
                  <a:lnTo>
                    <a:pt x="1044007" y="75763"/>
                  </a:lnTo>
                  <a:lnTo>
                    <a:pt x="1252808" y="86586"/>
                  </a:lnTo>
                  <a:lnTo>
                    <a:pt x="1461609" y="86586"/>
                  </a:lnTo>
                </a:path>
              </a:pathLst>
            </a:custGeom>
            <a:ln w="40651" cap="flat">
              <a:solidFill>
                <a:srgbClr val="BEBEBE">
                  <a:alpha val="69803"/>
                </a:srgbClr>
              </a:solidFill>
              <a:prstDash val="solid"/>
              <a:round/>
            </a:ln>
          </p:spPr>
          <p:txBody>
            <a:bodyPr/>
            <a:lstStyle/>
            <a:p>
              <a:endParaRPr/>
            </a:p>
          </p:txBody>
        </p:sp>
        <p:sp>
          <p:nvSpPr>
            <p:cNvPr id="117" name="pl117"/>
            <p:cNvSpPr/>
            <p:nvPr/>
          </p:nvSpPr>
          <p:spPr>
            <a:xfrm>
              <a:off x="830280" y="5254505"/>
              <a:ext cx="1461609" cy="140702"/>
            </a:xfrm>
            <a:custGeom>
              <a:avLst/>
              <a:gdLst/>
              <a:ahLst/>
              <a:cxnLst/>
              <a:rect l="0" t="0" r="0" b="0"/>
              <a:pathLst>
                <a:path w="1461609" h="140702">
                  <a:moveTo>
                    <a:pt x="0" y="140702"/>
                  </a:moveTo>
                  <a:lnTo>
                    <a:pt x="208801" y="0"/>
                  </a:lnTo>
                  <a:lnTo>
                    <a:pt x="417602" y="10823"/>
                  </a:lnTo>
                  <a:lnTo>
                    <a:pt x="626404" y="43293"/>
                  </a:lnTo>
                  <a:lnTo>
                    <a:pt x="835205" y="0"/>
                  </a:lnTo>
                  <a:lnTo>
                    <a:pt x="1044007" y="75763"/>
                  </a:lnTo>
                  <a:lnTo>
                    <a:pt x="1252808" y="86586"/>
                  </a:lnTo>
                  <a:lnTo>
                    <a:pt x="1461609" y="86586"/>
                  </a:lnTo>
                </a:path>
              </a:pathLst>
            </a:custGeom>
            <a:ln w="35231" cap="flat">
              <a:solidFill>
                <a:srgbClr val="BEBEBE">
                  <a:alpha val="69803"/>
                </a:srgbClr>
              </a:solidFill>
              <a:prstDash val="solid"/>
              <a:round/>
            </a:ln>
          </p:spPr>
          <p:txBody>
            <a:bodyPr/>
            <a:lstStyle/>
            <a:p>
              <a:endParaRPr/>
            </a:p>
          </p:txBody>
        </p:sp>
        <p:sp>
          <p:nvSpPr>
            <p:cNvPr id="118" name="pl118"/>
            <p:cNvSpPr/>
            <p:nvPr/>
          </p:nvSpPr>
          <p:spPr>
            <a:xfrm>
              <a:off x="830280" y="5297798"/>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6B6B6B">
                  <a:alpha val="100000"/>
                </a:srgbClr>
              </a:solidFill>
              <a:prstDash val="solid"/>
              <a:round/>
            </a:ln>
          </p:spPr>
          <p:txBody>
            <a:bodyPr/>
            <a:lstStyle/>
            <a:p>
              <a:endParaRPr/>
            </a:p>
          </p:txBody>
        </p:sp>
        <p:sp>
          <p:nvSpPr>
            <p:cNvPr id="119" name="pl119"/>
            <p:cNvSpPr/>
            <p:nvPr/>
          </p:nvSpPr>
          <p:spPr>
            <a:xfrm>
              <a:off x="830280" y="5254505"/>
              <a:ext cx="1461609" cy="140702"/>
            </a:xfrm>
            <a:custGeom>
              <a:avLst/>
              <a:gdLst/>
              <a:ahLst/>
              <a:cxnLst/>
              <a:rect l="0" t="0" r="0" b="0"/>
              <a:pathLst>
                <a:path w="1461609" h="140702">
                  <a:moveTo>
                    <a:pt x="0" y="140702"/>
                  </a:moveTo>
                  <a:lnTo>
                    <a:pt x="208801" y="0"/>
                  </a:lnTo>
                  <a:lnTo>
                    <a:pt x="417602" y="10823"/>
                  </a:lnTo>
                  <a:lnTo>
                    <a:pt x="626404" y="43293"/>
                  </a:lnTo>
                  <a:lnTo>
                    <a:pt x="835205" y="0"/>
                  </a:lnTo>
                  <a:lnTo>
                    <a:pt x="1044007" y="75763"/>
                  </a:lnTo>
                  <a:lnTo>
                    <a:pt x="1252808" y="86586"/>
                  </a:lnTo>
                  <a:lnTo>
                    <a:pt x="1461609" y="86586"/>
                  </a:lnTo>
                </a:path>
              </a:pathLst>
            </a:custGeom>
            <a:ln w="40651" cap="flat">
              <a:solidFill>
                <a:srgbClr val="000000">
                  <a:alpha val="100000"/>
                </a:srgbClr>
              </a:solidFill>
              <a:prstDash val="solid"/>
              <a:round/>
            </a:ln>
          </p:spPr>
          <p:txBody>
            <a:bodyPr/>
            <a:lstStyle/>
            <a:p>
              <a:endParaRPr/>
            </a:p>
          </p:txBody>
        </p:sp>
        <p:sp>
          <p:nvSpPr>
            <p:cNvPr id="120" name="pl120"/>
            <p:cNvSpPr/>
            <p:nvPr/>
          </p:nvSpPr>
          <p:spPr>
            <a:xfrm>
              <a:off x="830280" y="5254505"/>
              <a:ext cx="1461609" cy="140702"/>
            </a:xfrm>
            <a:custGeom>
              <a:avLst/>
              <a:gdLst/>
              <a:ahLst/>
              <a:cxnLst/>
              <a:rect l="0" t="0" r="0" b="0"/>
              <a:pathLst>
                <a:path w="1461609" h="140702">
                  <a:moveTo>
                    <a:pt x="0" y="140702"/>
                  </a:moveTo>
                  <a:lnTo>
                    <a:pt x="208801" y="0"/>
                  </a:lnTo>
                  <a:lnTo>
                    <a:pt x="417602" y="10823"/>
                  </a:lnTo>
                  <a:lnTo>
                    <a:pt x="626404" y="43293"/>
                  </a:lnTo>
                  <a:lnTo>
                    <a:pt x="835205" y="0"/>
                  </a:lnTo>
                  <a:lnTo>
                    <a:pt x="1044007" y="75763"/>
                  </a:lnTo>
                  <a:lnTo>
                    <a:pt x="1252808" y="86586"/>
                  </a:lnTo>
                  <a:lnTo>
                    <a:pt x="1461609" y="86586"/>
                  </a:lnTo>
                </a:path>
              </a:pathLst>
            </a:custGeom>
            <a:ln w="35231" cap="flat">
              <a:solidFill>
                <a:srgbClr val="1CABE2">
                  <a:alpha val="100000"/>
                </a:srgbClr>
              </a:solidFill>
              <a:prstDash val="solid"/>
              <a:round/>
            </a:ln>
          </p:spPr>
          <p:txBody>
            <a:bodyPr/>
            <a:lstStyle/>
            <a:p>
              <a:endParaRPr/>
            </a:p>
          </p:txBody>
        </p:sp>
        <p:sp>
          <p:nvSpPr>
            <p:cNvPr id="121" name="tx121"/>
            <p:cNvSpPr/>
            <p:nvPr/>
          </p:nvSpPr>
          <p:spPr>
            <a:xfrm>
              <a:off x="769991" y="52150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22" name="tx122"/>
            <p:cNvSpPr/>
            <p:nvPr/>
          </p:nvSpPr>
          <p:spPr>
            <a:xfrm>
              <a:off x="978792" y="5074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3" name="tx123"/>
            <p:cNvSpPr/>
            <p:nvPr/>
          </p:nvSpPr>
          <p:spPr>
            <a:xfrm>
              <a:off x="1187593" y="50852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24" name="tx124"/>
            <p:cNvSpPr/>
            <p:nvPr/>
          </p:nvSpPr>
          <p:spPr>
            <a:xfrm>
              <a:off x="1396395" y="51176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25" name="tx125"/>
            <p:cNvSpPr/>
            <p:nvPr/>
          </p:nvSpPr>
          <p:spPr>
            <a:xfrm>
              <a:off x="1605196" y="5074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6" name="tx126"/>
            <p:cNvSpPr/>
            <p:nvPr/>
          </p:nvSpPr>
          <p:spPr>
            <a:xfrm>
              <a:off x="1813998" y="51501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27" name="tx127"/>
            <p:cNvSpPr/>
            <p:nvPr/>
          </p:nvSpPr>
          <p:spPr>
            <a:xfrm>
              <a:off x="2022799" y="51609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28" name="tx128"/>
            <p:cNvSpPr/>
            <p:nvPr/>
          </p:nvSpPr>
          <p:spPr>
            <a:xfrm>
              <a:off x="2231601" y="51609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29" name="rc129"/>
            <p:cNvSpPr/>
            <p:nvPr/>
          </p:nvSpPr>
          <p:spPr>
            <a:xfrm>
              <a:off x="2434560" y="1074069"/>
              <a:ext cx="1607770" cy="1000072"/>
            </a:xfrm>
            <a:prstGeom prst="rect">
              <a:avLst/>
            </a:prstGeom>
            <a:solidFill>
              <a:srgbClr val="EBEBEB">
                <a:alpha val="100000"/>
              </a:srgbClr>
            </a:solidFill>
          </p:spPr>
          <p:txBody>
            <a:bodyPr/>
            <a:lstStyle/>
            <a:p>
              <a:endParaRPr/>
            </a:p>
          </p:txBody>
        </p:sp>
        <p:sp>
          <p:nvSpPr>
            <p:cNvPr id="130" name="pl130"/>
            <p:cNvSpPr/>
            <p:nvPr/>
          </p:nvSpPr>
          <p:spPr>
            <a:xfrm>
              <a:off x="2434560" y="20665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1" name="pl131"/>
            <p:cNvSpPr/>
            <p:nvPr/>
          </p:nvSpPr>
          <p:spPr>
            <a:xfrm>
              <a:off x="2434560" y="179598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2" name="pl132"/>
            <p:cNvSpPr/>
            <p:nvPr/>
          </p:nvSpPr>
          <p:spPr>
            <a:xfrm>
              <a:off x="2434560" y="152540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3" name="pl133"/>
            <p:cNvSpPr/>
            <p:nvPr/>
          </p:nvSpPr>
          <p:spPr>
            <a:xfrm>
              <a:off x="2434560" y="125481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4" name="pl134"/>
            <p:cNvSpPr/>
            <p:nvPr/>
          </p:nvSpPr>
          <p:spPr>
            <a:xfrm>
              <a:off x="243456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5" name="pl135"/>
            <p:cNvSpPr/>
            <p:nvPr/>
          </p:nvSpPr>
          <p:spPr>
            <a:xfrm>
              <a:off x="2434560" y="193127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2434560" y="166069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2434560" y="139010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250764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271644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292524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313404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2" name="pl142"/>
            <p:cNvSpPr/>
            <p:nvPr/>
          </p:nvSpPr>
          <p:spPr>
            <a:xfrm>
              <a:off x="334284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3" name="pl143"/>
            <p:cNvSpPr/>
            <p:nvPr/>
          </p:nvSpPr>
          <p:spPr>
            <a:xfrm>
              <a:off x="355164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4" name="pl144"/>
            <p:cNvSpPr/>
            <p:nvPr/>
          </p:nvSpPr>
          <p:spPr>
            <a:xfrm>
              <a:off x="376044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5" name="pl145"/>
            <p:cNvSpPr/>
            <p:nvPr/>
          </p:nvSpPr>
          <p:spPr>
            <a:xfrm>
              <a:off x="396925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6" name="pl146"/>
            <p:cNvSpPr/>
            <p:nvPr/>
          </p:nvSpPr>
          <p:spPr>
            <a:xfrm>
              <a:off x="2507640" y="1444225"/>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BEBEBE">
                  <a:alpha val="69803"/>
                </a:srgbClr>
              </a:solidFill>
              <a:prstDash val="solid"/>
              <a:round/>
            </a:ln>
          </p:spPr>
          <p:txBody>
            <a:bodyPr/>
            <a:lstStyle/>
            <a:p>
              <a:endParaRPr/>
            </a:p>
          </p:txBody>
        </p:sp>
        <p:sp>
          <p:nvSpPr>
            <p:cNvPr id="147" name="pl147"/>
            <p:cNvSpPr/>
            <p:nvPr/>
          </p:nvSpPr>
          <p:spPr>
            <a:xfrm>
              <a:off x="2507640" y="1400932"/>
              <a:ext cx="1461609" cy="21646"/>
            </a:xfrm>
            <a:custGeom>
              <a:avLst/>
              <a:gdLst/>
              <a:ahLst/>
              <a:cxnLst/>
              <a:rect l="0" t="0" r="0" b="0"/>
              <a:pathLst>
                <a:path w="1461609" h="21646">
                  <a:moveTo>
                    <a:pt x="0" y="0"/>
                  </a:moveTo>
                  <a:lnTo>
                    <a:pt x="208801" y="0"/>
                  </a:lnTo>
                  <a:lnTo>
                    <a:pt x="417602" y="0"/>
                  </a:lnTo>
                  <a:lnTo>
                    <a:pt x="626404" y="0"/>
                  </a:lnTo>
                  <a:lnTo>
                    <a:pt x="835205" y="0"/>
                  </a:lnTo>
                  <a:lnTo>
                    <a:pt x="1044007" y="21646"/>
                  </a:lnTo>
                  <a:lnTo>
                    <a:pt x="1252808" y="21646"/>
                  </a:lnTo>
                  <a:lnTo>
                    <a:pt x="1461609" y="21646"/>
                  </a:lnTo>
                </a:path>
              </a:pathLst>
            </a:custGeom>
            <a:ln w="40651" cap="flat">
              <a:solidFill>
                <a:srgbClr val="BEBEBE">
                  <a:alpha val="69803"/>
                </a:srgbClr>
              </a:solidFill>
              <a:prstDash val="solid"/>
              <a:round/>
            </a:ln>
          </p:spPr>
          <p:txBody>
            <a:bodyPr/>
            <a:lstStyle/>
            <a:p>
              <a:endParaRPr/>
            </a:p>
          </p:txBody>
        </p:sp>
        <p:sp>
          <p:nvSpPr>
            <p:cNvPr id="148" name="pl148"/>
            <p:cNvSpPr/>
            <p:nvPr/>
          </p:nvSpPr>
          <p:spPr>
            <a:xfrm>
              <a:off x="2507640" y="1400932"/>
              <a:ext cx="1461609" cy="21646"/>
            </a:xfrm>
            <a:custGeom>
              <a:avLst/>
              <a:gdLst/>
              <a:ahLst/>
              <a:cxnLst/>
              <a:rect l="0" t="0" r="0" b="0"/>
              <a:pathLst>
                <a:path w="1461609" h="21646">
                  <a:moveTo>
                    <a:pt x="0" y="0"/>
                  </a:moveTo>
                  <a:lnTo>
                    <a:pt x="208801" y="0"/>
                  </a:lnTo>
                  <a:lnTo>
                    <a:pt x="417602" y="0"/>
                  </a:lnTo>
                  <a:lnTo>
                    <a:pt x="626404" y="0"/>
                  </a:lnTo>
                  <a:lnTo>
                    <a:pt x="835205" y="0"/>
                  </a:lnTo>
                  <a:lnTo>
                    <a:pt x="1044007" y="21646"/>
                  </a:lnTo>
                  <a:lnTo>
                    <a:pt x="1252808" y="21646"/>
                  </a:lnTo>
                  <a:lnTo>
                    <a:pt x="1461609" y="21646"/>
                  </a:lnTo>
                </a:path>
              </a:pathLst>
            </a:custGeom>
            <a:ln w="35231" cap="flat">
              <a:solidFill>
                <a:srgbClr val="BEBEBE">
                  <a:alpha val="69803"/>
                </a:srgbClr>
              </a:solidFill>
              <a:prstDash val="solid"/>
              <a:round/>
            </a:ln>
          </p:spPr>
          <p:txBody>
            <a:bodyPr/>
            <a:lstStyle/>
            <a:p>
              <a:endParaRPr/>
            </a:p>
          </p:txBody>
        </p:sp>
        <p:sp>
          <p:nvSpPr>
            <p:cNvPr id="149" name="pl149"/>
            <p:cNvSpPr/>
            <p:nvPr/>
          </p:nvSpPr>
          <p:spPr>
            <a:xfrm>
              <a:off x="2507640" y="1444225"/>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6B6B6B">
                  <a:alpha val="100000"/>
                </a:srgbClr>
              </a:solidFill>
              <a:prstDash val="solid"/>
              <a:round/>
            </a:ln>
          </p:spPr>
          <p:txBody>
            <a:bodyPr/>
            <a:lstStyle/>
            <a:p>
              <a:endParaRPr/>
            </a:p>
          </p:txBody>
        </p:sp>
        <p:sp>
          <p:nvSpPr>
            <p:cNvPr id="150" name="pl150"/>
            <p:cNvSpPr/>
            <p:nvPr/>
          </p:nvSpPr>
          <p:spPr>
            <a:xfrm>
              <a:off x="2507640" y="1400932"/>
              <a:ext cx="1461609" cy="21646"/>
            </a:xfrm>
            <a:custGeom>
              <a:avLst/>
              <a:gdLst/>
              <a:ahLst/>
              <a:cxnLst/>
              <a:rect l="0" t="0" r="0" b="0"/>
              <a:pathLst>
                <a:path w="1461609" h="21646">
                  <a:moveTo>
                    <a:pt x="0" y="0"/>
                  </a:moveTo>
                  <a:lnTo>
                    <a:pt x="208801" y="0"/>
                  </a:lnTo>
                  <a:lnTo>
                    <a:pt x="417602" y="0"/>
                  </a:lnTo>
                  <a:lnTo>
                    <a:pt x="626404" y="0"/>
                  </a:lnTo>
                  <a:lnTo>
                    <a:pt x="835205" y="0"/>
                  </a:lnTo>
                  <a:lnTo>
                    <a:pt x="1044007" y="21646"/>
                  </a:lnTo>
                  <a:lnTo>
                    <a:pt x="1252808" y="21646"/>
                  </a:lnTo>
                  <a:lnTo>
                    <a:pt x="1461609" y="21646"/>
                  </a:lnTo>
                </a:path>
              </a:pathLst>
            </a:custGeom>
            <a:ln w="40651" cap="flat">
              <a:solidFill>
                <a:srgbClr val="000000">
                  <a:alpha val="100000"/>
                </a:srgbClr>
              </a:solidFill>
              <a:prstDash val="solid"/>
              <a:round/>
            </a:ln>
          </p:spPr>
          <p:txBody>
            <a:bodyPr/>
            <a:lstStyle/>
            <a:p>
              <a:endParaRPr/>
            </a:p>
          </p:txBody>
        </p:sp>
        <p:sp>
          <p:nvSpPr>
            <p:cNvPr id="151" name="pl151"/>
            <p:cNvSpPr/>
            <p:nvPr/>
          </p:nvSpPr>
          <p:spPr>
            <a:xfrm>
              <a:off x="2507640" y="1400932"/>
              <a:ext cx="1461609" cy="21646"/>
            </a:xfrm>
            <a:custGeom>
              <a:avLst/>
              <a:gdLst/>
              <a:ahLst/>
              <a:cxnLst/>
              <a:rect l="0" t="0" r="0" b="0"/>
              <a:pathLst>
                <a:path w="1461609" h="21646">
                  <a:moveTo>
                    <a:pt x="0" y="0"/>
                  </a:moveTo>
                  <a:lnTo>
                    <a:pt x="208801" y="0"/>
                  </a:lnTo>
                  <a:lnTo>
                    <a:pt x="417602" y="0"/>
                  </a:lnTo>
                  <a:lnTo>
                    <a:pt x="626404" y="0"/>
                  </a:lnTo>
                  <a:lnTo>
                    <a:pt x="835205" y="0"/>
                  </a:lnTo>
                  <a:lnTo>
                    <a:pt x="1044007" y="21646"/>
                  </a:lnTo>
                  <a:lnTo>
                    <a:pt x="1252808" y="21646"/>
                  </a:lnTo>
                  <a:lnTo>
                    <a:pt x="1461609" y="21646"/>
                  </a:lnTo>
                </a:path>
              </a:pathLst>
            </a:custGeom>
            <a:ln w="35231" cap="flat">
              <a:solidFill>
                <a:srgbClr val="1CABE2">
                  <a:alpha val="100000"/>
                </a:srgbClr>
              </a:solidFill>
              <a:prstDash val="solid"/>
              <a:round/>
            </a:ln>
          </p:spPr>
          <p:txBody>
            <a:bodyPr/>
            <a:lstStyle/>
            <a:p>
              <a:endParaRPr/>
            </a:p>
          </p:txBody>
        </p:sp>
        <p:sp>
          <p:nvSpPr>
            <p:cNvPr id="152" name="tx152"/>
            <p:cNvSpPr/>
            <p:nvPr/>
          </p:nvSpPr>
          <p:spPr>
            <a:xfrm>
              <a:off x="2447351" y="12208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53" name="tx153"/>
            <p:cNvSpPr/>
            <p:nvPr/>
          </p:nvSpPr>
          <p:spPr>
            <a:xfrm>
              <a:off x="2656152" y="12208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54" name="tx154"/>
            <p:cNvSpPr/>
            <p:nvPr/>
          </p:nvSpPr>
          <p:spPr>
            <a:xfrm>
              <a:off x="2864953" y="12208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55" name="tx155"/>
            <p:cNvSpPr/>
            <p:nvPr/>
          </p:nvSpPr>
          <p:spPr>
            <a:xfrm>
              <a:off x="3073755" y="12208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56" name="tx156"/>
            <p:cNvSpPr/>
            <p:nvPr/>
          </p:nvSpPr>
          <p:spPr>
            <a:xfrm>
              <a:off x="3282556" y="12208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57" name="tx157"/>
            <p:cNvSpPr/>
            <p:nvPr/>
          </p:nvSpPr>
          <p:spPr>
            <a:xfrm>
              <a:off x="3491358" y="12424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58" name="tx158"/>
            <p:cNvSpPr/>
            <p:nvPr/>
          </p:nvSpPr>
          <p:spPr>
            <a:xfrm>
              <a:off x="3700159" y="12424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59" name="tx159"/>
            <p:cNvSpPr/>
            <p:nvPr/>
          </p:nvSpPr>
          <p:spPr>
            <a:xfrm>
              <a:off x="3908960" y="12424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60" name="rc160"/>
            <p:cNvSpPr/>
            <p:nvPr/>
          </p:nvSpPr>
          <p:spPr>
            <a:xfrm>
              <a:off x="2434560" y="2358593"/>
              <a:ext cx="1607770" cy="1000072"/>
            </a:xfrm>
            <a:prstGeom prst="rect">
              <a:avLst/>
            </a:prstGeom>
            <a:solidFill>
              <a:srgbClr val="EBEBEB">
                <a:alpha val="100000"/>
              </a:srgbClr>
            </a:solidFill>
          </p:spPr>
          <p:txBody>
            <a:bodyPr/>
            <a:lstStyle/>
            <a:p>
              <a:endParaRPr/>
            </a:p>
          </p:txBody>
        </p:sp>
        <p:sp>
          <p:nvSpPr>
            <p:cNvPr id="161" name="pl161"/>
            <p:cNvSpPr/>
            <p:nvPr/>
          </p:nvSpPr>
          <p:spPr>
            <a:xfrm>
              <a:off x="2434560" y="33510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2" name="pl162"/>
            <p:cNvSpPr/>
            <p:nvPr/>
          </p:nvSpPr>
          <p:spPr>
            <a:xfrm>
              <a:off x="2434560" y="30805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3" name="pl163"/>
            <p:cNvSpPr/>
            <p:nvPr/>
          </p:nvSpPr>
          <p:spPr>
            <a:xfrm>
              <a:off x="2434560" y="280992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4" name="pl164"/>
            <p:cNvSpPr/>
            <p:nvPr/>
          </p:nvSpPr>
          <p:spPr>
            <a:xfrm>
              <a:off x="2434560" y="253934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5" name="pl165"/>
            <p:cNvSpPr/>
            <p:nvPr/>
          </p:nvSpPr>
          <p:spPr>
            <a:xfrm>
              <a:off x="243456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6" name="pl166"/>
            <p:cNvSpPr/>
            <p:nvPr/>
          </p:nvSpPr>
          <p:spPr>
            <a:xfrm>
              <a:off x="2434560" y="321579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2434560" y="294521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2434560" y="267463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250764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271644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292524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2" name="pl172"/>
            <p:cNvSpPr/>
            <p:nvPr/>
          </p:nvSpPr>
          <p:spPr>
            <a:xfrm>
              <a:off x="313404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3" name="pl173"/>
            <p:cNvSpPr/>
            <p:nvPr/>
          </p:nvSpPr>
          <p:spPr>
            <a:xfrm>
              <a:off x="334284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4" name="pl174"/>
            <p:cNvSpPr/>
            <p:nvPr/>
          </p:nvSpPr>
          <p:spPr>
            <a:xfrm>
              <a:off x="355164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5" name="pl175"/>
            <p:cNvSpPr/>
            <p:nvPr/>
          </p:nvSpPr>
          <p:spPr>
            <a:xfrm>
              <a:off x="376044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6" name="pl176"/>
            <p:cNvSpPr/>
            <p:nvPr/>
          </p:nvSpPr>
          <p:spPr>
            <a:xfrm>
              <a:off x="396925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2507640" y="2728750"/>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BEBEBE">
                  <a:alpha val="69803"/>
                </a:srgbClr>
              </a:solidFill>
              <a:prstDash val="solid"/>
              <a:round/>
            </a:ln>
          </p:spPr>
          <p:txBody>
            <a:bodyPr/>
            <a:lstStyle/>
            <a:p>
              <a:endParaRPr/>
            </a:p>
          </p:txBody>
        </p:sp>
        <p:sp>
          <p:nvSpPr>
            <p:cNvPr id="178" name="pl178"/>
            <p:cNvSpPr/>
            <p:nvPr/>
          </p:nvSpPr>
          <p:spPr>
            <a:xfrm>
              <a:off x="2507640" y="2685456"/>
              <a:ext cx="1461609" cy="64939"/>
            </a:xfrm>
            <a:custGeom>
              <a:avLst/>
              <a:gdLst/>
              <a:ahLst/>
              <a:cxnLst/>
              <a:rect l="0" t="0" r="0" b="0"/>
              <a:pathLst>
                <a:path w="1461609" h="64939">
                  <a:moveTo>
                    <a:pt x="0" y="0"/>
                  </a:moveTo>
                  <a:lnTo>
                    <a:pt x="208801" y="0"/>
                  </a:lnTo>
                  <a:lnTo>
                    <a:pt x="417602" y="10823"/>
                  </a:lnTo>
                  <a:lnTo>
                    <a:pt x="626404" y="43293"/>
                  </a:lnTo>
                  <a:lnTo>
                    <a:pt x="835205" y="21646"/>
                  </a:lnTo>
                  <a:lnTo>
                    <a:pt x="1044007" y="43293"/>
                  </a:lnTo>
                  <a:lnTo>
                    <a:pt x="1252808" y="64939"/>
                  </a:lnTo>
                  <a:lnTo>
                    <a:pt x="1461609" y="43293"/>
                  </a:lnTo>
                </a:path>
              </a:pathLst>
            </a:custGeom>
            <a:ln w="40651" cap="flat">
              <a:solidFill>
                <a:srgbClr val="BEBEBE">
                  <a:alpha val="69803"/>
                </a:srgbClr>
              </a:solidFill>
              <a:prstDash val="solid"/>
              <a:round/>
            </a:ln>
          </p:spPr>
          <p:txBody>
            <a:bodyPr/>
            <a:lstStyle/>
            <a:p>
              <a:endParaRPr/>
            </a:p>
          </p:txBody>
        </p:sp>
        <p:sp>
          <p:nvSpPr>
            <p:cNvPr id="179" name="pl179"/>
            <p:cNvSpPr/>
            <p:nvPr/>
          </p:nvSpPr>
          <p:spPr>
            <a:xfrm>
              <a:off x="2507640" y="2685456"/>
              <a:ext cx="1461609" cy="64939"/>
            </a:xfrm>
            <a:custGeom>
              <a:avLst/>
              <a:gdLst/>
              <a:ahLst/>
              <a:cxnLst/>
              <a:rect l="0" t="0" r="0" b="0"/>
              <a:pathLst>
                <a:path w="1461609" h="64939">
                  <a:moveTo>
                    <a:pt x="0" y="0"/>
                  </a:moveTo>
                  <a:lnTo>
                    <a:pt x="208801" y="0"/>
                  </a:lnTo>
                  <a:lnTo>
                    <a:pt x="417602" y="10823"/>
                  </a:lnTo>
                  <a:lnTo>
                    <a:pt x="626404" y="43293"/>
                  </a:lnTo>
                  <a:lnTo>
                    <a:pt x="835205" y="21646"/>
                  </a:lnTo>
                  <a:lnTo>
                    <a:pt x="1044007" y="43293"/>
                  </a:lnTo>
                  <a:lnTo>
                    <a:pt x="1252808" y="64939"/>
                  </a:lnTo>
                  <a:lnTo>
                    <a:pt x="1461609" y="43293"/>
                  </a:lnTo>
                </a:path>
              </a:pathLst>
            </a:custGeom>
            <a:ln w="35231" cap="flat">
              <a:solidFill>
                <a:srgbClr val="BEBEBE">
                  <a:alpha val="69803"/>
                </a:srgbClr>
              </a:solidFill>
              <a:prstDash val="solid"/>
              <a:round/>
            </a:ln>
          </p:spPr>
          <p:txBody>
            <a:bodyPr/>
            <a:lstStyle/>
            <a:p>
              <a:endParaRPr/>
            </a:p>
          </p:txBody>
        </p:sp>
        <p:sp>
          <p:nvSpPr>
            <p:cNvPr id="180" name="pl180"/>
            <p:cNvSpPr/>
            <p:nvPr/>
          </p:nvSpPr>
          <p:spPr>
            <a:xfrm>
              <a:off x="2507640" y="2728750"/>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6B6B6B">
                  <a:alpha val="100000"/>
                </a:srgbClr>
              </a:solidFill>
              <a:prstDash val="solid"/>
              <a:round/>
            </a:ln>
          </p:spPr>
          <p:txBody>
            <a:bodyPr/>
            <a:lstStyle/>
            <a:p>
              <a:endParaRPr/>
            </a:p>
          </p:txBody>
        </p:sp>
        <p:sp>
          <p:nvSpPr>
            <p:cNvPr id="181" name="pl181"/>
            <p:cNvSpPr/>
            <p:nvPr/>
          </p:nvSpPr>
          <p:spPr>
            <a:xfrm>
              <a:off x="2507640" y="2685456"/>
              <a:ext cx="1461609" cy="64939"/>
            </a:xfrm>
            <a:custGeom>
              <a:avLst/>
              <a:gdLst/>
              <a:ahLst/>
              <a:cxnLst/>
              <a:rect l="0" t="0" r="0" b="0"/>
              <a:pathLst>
                <a:path w="1461609" h="64939">
                  <a:moveTo>
                    <a:pt x="0" y="0"/>
                  </a:moveTo>
                  <a:lnTo>
                    <a:pt x="208801" y="0"/>
                  </a:lnTo>
                  <a:lnTo>
                    <a:pt x="417602" y="10823"/>
                  </a:lnTo>
                  <a:lnTo>
                    <a:pt x="626404" y="43293"/>
                  </a:lnTo>
                  <a:lnTo>
                    <a:pt x="835205" y="21646"/>
                  </a:lnTo>
                  <a:lnTo>
                    <a:pt x="1044007" y="43293"/>
                  </a:lnTo>
                  <a:lnTo>
                    <a:pt x="1252808" y="64939"/>
                  </a:lnTo>
                  <a:lnTo>
                    <a:pt x="1461609" y="43293"/>
                  </a:lnTo>
                </a:path>
              </a:pathLst>
            </a:custGeom>
            <a:ln w="40651" cap="flat">
              <a:solidFill>
                <a:srgbClr val="000000">
                  <a:alpha val="100000"/>
                </a:srgbClr>
              </a:solidFill>
              <a:prstDash val="solid"/>
              <a:round/>
            </a:ln>
          </p:spPr>
          <p:txBody>
            <a:bodyPr/>
            <a:lstStyle/>
            <a:p>
              <a:endParaRPr/>
            </a:p>
          </p:txBody>
        </p:sp>
        <p:sp>
          <p:nvSpPr>
            <p:cNvPr id="182" name="pl182"/>
            <p:cNvSpPr/>
            <p:nvPr/>
          </p:nvSpPr>
          <p:spPr>
            <a:xfrm>
              <a:off x="2507640" y="2685456"/>
              <a:ext cx="1461609" cy="64939"/>
            </a:xfrm>
            <a:custGeom>
              <a:avLst/>
              <a:gdLst/>
              <a:ahLst/>
              <a:cxnLst/>
              <a:rect l="0" t="0" r="0" b="0"/>
              <a:pathLst>
                <a:path w="1461609" h="64939">
                  <a:moveTo>
                    <a:pt x="0" y="0"/>
                  </a:moveTo>
                  <a:lnTo>
                    <a:pt x="208801" y="0"/>
                  </a:lnTo>
                  <a:lnTo>
                    <a:pt x="417602" y="10823"/>
                  </a:lnTo>
                  <a:lnTo>
                    <a:pt x="626404" y="43293"/>
                  </a:lnTo>
                  <a:lnTo>
                    <a:pt x="835205" y="21646"/>
                  </a:lnTo>
                  <a:lnTo>
                    <a:pt x="1044007" y="43293"/>
                  </a:lnTo>
                  <a:lnTo>
                    <a:pt x="1252808" y="64939"/>
                  </a:lnTo>
                  <a:lnTo>
                    <a:pt x="1461609" y="43293"/>
                  </a:lnTo>
                </a:path>
              </a:pathLst>
            </a:custGeom>
            <a:ln w="35231" cap="flat">
              <a:solidFill>
                <a:srgbClr val="1CABE2">
                  <a:alpha val="100000"/>
                </a:srgbClr>
              </a:solidFill>
              <a:prstDash val="solid"/>
              <a:round/>
            </a:ln>
          </p:spPr>
          <p:txBody>
            <a:bodyPr/>
            <a:lstStyle/>
            <a:p>
              <a:endParaRPr/>
            </a:p>
          </p:txBody>
        </p:sp>
        <p:sp>
          <p:nvSpPr>
            <p:cNvPr id="183" name="tx183"/>
            <p:cNvSpPr/>
            <p:nvPr/>
          </p:nvSpPr>
          <p:spPr>
            <a:xfrm>
              <a:off x="2447351" y="25053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84" name="tx184"/>
            <p:cNvSpPr/>
            <p:nvPr/>
          </p:nvSpPr>
          <p:spPr>
            <a:xfrm>
              <a:off x="2656152" y="25053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85" name="tx185"/>
            <p:cNvSpPr/>
            <p:nvPr/>
          </p:nvSpPr>
          <p:spPr>
            <a:xfrm>
              <a:off x="2864953" y="25161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86" name="tx186"/>
            <p:cNvSpPr/>
            <p:nvPr/>
          </p:nvSpPr>
          <p:spPr>
            <a:xfrm>
              <a:off x="3073755" y="25486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87" name="tx187"/>
            <p:cNvSpPr/>
            <p:nvPr/>
          </p:nvSpPr>
          <p:spPr>
            <a:xfrm>
              <a:off x="3282556" y="25269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88" name="tx188"/>
            <p:cNvSpPr/>
            <p:nvPr/>
          </p:nvSpPr>
          <p:spPr>
            <a:xfrm>
              <a:off x="3491358" y="25486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89" name="tx189"/>
            <p:cNvSpPr/>
            <p:nvPr/>
          </p:nvSpPr>
          <p:spPr>
            <a:xfrm>
              <a:off x="3700159" y="25702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90" name="tx190"/>
            <p:cNvSpPr/>
            <p:nvPr/>
          </p:nvSpPr>
          <p:spPr>
            <a:xfrm>
              <a:off x="3908960" y="25486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91" name="rc191"/>
            <p:cNvSpPr/>
            <p:nvPr/>
          </p:nvSpPr>
          <p:spPr>
            <a:xfrm>
              <a:off x="2434560" y="3643117"/>
              <a:ext cx="1607770" cy="1000072"/>
            </a:xfrm>
            <a:prstGeom prst="rect">
              <a:avLst/>
            </a:prstGeom>
            <a:solidFill>
              <a:srgbClr val="EBEBEB">
                <a:alpha val="100000"/>
              </a:srgbClr>
            </a:solidFill>
          </p:spPr>
          <p:txBody>
            <a:bodyPr/>
            <a:lstStyle/>
            <a:p>
              <a:endParaRPr/>
            </a:p>
          </p:txBody>
        </p:sp>
        <p:sp>
          <p:nvSpPr>
            <p:cNvPr id="192" name="pl192"/>
            <p:cNvSpPr/>
            <p:nvPr/>
          </p:nvSpPr>
          <p:spPr>
            <a:xfrm>
              <a:off x="2434560" y="4635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3" name="pl193"/>
            <p:cNvSpPr/>
            <p:nvPr/>
          </p:nvSpPr>
          <p:spPr>
            <a:xfrm>
              <a:off x="2434560" y="43650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4" name="pl194"/>
            <p:cNvSpPr/>
            <p:nvPr/>
          </p:nvSpPr>
          <p:spPr>
            <a:xfrm>
              <a:off x="2434560" y="409444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5" name="pl195"/>
            <p:cNvSpPr/>
            <p:nvPr/>
          </p:nvSpPr>
          <p:spPr>
            <a:xfrm>
              <a:off x="2434560" y="382386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6" name="pl196"/>
            <p:cNvSpPr/>
            <p:nvPr/>
          </p:nvSpPr>
          <p:spPr>
            <a:xfrm>
              <a:off x="243456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7" name="pl197"/>
            <p:cNvSpPr/>
            <p:nvPr/>
          </p:nvSpPr>
          <p:spPr>
            <a:xfrm>
              <a:off x="2434560" y="450032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2434560" y="422974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2434560" y="395915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250764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271644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2" name="pl202"/>
            <p:cNvSpPr/>
            <p:nvPr/>
          </p:nvSpPr>
          <p:spPr>
            <a:xfrm>
              <a:off x="292524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3" name="pl203"/>
            <p:cNvSpPr/>
            <p:nvPr/>
          </p:nvSpPr>
          <p:spPr>
            <a:xfrm>
              <a:off x="313404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4" name="pl204"/>
            <p:cNvSpPr/>
            <p:nvPr/>
          </p:nvSpPr>
          <p:spPr>
            <a:xfrm>
              <a:off x="334284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355164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376044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396925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2507640" y="4013274"/>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BEBEBE">
                  <a:alpha val="69803"/>
                </a:srgbClr>
              </a:solidFill>
              <a:prstDash val="solid"/>
              <a:round/>
            </a:ln>
          </p:spPr>
          <p:txBody>
            <a:bodyPr/>
            <a:lstStyle/>
            <a:p>
              <a:endParaRPr/>
            </a:p>
          </p:txBody>
        </p:sp>
        <p:sp>
          <p:nvSpPr>
            <p:cNvPr id="209" name="pl209"/>
            <p:cNvSpPr/>
            <p:nvPr/>
          </p:nvSpPr>
          <p:spPr>
            <a:xfrm>
              <a:off x="2507640" y="3969981"/>
              <a:ext cx="1461609" cy="43293"/>
            </a:xfrm>
            <a:custGeom>
              <a:avLst/>
              <a:gdLst/>
              <a:ahLst/>
              <a:cxnLst/>
              <a:rect l="0" t="0" r="0" b="0"/>
              <a:pathLst>
                <a:path w="1461609" h="43293">
                  <a:moveTo>
                    <a:pt x="0" y="0"/>
                  </a:moveTo>
                  <a:lnTo>
                    <a:pt x="208801" y="0"/>
                  </a:lnTo>
                  <a:lnTo>
                    <a:pt x="417602" y="0"/>
                  </a:lnTo>
                  <a:lnTo>
                    <a:pt x="626404" y="0"/>
                  </a:lnTo>
                  <a:lnTo>
                    <a:pt x="835205" y="0"/>
                  </a:lnTo>
                  <a:lnTo>
                    <a:pt x="1044007" y="10823"/>
                  </a:lnTo>
                  <a:lnTo>
                    <a:pt x="1252808" y="32469"/>
                  </a:lnTo>
                  <a:lnTo>
                    <a:pt x="1461609" y="43293"/>
                  </a:lnTo>
                </a:path>
              </a:pathLst>
            </a:custGeom>
            <a:ln w="40651" cap="flat">
              <a:solidFill>
                <a:srgbClr val="BEBEBE">
                  <a:alpha val="69803"/>
                </a:srgbClr>
              </a:solidFill>
              <a:prstDash val="solid"/>
              <a:round/>
            </a:ln>
          </p:spPr>
          <p:txBody>
            <a:bodyPr/>
            <a:lstStyle/>
            <a:p>
              <a:endParaRPr/>
            </a:p>
          </p:txBody>
        </p:sp>
        <p:sp>
          <p:nvSpPr>
            <p:cNvPr id="210" name="pl210"/>
            <p:cNvSpPr/>
            <p:nvPr/>
          </p:nvSpPr>
          <p:spPr>
            <a:xfrm>
              <a:off x="2507640" y="3969981"/>
              <a:ext cx="1461609" cy="43293"/>
            </a:xfrm>
            <a:custGeom>
              <a:avLst/>
              <a:gdLst/>
              <a:ahLst/>
              <a:cxnLst/>
              <a:rect l="0" t="0" r="0" b="0"/>
              <a:pathLst>
                <a:path w="1461609" h="43293">
                  <a:moveTo>
                    <a:pt x="0" y="0"/>
                  </a:moveTo>
                  <a:lnTo>
                    <a:pt x="208801" y="0"/>
                  </a:lnTo>
                  <a:lnTo>
                    <a:pt x="417602" y="0"/>
                  </a:lnTo>
                  <a:lnTo>
                    <a:pt x="626404" y="0"/>
                  </a:lnTo>
                  <a:lnTo>
                    <a:pt x="835205" y="0"/>
                  </a:lnTo>
                  <a:lnTo>
                    <a:pt x="1044007" y="10823"/>
                  </a:lnTo>
                  <a:lnTo>
                    <a:pt x="1252808" y="32469"/>
                  </a:lnTo>
                  <a:lnTo>
                    <a:pt x="1461609" y="43293"/>
                  </a:lnTo>
                </a:path>
              </a:pathLst>
            </a:custGeom>
            <a:ln w="35231" cap="flat">
              <a:solidFill>
                <a:srgbClr val="BEBEBE">
                  <a:alpha val="69803"/>
                </a:srgbClr>
              </a:solidFill>
              <a:prstDash val="solid"/>
              <a:round/>
            </a:ln>
          </p:spPr>
          <p:txBody>
            <a:bodyPr/>
            <a:lstStyle/>
            <a:p>
              <a:endParaRPr/>
            </a:p>
          </p:txBody>
        </p:sp>
        <p:sp>
          <p:nvSpPr>
            <p:cNvPr id="211" name="pl211"/>
            <p:cNvSpPr/>
            <p:nvPr/>
          </p:nvSpPr>
          <p:spPr>
            <a:xfrm>
              <a:off x="2507640" y="4013274"/>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6B6B6B">
                  <a:alpha val="100000"/>
                </a:srgbClr>
              </a:solidFill>
              <a:prstDash val="solid"/>
              <a:round/>
            </a:ln>
          </p:spPr>
          <p:txBody>
            <a:bodyPr/>
            <a:lstStyle/>
            <a:p>
              <a:endParaRPr/>
            </a:p>
          </p:txBody>
        </p:sp>
        <p:sp>
          <p:nvSpPr>
            <p:cNvPr id="212" name="pl212"/>
            <p:cNvSpPr/>
            <p:nvPr/>
          </p:nvSpPr>
          <p:spPr>
            <a:xfrm>
              <a:off x="2507640" y="3969981"/>
              <a:ext cx="1461609" cy="43293"/>
            </a:xfrm>
            <a:custGeom>
              <a:avLst/>
              <a:gdLst/>
              <a:ahLst/>
              <a:cxnLst/>
              <a:rect l="0" t="0" r="0" b="0"/>
              <a:pathLst>
                <a:path w="1461609" h="43293">
                  <a:moveTo>
                    <a:pt x="0" y="0"/>
                  </a:moveTo>
                  <a:lnTo>
                    <a:pt x="208801" y="0"/>
                  </a:lnTo>
                  <a:lnTo>
                    <a:pt x="417602" y="0"/>
                  </a:lnTo>
                  <a:lnTo>
                    <a:pt x="626404" y="0"/>
                  </a:lnTo>
                  <a:lnTo>
                    <a:pt x="835205" y="0"/>
                  </a:lnTo>
                  <a:lnTo>
                    <a:pt x="1044007" y="10823"/>
                  </a:lnTo>
                  <a:lnTo>
                    <a:pt x="1252808" y="32469"/>
                  </a:lnTo>
                  <a:lnTo>
                    <a:pt x="1461609" y="43293"/>
                  </a:lnTo>
                </a:path>
              </a:pathLst>
            </a:custGeom>
            <a:ln w="40651" cap="flat">
              <a:solidFill>
                <a:srgbClr val="000000">
                  <a:alpha val="100000"/>
                </a:srgbClr>
              </a:solidFill>
              <a:prstDash val="solid"/>
              <a:round/>
            </a:ln>
          </p:spPr>
          <p:txBody>
            <a:bodyPr/>
            <a:lstStyle/>
            <a:p>
              <a:endParaRPr/>
            </a:p>
          </p:txBody>
        </p:sp>
        <p:sp>
          <p:nvSpPr>
            <p:cNvPr id="213" name="pl213"/>
            <p:cNvSpPr/>
            <p:nvPr/>
          </p:nvSpPr>
          <p:spPr>
            <a:xfrm>
              <a:off x="2507640" y="3969981"/>
              <a:ext cx="1461609" cy="43293"/>
            </a:xfrm>
            <a:custGeom>
              <a:avLst/>
              <a:gdLst/>
              <a:ahLst/>
              <a:cxnLst/>
              <a:rect l="0" t="0" r="0" b="0"/>
              <a:pathLst>
                <a:path w="1461609" h="43293">
                  <a:moveTo>
                    <a:pt x="0" y="0"/>
                  </a:moveTo>
                  <a:lnTo>
                    <a:pt x="208801" y="0"/>
                  </a:lnTo>
                  <a:lnTo>
                    <a:pt x="417602" y="0"/>
                  </a:lnTo>
                  <a:lnTo>
                    <a:pt x="626404" y="0"/>
                  </a:lnTo>
                  <a:lnTo>
                    <a:pt x="835205" y="0"/>
                  </a:lnTo>
                  <a:lnTo>
                    <a:pt x="1044007" y="10823"/>
                  </a:lnTo>
                  <a:lnTo>
                    <a:pt x="1252808" y="32469"/>
                  </a:lnTo>
                  <a:lnTo>
                    <a:pt x="1461609" y="43293"/>
                  </a:lnTo>
                </a:path>
              </a:pathLst>
            </a:custGeom>
            <a:ln w="35231" cap="flat">
              <a:solidFill>
                <a:srgbClr val="1CABE2">
                  <a:alpha val="100000"/>
                </a:srgbClr>
              </a:solidFill>
              <a:prstDash val="solid"/>
              <a:round/>
            </a:ln>
          </p:spPr>
          <p:txBody>
            <a:bodyPr/>
            <a:lstStyle/>
            <a:p>
              <a:endParaRPr/>
            </a:p>
          </p:txBody>
        </p:sp>
        <p:sp>
          <p:nvSpPr>
            <p:cNvPr id="214" name="tx214"/>
            <p:cNvSpPr/>
            <p:nvPr/>
          </p:nvSpPr>
          <p:spPr>
            <a:xfrm>
              <a:off x="2447351" y="37898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15" name="tx215"/>
            <p:cNvSpPr/>
            <p:nvPr/>
          </p:nvSpPr>
          <p:spPr>
            <a:xfrm>
              <a:off x="2656152" y="37898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16" name="tx216"/>
            <p:cNvSpPr/>
            <p:nvPr/>
          </p:nvSpPr>
          <p:spPr>
            <a:xfrm>
              <a:off x="2864953" y="37898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17" name="tx217"/>
            <p:cNvSpPr/>
            <p:nvPr/>
          </p:nvSpPr>
          <p:spPr>
            <a:xfrm>
              <a:off x="3073755" y="37898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18" name="tx218"/>
            <p:cNvSpPr/>
            <p:nvPr/>
          </p:nvSpPr>
          <p:spPr>
            <a:xfrm>
              <a:off x="3282556" y="37898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19" name="tx219"/>
            <p:cNvSpPr/>
            <p:nvPr/>
          </p:nvSpPr>
          <p:spPr>
            <a:xfrm>
              <a:off x="3491358" y="38006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20" name="tx220"/>
            <p:cNvSpPr/>
            <p:nvPr/>
          </p:nvSpPr>
          <p:spPr>
            <a:xfrm>
              <a:off x="3700159" y="3822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21" name="tx221"/>
            <p:cNvSpPr/>
            <p:nvPr/>
          </p:nvSpPr>
          <p:spPr>
            <a:xfrm>
              <a:off x="3908960" y="38331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22" name="rc222"/>
            <p:cNvSpPr/>
            <p:nvPr/>
          </p:nvSpPr>
          <p:spPr>
            <a:xfrm>
              <a:off x="2434560" y="4927641"/>
              <a:ext cx="1607770" cy="1000072"/>
            </a:xfrm>
            <a:prstGeom prst="rect">
              <a:avLst/>
            </a:prstGeom>
            <a:solidFill>
              <a:srgbClr val="EBEBEB">
                <a:alpha val="100000"/>
              </a:srgbClr>
            </a:solidFill>
          </p:spPr>
          <p:txBody>
            <a:bodyPr/>
            <a:lstStyle/>
            <a:p>
              <a:endParaRPr/>
            </a:p>
          </p:txBody>
        </p:sp>
        <p:sp>
          <p:nvSpPr>
            <p:cNvPr id="223" name="pl223"/>
            <p:cNvSpPr/>
            <p:nvPr/>
          </p:nvSpPr>
          <p:spPr>
            <a:xfrm>
              <a:off x="2434560" y="59201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4" name="pl224"/>
            <p:cNvSpPr/>
            <p:nvPr/>
          </p:nvSpPr>
          <p:spPr>
            <a:xfrm>
              <a:off x="2434560" y="56495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5" name="pl225"/>
            <p:cNvSpPr/>
            <p:nvPr/>
          </p:nvSpPr>
          <p:spPr>
            <a:xfrm>
              <a:off x="2434560" y="53789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6" name="pl226"/>
            <p:cNvSpPr/>
            <p:nvPr/>
          </p:nvSpPr>
          <p:spPr>
            <a:xfrm>
              <a:off x="2434560" y="510839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7" name="pl227"/>
            <p:cNvSpPr/>
            <p:nvPr/>
          </p:nvSpPr>
          <p:spPr>
            <a:xfrm>
              <a:off x="243456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8" name="pl228"/>
            <p:cNvSpPr/>
            <p:nvPr/>
          </p:nvSpPr>
          <p:spPr>
            <a:xfrm>
              <a:off x="2434560" y="578484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2434560" y="551426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2434560" y="524368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31" name="pl231"/>
            <p:cNvSpPr/>
            <p:nvPr/>
          </p:nvSpPr>
          <p:spPr>
            <a:xfrm>
              <a:off x="250764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2" name="pl232"/>
            <p:cNvSpPr/>
            <p:nvPr/>
          </p:nvSpPr>
          <p:spPr>
            <a:xfrm>
              <a:off x="271644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292524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313404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334284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355164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376044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396925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2507640" y="5297798"/>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BEBEBE">
                  <a:alpha val="69803"/>
                </a:srgbClr>
              </a:solidFill>
              <a:prstDash val="solid"/>
              <a:round/>
            </a:ln>
          </p:spPr>
          <p:txBody>
            <a:bodyPr/>
            <a:lstStyle/>
            <a:p>
              <a:endParaRPr/>
            </a:p>
          </p:txBody>
        </p:sp>
        <p:sp>
          <p:nvSpPr>
            <p:cNvPr id="240" name="pl240"/>
            <p:cNvSpPr/>
            <p:nvPr/>
          </p:nvSpPr>
          <p:spPr>
            <a:xfrm>
              <a:off x="2507640" y="5254505"/>
              <a:ext cx="1461609" cy="32469"/>
            </a:xfrm>
            <a:custGeom>
              <a:avLst/>
              <a:gdLst/>
              <a:ahLst/>
              <a:cxnLst/>
              <a:rect l="0" t="0" r="0" b="0"/>
              <a:pathLst>
                <a:path w="1461609" h="32469">
                  <a:moveTo>
                    <a:pt x="0" y="0"/>
                  </a:moveTo>
                  <a:lnTo>
                    <a:pt x="208801" y="0"/>
                  </a:lnTo>
                  <a:lnTo>
                    <a:pt x="417602" y="21646"/>
                  </a:lnTo>
                  <a:lnTo>
                    <a:pt x="626404" y="32469"/>
                  </a:lnTo>
                  <a:lnTo>
                    <a:pt x="835205" y="32469"/>
                  </a:lnTo>
                  <a:lnTo>
                    <a:pt x="1044007" y="32469"/>
                  </a:lnTo>
                  <a:lnTo>
                    <a:pt x="1252808" y="32469"/>
                  </a:lnTo>
                  <a:lnTo>
                    <a:pt x="1461609" y="32469"/>
                  </a:lnTo>
                </a:path>
              </a:pathLst>
            </a:custGeom>
            <a:ln w="40651" cap="flat">
              <a:solidFill>
                <a:srgbClr val="BEBEBE">
                  <a:alpha val="69803"/>
                </a:srgbClr>
              </a:solidFill>
              <a:prstDash val="solid"/>
              <a:round/>
            </a:ln>
          </p:spPr>
          <p:txBody>
            <a:bodyPr/>
            <a:lstStyle/>
            <a:p>
              <a:endParaRPr/>
            </a:p>
          </p:txBody>
        </p:sp>
        <p:sp>
          <p:nvSpPr>
            <p:cNvPr id="241" name="pl241"/>
            <p:cNvSpPr/>
            <p:nvPr/>
          </p:nvSpPr>
          <p:spPr>
            <a:xfrm>
              <a:off x="2507640" y="5254505"/>
              <a:ext cx="1461609" cy="32469"/>
            </a:xfrm>
            <a:custGeom>
              <a:avLst/>
              <a:gdLst/>
              <a:ahLst/>
              <a:cxnLst/>
              <a:rect l="0" t="0" r="0" b="0"/>
              <a:pathLst>
                <a:path w="1461609" h="32469">
                  <a:moveTo>
                    <a:pt x="0" y="0"/>
                  </a:moveTo>
                  <a:lnTo>
                    <a:pt x="208801" y="0"/>
                  </a:lnTo>
                  <a:lnTo>
                    <a:pt x="417602" y="21646"/>
                  </a:lnTo>
                  <a:lnTo>
                    <a:pt x="626404" y="32469"/>
                  </a:lnTo>
                  <a:lnTo>
                    <a:pt x="835205" y="32469"/>
                  </a:lnTo>
                  <a:lnTo>
                    <a:pt x="1044007" y="32469"/>
                  </a:lnTo>
                  <a:lnTo>
                    <a:pt x="1252808" y="32469"/>
                  </a:lnTo>
                  <a:lnTo>
                    <a:pt x="1461609" y="32469"/>
                  </a:lnTo>
                </a:path>
              </a:pathLst>
            </a:custGeom>
            <a:ln w="35231" cap="flat">
              <a:solidFill>
                <a:srgbClr val="BEBEBE">
                  <a:alpha val="69803"/>
                </a:srgbClr>
              </a:solidFill>
              <a:prstDash val="solid"/>
              <a:round/>
            </a:ln>
          </p:spPr>
          <p:txBody>
            <a:bodyPr/>
            <a:lstStyle/>
            <a:p>
              <a:endParaRPr/>
            </a:p>
          </p:txBody>
        </p:sp>
        <p:sp>
          <p:nvSpPr>
            <p:cNvPr id="242" name="pl242"/>
            <p:cNvSpPr/>
            <p:nvPr/>
          </p:nvSpPr>
          <p:spPr>
            <a:xfrm>
              <a:off x="2507640" y="5297798"/>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6B6B6B">
                  <a:alpha val="100000"/>
                </a:srgbClr>
              </a:solidFill>
              <a:prstDash val="solid"/>
              <a:round/>
            </a:ln>
          </p:spPr>
          <p:txBody>
            <a:bodyPr/>
            <a:lstStyle/>
            <a:p>
              <a:endParaRPr/>
            </a:p>
          </p:txBody>
        </p:sp>
        <p:sp>
          <p:nvSpPr>
            <p:cNvPr id="243" name="pl243"/>
            <p:cNvSpPr/>
            <p:nvPr/>
          </p:nvSpPr>
          <p:spPr>
            <a:xfrm>
              <a:off x="2507640" y="5254505"/>
              <a:ext cx="1461609" cy="32469"/>
            </a:xfrm>
            <a:custGeom>
              <a:avLst/>
              <a:gdLst/>
              <a:ahLst/>
              <a:cxnLst/>
              <a:rect l="0" t="0" r="0" b="0"/>
              <a:pathLst>
                <a:path w="1461609" h="32469">
                  <a:moveTo>
                    <a:pt x="0" y="0"/>
                  </a:moveTo>
                  <a:lnTo>
                    <a:pt x="208801" y="0"/>
                  </a:lnTo>
                  <a:lnTo>
                    <a:pt x="417602" y="21646"/>
                  </a:lnTo>
                  <a:lnTo>
                    <a:pt x="626404" y="32469"/>
                  </a:lnTo>
                  <a:lnTo>
                    <a:pt x="835205" y="32469"/>
                  </a:lnTo>
                  <a:lnTo>
                    <a:pt x="1044007" y="32469"/>
                  </a:lnTo>
                  <a:lnTo>
                    <a:pt x="1252808" y="32469"/>
                  </a:lnTo>
                  <a:lnTo>
                    <a:pt x="1461609" y="32469"/>
                  </a:lnTo>
                </a:path>
              </a:pathLst>
            </a:custGeom>
            <a:ln w="40651" cap="flat">
              <a:solidFill>
                <a:srgbClr val="000000">
                  <a:alpha val="100000"/>
                </a:srgbClr>
              </a:solidFill>
              <a:prstDash val="solid"/>
              <a:round/>
            </a:ln>
          </p:spPr>
          <p:txBody>
            <a:bodyPr/>
            <a:lstStyle/>
            <a:p>
              <a:endParaRPr/>
            </a:p>
          </p:txBody>
        </p:sp>
        <p:sp>
          <p:nvSpPr>
            <p:cNvPr id="244" name="pl244"/>
            <p:cNvSpPr/>
            <p:nvPr/>
          </p:nvSpPr>
          <p:spPr>
            <a:xfrm>
              <a:off x="2507640" y="5254505"/>
              <a:ext cx="1461609" cy="32469"/>
            </a:xfrm>
            <a:custGeom>
              <a:avLst/>
              <a:gdLst/>
              <a:ahLst/>
              <a:cxnLst/>
              <a:rect l="0" t="0" r="0" b="0"/>
              <a:pathLst>
                <a:path w="1461609" h="32469">
                  <a:moveTo>
                    <a:pt x="0" y="0"/>
                  </a:moveTo>
                  <a:lnTo>
                    <a:pt x="208801" y="0"/>
                  </a:lnTo>
                  <a:lnTo>
                    <a:pt x="417602" y="21646"/>
                  </a:lnTo>
                  <a:lnTo>
                    <a:pt x="626404" y="32469"/>
                  </a:lnTo>
                  <a:lnTo>
                    <a:pt x="835205" y="32469"/>
                  </a:lnTo>
                  <a:lnTo>
                    <a:pt x="1044007" y="32469"/>
                  </a:lnTo>
                  <a:lnTo>
                    <a:pt x="1252808" y="32469"/>
                  </a:lnTo>
                  <a:lnTo>
                    <a:pt x="1461609" y="32469"/>
                  </a:lnTo>
                </a:path>
              </a:pathLst>
            </a:custGeom>
            <a:ln w="35231" cap="flat">
              <a:solidFill>
                <a:srgbClr val="1CABE2">
                  <a:alpha val="100000"/>
                </a:srgbClr>
              </a:solidFill>
              <a:prstDash val="solid"/>
              <a:round/>
            </a:ln>
          </p:spPr>
          <p:txBody>
            <a:bodyPr/>
            <a:lstStyle/>
            <a:p>
              <a:endParaRPr/>
            </a:p>
          </p:txBody>
        </p:sp>
        <p:sp>
          <p:nvSpPr>
            <p:cNvPr id="245" name="tx245"/>
            <p:cNvSpPr/>
            <p:nvPr/>
          </p:nvSpPr>
          <p:spPr>
            <a:xfrm>
              <a:off x="2447351" y="5074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2656152" y="5074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2864953" y="5096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48" name="tx248"/>
            <p:cNvSpPr/>
            <p:nvPr/>
          </p:nvSpPr>
          <p:spPr>
            <a:xfrm>
              <a:off x="3073755" y="5106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49" name="tx249"/>
            <p:cNvSpPr/>
            <p:nvPr/>
          </p:nvSpPr>
          <p:spPr>
            <a:xfrm>
              <a:off x="3282556" y="5106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50" name="tx250"/>
            <p:cNvSpPr/>
            <p:nvPr/>
          </p:nvSpPr>
          <p:spPr>
            <a:xfrm>
              <a:off x="3491358" y="5106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51" name="tx251"/>
            <p:cNvSpPr/>
            <p:nvPr/>
          </p:nvSpPr>
          <p:spPr>
            <a:xfrm>
              <a:off x="3700159" y="5106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52" name="tx252"/>
            <p:cNvSpPr/>
            <p:nvPr/>
          </p:nvSpPr>
          <p:spPr>
            <a:xfrm>
              <a:off x="3908960" y="5106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53" name="rc253"/>
            <p:cNvSpPr/>
            <p:nvPr/>
          </p:nvSpPr>
          <p:spPr>
            <a:xfrm>
              <a:off x="4111920" y="1074069"/>
              <a:ext cx="1607770" cy="1000072"/>
            </a:xfrm>
            <a:prstGeom prst="rect">
              <a:avLst/>
            </a:prstGeom>
            <a:solidFill>
              <a:srgbClr val="EBEBEB">
                <a:alpha val="100000"/>
              </a:srgbClr>
            </a:solidFill>
          </p:spPr>
          <p:txBody>
            <a:bodyPr/>
            <a:lstStyle/>
            <a:p>
              <a:endParaRPr/>
            </a:p>
          </p:txBody>
        </p:sp>
        <p:sp>
          <p:nvSpPr>
            <p:cNvPr id="254" name="pl254"/>
            <p:cNvSpPr/>
            <p:nvPr/>
          </p:nvSpPr>
          <p:spPr>
            <a:xfrm>
              <a:off x="4111920" y="20665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5" name="pl255"/>
            <p:cNvSpPr/>
            <p:nvPr/>
          </p:nvSpPr>
          <p:spPr>
            <a:xfrm>
              <a:off x="4111920" y="179598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6" name="pl256"/>
            <p:cNvSpPr/>
            <p:nvPr/>
          </p:nvSpPr>
          <p:spPr>
            <a:xfrm>
              <a:off x="4111920" y="152540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7" name="pl257"/>
            <p:cNvSpPr/>
            <p:nvPr/>
          </p:nvSpPr>
          <p:spPr>
            <a:xfrm>
              <a:off x="4111920" y="125481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8" name="pl258"/>
            <p:cNvSpPr/>
            <p:nvPr/>
          </p:nvSpPr>
          <p:spPr>
            <a:xfrm>
              <a:off x="411192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9" name="pl259"/>
            <p:cNvSpPr/>
            <p:nvPr/>
          </p:nvSpPr>
          <p:spPr>
            <a:xfrm>
              <a:off x="4111920" y="193127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4111920" y="166069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111920" y="139010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418500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439380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460260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481140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502020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522900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543780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564661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185000" y="1444225"/>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4185000" y="1400932"/>
              <a:ext cx="1461609" cy="43293"/>
            </a:xfrm>
            <a:custGeom>
              <a:avLst/>
              <a:gdLst/>
              <a:ahLst/>
              <a:cxnLst/>
              <a:rect l="0" t="0" r="0" b="0"/>
              <a:pathLst>
                <a:path w="1461609" h="43293">
                  <a:moveTo>
                    <a:pt x="0" y="43293"/>
                  </a:moveTo>
                  <a:lnTo>
                    <a:pt x="208801" y="21646"/>
                  </a:lnTo>
                  <a:lnTo>
                    <a:pt x="417602" y="0"/>
                  </a:lnTo>
                  <a:lnTo>
                    <a:pt x="626404" y="0"/>
                  </a:lnTo>
                  <a:lnTo>
                    <a:pt x="835205" y="21646"/>
                  </a:lnTo>
                  <a:lnTo>
                    <a:pt x="1044007" y="0"/>
                  </a:lnTo>
                  <a:lnTo>
                    <a:pt x="1252808" y="43293"/>
                  </a:lnTo>
                  <a:lnTo>
                    <a:pt x="1461609" y="43293"/>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4185000" y="1400932"/>
              <a:ext cx="1461609" cy="43293"/>
            </a:xfrm>
            <a:custGeom>
              <a:avLst/>
              <a:gdLst/>
              <a:ahLst/>
              <a:cxnLst/>
              <a:rect l="0" t="0" r="0" b="0"/>
              <a:pathLst>
                <a:path w="1461609" h="43293">
                  <a:moveTo>
                    <a:pt x="0" y="43293"/>
                  </a:moveTo>
                  <a:lnTo>
                    <a:pt x="208801" y="21646"/>
                  </a:lnTo>
                  <a:lnTo>
                    <a:pt x="417602" y="0"/>
                  </a:lnTo>
                  <a:lnTo>
                    <a:pt x="626404" y="0"/>
                  </a:lnTo>
                  <a:lnTo>
                    <a:pt x="835205" y="21646"/>
                  </a:lnTo>
                  <a:lnTo>
                    <a:pt x="1044007" y="0"/>
                  </a:lnTo>
                  <a:lnTo>
                    <a:pt x="1252808" y="43293"/>
                  </a:lnTo>
                  <a:lnTo>
                    <a:pt x="1461609" y="43293"/>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4185000" y="1444225"/>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6B6B6B">
                  <a:alpha val="100000"/>
                </a:srgbClr>
              </a:solidFill>
              <a:prstDash val="solid"/>
              <a:round/>
            </a:ln>
          </p:spPr>
          <p:txBody>
            <a:bodyPr/>
            <a:lstStyle/>
            <a:p>
              <a:endParaRPr/>
            </a:p>
          </p:txBody>
        </p:sp>
        <p:sp>
          <p:nvSpPr>
            <p:cNvPr id="274" name="pl274"/>
            <p:cNvSpPr/>
            <p:nvPr/>
          </p:nvSpPr>
          <p:spPr>
            <a:xfrm>
              <a:off x="4185000" y="1400932"/>
              <a:ext cx="1461609" cy="43293"/>
            </a:xfrm>
            <a:custGeom>
              <a:avLst/>
              <a:gdLst/>
              <a:ahLst/>
              <a:cxnLst/>
              <a:rect l="0" t="0" r="0" b="0"/>
              <a:pathLst>
                <a:path w="1461609" h="43293">
                  <a:moveTo>
                    <a:pt x="0" y="43293"/>
                  </a:moveTo>
                  <a:lnTo>
                    <a:pt x="208801" y="21646"/>
                  </a:lnTo>
                  <a:lnTo>
                    <a:pt x="417602" y="0"/>
                  </a:lnTo>
                  <a:lnTo>
                    <a:pt x="626404" y="0"/>
                  </a:lnTo>
                  <a:lnTo>
                    <a:pt x="835205" y="21646"/>
                  </a:lnTo>
                  <a:lnTo>
                    <a:pt x="1044007" y="0"/>
                  </a:lnTo>
                  <a:lnTo>
                    <a:pt x="1252808" y="43293"/>
                  </a:lnTo>
                  <a:lnTo>
                    <a:pt x="1461609" y="43293"/>
                  </a:lnTo>
                </a:path>
              </a:pathLst>
            </a:custGeom>
            <a:ln w="40651" cap="flat">
              <a:solidFill>
                <a:srgbClr val="000000">
                  <a:alpha val="100000"/>
                </a:srgbClr>
              </a:solidFill>
              <a:prstDash val="solid"/>
              <a:round/>
            </a:ln>
          </p:spPr>
          <p:txBody>
            <a:bodyPr/>
            <a:lstStyle/>
            <a:p>
              <a:endParaRPr/>
            </a:p>
          </p:txBody>
        </p:sp>
        <p:sp>
          <p:nvSpPr>
            <p:cNvPr id="275" name="pl275"/>
            <p:cNvSpPr/>
            <p:nvPr/>
          </p:nvSpPr>
          <p:spPr>
            <a:xfrm>
              <a:off x="4185000" y="1400932"/>
              <a:ext cx="1461609" cy="43293"/>
            </a:xfrm>
            <a:custGeom>
              <a:avLst/>
              <a:gdLst/>
              <a:ahLst/>
              <a:cxnLst/>
              <a:rect l="0" t="0" r="0" b="0"/>
              <a:pathLst>
                <a:path w="1461609" h="43293">
                  <a:moveTo>
                    <a:pt x="0" y="43293"/>
                  </a:moveTo>
                  <a:lnTo>
                    <a:pt x="208801" y="21646"/>
                  </a:lnTo>
                  <a:lnTo>
                    <a:pt x="417602" y="0"/>
                  </a:lnTo>
                  <a:lnTo>
                    <a:pt x="626404" y="0"/>
                  </a:lnTo>
                  <a:lnTo>
                    <a:pt x="835205" y="21646"/>
                  </a:lnTo>
                  <a:lnTo>
                    <a:pt x="1044007" y="0"/>
                  </a:lnTo>
                  <a:lnTo>
                    <a:pt x="1252808" y="43293"/>
                  </a:lnTo>
                  <a:lnTo>
                    <a:pt x="1461609" y="43293"/>
                  </a:lnTo>
                </a:path>
              </a:pathLst>
            </a:custGeom>
            <a:ln w="35231" cap="flat">
              <a:solidFill>
                <a:srgbClr val="1CABE2">
                  <a:alpha val="100000"/>
                </a:srgbClr>
              </a:solidFill>
              <a:prstDash val="solid"/>
              <a:round/>
            </a:ln>
          </p:spPr>
          <p:txBody>
            <a:bodyPr/>
            <a:lstStyle/>
            <a:p>
              <a:endParaRPr/>
            </a:p>
          </p:txBody>
        </p:sp>
        <p:sp>
          <p:nvSpPr>
            <p:cNvPr id="276" name="tx276"/>
            <p:cNvSpPr/>
            <p:nvPr/>
          </p:nvSpPr>
          <p:spPr>
            <a:xfrm>
              <a:off x="4124710" y="12641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77" name="tx277"/>
            <p:cNvSpPr/>
            <p:nvPr/>
          </p:nvSpPr>
          <p:spPr>
            <a:xfrm>
              <a:off x="4333512" y="12424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78" name="tx278"/>
            <p:cNvSpPr/>
            <p:nvPr/>
          </p:nvSpPr>
          <p:spPr>
            <a:xfrm>
              <a:off x="4542313" y="12208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4751115" y="12208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4959916" y="12424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81" name="tx281"/>
            <p:cNvSpPr/>
            <p:nvPr/>
          </p:nvSpPr>
          <p:spPr>
            <a:xfrm>
              <a:off x="5168718" y="12208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5377519" y="12641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83" name="tx283"/>
            <p:cNvSpPr/>
            <p:nvPr/>
          </p:nvSpPr>
          <p:spPr>
            <a:xfrm>
              <a:off x="5586320" y="12641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84" name="rc284"/>
            <p:cNvSpPr/>
            <p:nvPr/>
          </p:nvSpPr>
          <p:spPr>
            <a:xfrm>
              <a:off x="4111920" y="2358593"/>
              <a:ext cx="1607770" cy="1000072"/>
            </a:xfrm>
            <a:prstGeom prst="rect">
              <a:avLst/>
            </a:prstGeom>
            <a:solidFill>
              <a:srgbClr val="EBEBEB">
                <a:alpha val="100000"/>
              </a:srgbClr>
            </a:solidFill>
          </p:spPr>
          <p:txBody>
            <a:bodyPr/>
            <a:lstStyle/>
            <a:p>
              <a:endParaRPr/>
            </a:p>
          </p:txBody>
        </p:sp>
        <p:sp>
          <p:nvSpPr>
            <p:cNvPr id="285" name="pl285"/>
            <p:cNvSpPr/>
            <p:nvPr/>
          </p:nvSpPr>
          <p:spPr>
            <a:xfrm>
              <a:off x="4111920" y="33510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6" name="pl286"/>
            <p:cNvSpPr/>
            <p:nvPr/>
          </p:nvSpPr>
          <p:spPr>
            <a:xfrm>
              <a:off x="4111920" y="30805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111920" y="280992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111920" y="253934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9" name="pl289"/>
            <p:cNvSpPr/>
            <p:nvPr/>
          </p:nvSpPr>
          <p:spPr>
            <a:xfrm>
              <a:off x="411192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90" name="pl290"/>
            <p:cNvSpPr/>
            <p:nvPr/>
          </p:nvSpPr>
          <p:spPr>
            <a:xfrm>
              <a:off x="4111920" y="321579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111920" y="294521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4111920" y="267463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418500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439380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460260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481140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502020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522900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543780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564661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1" name="pl301"/>
            <p:cNvSpPr/>
            <p:nvPr/>
          </p:nvSpPr>
          <p:spPr>
            <a:xfrm>
              <a:off x="4185000" y="2728750"/>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BEBEBE">
                  <a:alpha val="69803"/>
                </a:srgbClr>
              </a:solidFill>
              <a:prstDash val="solid"/>
              <a:round/>
            </a:ln>
          </p:spPr>
          <p:txBody>
            <a:bodyPr/>
            <a:lstStyle/>
            <a:p>
              <a:endParaRPr/>
            </a:p>
          </p:txBody>
        </p:sp>
        <p:sp>
          <p:nvSpPr>
            <p:cNvPr id="302" name="pl302"/>
            <p:cNvSpPr/>
            <p:nvPr/>
          </p:nvSpPr>
          <p:spPr>
            <a:xfrm>
              <a:off x="4185000" y="2696280"/>
              <a:ext cx="1461609" cy="21646"/>
            </a:xfrm>
            <a:custGeom>
              <a:avLst/>
              <a:gdLst/>
              <a:ahLst/>
              <a:cxnLst/>
              <a:rect l="0" t="0" r="0" b="0"/>
              <a:pathLst>
                <a:path w="1461609" h="21646">
                  <a:moveTo>
                    <a:pt x="0" y="10823"/>
                  </a:moveTo>
                  <a:lnTo>
                    <a:pt x="208801" y="21646"/>
                  </a:lnTo>
                  <a:lnTo>
                    <a:pt x="417602" y="10823"/>
                  </a:lnTo>
                  <a:lnTo>
                    <a:pt x="626404" y="10823"/>
                  </a:lnTo>
                  <a:lnTo>
                    <a:pt x="835205" y="21646"/>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303" name="pl303"/>
            <p:cNvSpPr/>
            <p:nvPr/>
          </p:nvSpPr>
          <p:spPr>
            <a:xfrm>
              <a:off x="4185000" y="2696280"/>
              <a:ext cx="1461609" cy="21646"/>
            </a:xfrm>
            <a:custGeom>
              <a:avLst/>
              <a:gdLst/>
              <a:ahLst/>
              <a:cxnLst/>
              <a:rect l="0" t="0" r="0" b="0"/>
              <a:pathLst>
                <a:path w="1461609" h="21646">
                  <a:moveTo>
                    <a:pt x="0" y="10823"/>
                  </a:moveTo>
                  <a:lnTo>
                    <a:pt x="208801" y="21646"/>
                  </a:lnTo>
                  <a:lnTo>
                    <a:pt x="417602" y="10823"/>
                  </a:lnTo>
                  <a:lnTo>
                    <a:pt x="626404" y="10823"/>
                  </a:lnTo>
                  <a:lnTo>
                    <a:pt x="835205" y="21646"/>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304" name="pl304"/>
            <p:cNvSpPr/>
            <p:nvPr/>
          </p:nvSpPr>
          <p:spPr>
            <a:xfrm>
              <a:off x="4185000" y="2728750"/>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6B6B6B">
                  <a:alpha val="100000"/>
                </a:srgbClr>
              </a:solidFill>
              <a:prstDash val="solid"/>
              <a:round/>
            </a:ln>
          </p:spPr>
          <p:txBody>
            <a:bodyPr/>
            <a:lstStyle/>
            <a:p>
              <a:endParaRPr/>
            </a:p>
          </p:txBody>
        </p:sp>
        <p:sp>
          <p:nvSpPr>
            <p:cNvPr id="305" name="pl305"/>
            <p:cNvSpPr/>
            <p:nvPr/>
          </p:nvSpPr>
          <p:spPr>
            <a:xfrm>
              <a:off x="4185000" y="2696280"/>
              <a:ext cx="1461609" cy="21646"/>
            </a:xfrm>
            <a:custGeom>
              <a:avLst/>
              <a:gdLst/>
              <a:ahLst/>
              <a:cxnLst/>
              <a:rect l="0" t="0" r="0" b="0"/>
              <a:pathLst>
                <a:path w="1461609" h="21646">
                  <a:moveTo>
                    <a:pt x="0" y="10823"/>
                  </a:moveTo>
                  <a:lnTo>
                    <a:pt x="208801" y="21646"/>
                  </a:lnTo>
                  <a:lnTo>
                    <a:pt x="417602" y="10823"/>
                  </a:lnTo>
                  <a:lnTo>
                    <a:pt x="626404" y="10823"/>
                  </a:lnTo>
                  <a:lnTo>
                    <a:pt x="835205" y="21646"/>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306" name="pl306"/>
            <p:cNvSpPr/>
            <p:nvPr/>
          </p:nvSpPr>
          <p:spPr>
            <a:xfrm>
              <a:off x="4185000" y="2696280"/>
              <a:ext cx="1461609" cy="21646"/>
            </a:xfrm>
            <a:custGeom>
              <a:avLst/>
              <a:gdLst/>
              <a:ahLst/>
              <a:cxnLst/>
              <a:rect l="0" t="0" r="0" b="0"/>
              <a:pathLst>
                <a:path w="1461609" h="21646">
                  <a:moveTo>
                    <a:pt x="0" y="10823"/>
                  </a:moveTo>
                  <a:lnTo>
                    <a:pt x="208801" y="21646"/>
                  </a:lnTo>
                  <a:lnTo>
                    <a:pt x="417602" y="10823"/>
                  </a:lnTo>
                  <a:lnTo>
                    <a:pt x="626404" y="10823"/>
                  </a:lnTo>
                  <a:lnTo>
                    <a:pt x="835205" y="21646"/>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307" name="tx307"/>
            <p:cNvSpPr/>
            <p:nvPr/>
          </p:nvSpPr>
          <p:spPr>
            <a:xfrm>
              <a:off x="4124710" y="25269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08" name="tx308"/>
            <p:cNvSpPr/>
            <p:nvPr/>
          </p:nvSpPr>
          <p:spPr>
            <a:xfrm>
              <a:off x="4333512" y="2537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09" name="tx309"/>
            <p:cNvSpPr/>
            <p:nvPr/>
          </p:nvSpPr>
          <p:spPr>
            <a:xfrm>
              <a:off x="4542313" y="25269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10" name="tx310"/>
            <p:cNvSpPr/>
            <p:nvPr/>
          </p:nvSpPr>
          <p:spPr>
            <a:xfrm>
              <a:off x="4751115" y="25269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11" name="tx311"/>
            <p:cNvSpPr/>
            <p:nvPr/>
          </p:nvSpPr>
          <p:spPr>
            <a:xfrm>
              <a:off x="4959916" y="2537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12" name="tx312"/>
            <p:cNvSpPr/>
            <p:nvPr/>
          </p:nvSpPr>
          <p:spPr>
            <a:xfrm>
              <a:off x="5168718" y="25161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5377519" y="25161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5586320" y="25161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15" name="rc315"/>
            <p:cNvSpPr/>
            <p:nvPr/>
          </p:nvSpPr>
          <p:spPr>
            <a:xfrm>
              <a:off x="4111920" y="3643117"/>
              <a:ext cx="1607770" cy="1000072"/>
            </a:xfrm>
            <a:prstGeom prst="rect">
              <a:avLst/>
            </a:prstGeom>
            <a:solidFill>
              <a:srgbClr val="EBEBEB">
                <a:alpha val="100000"/>
              </a:srgbClr>
            </a:solidFill>
          </p:spPr>
          <p:txBody>
            <a:bodyPr/>
            <a:lstStyle/>
            <a:p>
              <a:endParaRPr/>
            </a:p>
          </p:txBody>
        </p:sp>
        <p:sp>
          <p:nvSpPr>
            <p:cNvPr id="316" name="pl316"/>
            <p:cNvSpPr/>
            <p:nvPr/>
          </p:nvSpPr>
          <p:spPr>
            <a:xfrm>
              <a:off x="4111920" y="4635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7" name="pl317"/>
            <p:cNvSpPr/>
            <p:nvPr/>
          </p:nvSpPr>
          <p:spPr>
            <a:xfrm>
              <a:off x="4111920" y="43650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8" name="pl318"/>
            <p:cNvSpPr/>
            <p:nvPr/>
          </p:nvSpPr>
          <p:spPr>
            <a:xfrm>
              <a:off x="4111920" y="409444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9" name="pl319"/>
            <p:cNvSpPr/>
            <p:nvPr/>
          </p:nvSpPr>
          <p:spPr>
            <a:xfrm>
              <a:off x="4111920" y="382386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0" name="pl320"/>
            <p:cNvSpPr/>
            <p:nvPr/>
          </p:nvSpPr>
          <p:spPr>
            <a:xfrm>
              <a:off x="411192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1" name="pl321"/>
            <p:cNvSpPr/>
            <p:nvPr/>
          </p:nvSpPr>
          <p:spPr>
            <a:xfrm>
              <a:off x="4111920" y="450032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4111920" y="422974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4111920" y="395915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418500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439380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460260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7" name="pl327"/>
            <p:cNvSpPr/>
            <p:nvPr/>
          </p:nvSpPr>
          <p:spPr>
            <a:xfrm>
              <a:off x="481140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8" name="pl328"/>
            <p:cNvSpPr/>
            <p:nvPr/>
          </p:nvSpPr>
          <p:spPr>
            <a:xfrm>
              <a:off x="502020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9" name="pl329"/>
            <p:cNvSpPr/>
            <p:nvPr/>
          </p:nvSpPr>
          <p:spPr>
            <a:xfrm>
              <a:off x="522900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543780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564661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4185000" y="4013274"/>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BEBEBE">
                  <a:alpha val="69803"/>
                </a:srgbClr>
              </a:solidFill>
              <a:prstDash val="solid"/>
              <a:round/>
            </a:ln>
          </p:spPr>
          <p:txBody>
            <a:bodyPr/>
            <a:lstStyle/>
            <a:p>
              <a:endParaRPr/>
            </a:p>
          </p:txBody>
        </p:sp>
        <p:sp>
          <p:nvSpPr>
            <p:cNvPr id="333" name="pl333"/>
            <p:cNvSpPr/>
            <p:nvPr/>
          </p:nvSpPr>
          <p:spPr>
            <a:xfrm>
              <a:off x="4185000" y="3969981"/>
              <a:ext cx="1461609" cy="43293"/>
            </a:xfrm>
            <a:custGeom>
              <a:avLst/>
              <a:gdLst/>
              <a:ahLst/>
              <a:cxnLst/>
              <a:rect l="0" t="0" r="0" b="0"/>
              <a:pathLst>
                <a:path w="1461609" h="43293">
                  <a:moveTo>
                    <a:pt x="0" y="0"/>
                  </a:moveTo>
                  <a:lnTo>
                    <a:pt x="208801" y="0"/>
                  </a:lnTo>
                  <a:lnTo>
                    <a:pt x="417602" y="0"/>
                  </a:lnTo>
                  <a:lnTo>
                    <a:pt x="626404" y="0"/>
                  </a:lnTo>
                  <a:lnTo>
                    <a:pt x="835205" y="0"/>
                  </a:lnTo>
                  <a:lnTo>
                    <a:pt x="1044007" y="0"/>
                  </a:lnTo>
                  <a:lnTo>
                    <a:pt x="1252808" y="0"/>
                  </a:lnTo>
                  <a:lnTo>
                    <a:pt x="1461609" y="43293"/>
                  </a:lnTo>
                </a:path>
              </a:pathLst>
            </a:custGeom>
            <a:ln w="40651" cap="flat">
              <a:solidFill>
                <a:srgbClr val="BEBEBE">
                  <a:alpha val="69803"/>
                </a:srgbClr>
              </a:solidFill>
              <a:prstDash val="solid"/>
              <a:round/>
            </a:ln>
          </p:spPr>
          <p:txBody>
            <a:bodyPr/>
            <a:lstStyle/>
            <a:p>
              <a:endParaRPr/>
            </a:p>
          </p:txBody>
        </p:sp>
        <p:sp>
          <p:nvSpPr>
            <p:cNvPr id="334" name="pl334"/>
            <p:cNvSpPr/>
            <p:nvPr/>
          </p:nvSpPr>
          <p:spPr>
            <a:xfrm>
              <a:off x="4185000" y="3969981"/>
              <a:ext cx="1461609" cy="43293"/>
            </a:xfrm>
            <a:custGeom>
              <a:avLst/>
              <a:gdLst/>
              <a:ahLst/>
              <a:cxnLst/>
              <a:rect l="0" t="0" r="0" b="0"/>
              <a:pathLst>
                <a:path w="1461609" h="43293">
                  <a:moveTo>
                    <a:pt x="0" y="0"/>
                  </a:moveTo>
                  <a:lnTo>
                    <a:pt x="208801" y="0"/>
                  </a:lnTo>
                  <a:lnTo>
                    <a:pt x="417602" y="0"/>
                  </a:lnTo>
                  <a:lnTo>
                    <a:pt x="626404" y="0"/>
                  </a:lnTo>
                  <a:lnTo>
                    <a:pt x="835205" y="0"/>
                  </a:lnTo>
                  <a:lnTo>
                    <a:pt x="1044007" y="0"/>
                  </a:lnTo>
                  <a:lnTo>
                    <a:pt x="1252808" y="0"/>
                  </a:lnTo>
                  <a:lnTo>
                    <a:pt x="1461609" y="43293"/>
                  </a:lnTo>
                </a:path>
              </a:pathLst>
            </a:custGeom>
            <a:ln w="35231" cap="flat">
              <a:solidFill>
                <a:srgbClr val="BEBEBE">
                  <a:alpha val="69803"/>
                </a:srgbClr>
              </a:solidFill>
              <a:prstDash val="solid"/>
              <a:round/>
            </a:ln>
          </p:spPr>
          <p:txBody>
            <a:bodyPr/>
            <a:lstStyle/>
            <a:p>
              <a:endParaRPr/>
            </a:p>
          </p:txBody>
        </p:sp>
        <p:sp>
          <p:nvSpPr>
            <p:cNvPr id="335" name="pl335"/>
            <p:cNvSpPr/>
            <p:nvPr/>
          </p:nvSpPr>
          <p:spPr>
            <a:xfrm>
              <a:off x="4185000" y="4013274"/>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6B6B6B">
                  <a:alpha val="100000"/>
                </a:srgbClr>
              </a:solidFill>
              <a:prstDash val="solid"/>
              <a:round/>
            </a:ln>
          </p:spPr>
          <p:txBody>
            <a:bodyPr/>
            <a:lstStyle/>
            <a:p>
              <a:endParaRPr/>
            </a:p>
          </p:txBody>
        </p:sp>
        <p:sp>
          <p:nvSpPr>
            <p:cNvPr id="336" name="pl336"/>
            <p:cNvSpPr/>
            <p:nvPr/>
          </p:nvSpPr>
          <p:spPr>
            <a:xfrm>
              <a:off x="4185000" y="3969981"/>
              <a:ext cx="1461609" cy="43293"/>
            </a:xfrm>
            <a:custGeom>
              <a:avLst/>
              <a:gdLst/>
              <a:ahLst/>
              <a:cxnLst/>
              <a:rect l="0" t="0" r="0" b="0"/>
              <a:pathLst>
                <a:path w="1461609" h="43293">
                  <a:moveTo>
                    <a:pt x="0" y="0"/>
                  </a:moveTo>
                  <a:lnTo>
                    <a:pt x="208801" y="0"/>
                  </a:lnTo>
                  <a:lnTo>
                    <a:pt x="417602" y="0"/>
                  </a:lnTo>
                  <a:lnTo>
                    <a:pt x="626404" y="0"/>
                  </a:lnTo>
                  <a:lnTo>
                    <a:pt x="835205" y="0"/>
                  </a:lnTo>
                  <a:lnTo>
                    <a:pt x="1044007" y="0"/>
                  </a:lnTo>
                  <a:lnTo>
                    <a:pt x="1252808" y="0"/>
                  </a:lnTo>
                  <a:lnTo>
                    <a:pt x="1461609" y="43293"/>
                  </a:lnTo>
                </a:path>
              </a:pathLst>
            </a:custGeom>
            <a:ln w="40651" cap="flat">
              <a:solidFill>
                <a:srgbClr val="000000">
                  <a:alpha val="100000"/>
                </a:srgbClr>
              </a:solidFill>
              <a:prstDash val="solid"/>
              <a:round/>
            </a:ln>
          </p:spPr>
          <p:txBody>
            <a:bodyPr/>
            <a:lstStyle/>
            <a:p>
              <a:endParaRPr/>
            </a:p>
          </p:txBody>
        </p:sp>
        <p:sp>
          <p:nvSpPr>
            <p:cNvPr id="337" name="pl337"/>
            <p:cNvSpPr/>
            <p:nvPr/>
          </p:nvSpPr>
          <p:spPr>
            <a:xfrm>
              <a:off x="4185000" y="3969981"/>
              <a:ext cx="1461609" cy="43293"/>
            </a:xfrm>
            <a:custGeom>
              <a:avLst/>
              <a:gdLst/>
              <a:ahLst/>
              <a:cxnLst/>
              <a:rect l="0" t="0" r="0" b="0"/>
              <a:pathLst>
                <a:path w="1461609" h="43293">
                  <a:moveTo>
                    <a:pt x="0" y="0"/>
                  </a:moveTo>
                  <a:lnTo>
                    <a:pt x="208801" y="0"/>
                  </a:lnTo>
                  <a:lnTo>
                    <a:pt x="417602" y="0"/>
                  </a:lnTo>
                  <a:lnTo>
                    <a:pt x="626404" y="0"/>
                  </a:lnTo>
                  <a:lnTo>
                    <a:pt x="835205" y="0"/>
                  </a:lnTo>
                  <a:lnTo>
                    <a:pt x="1044007" y="0"/>
                  </a:lnTo>
                  <a:lnTo>
                    <a:pt x="1252808" y="0"/>
                  </a:lnTo>
                  <a:lnTo>
                    <a:pt x="1461609" y="43293"/>
                  </a:lnTo>
                </a:path>
              </a:pathLst>
            </a:custGeom>
            <a:ln w="35231" cap="flat">
              <a:solidFill>
                <a:srgbClr val="1CABE2">
                  <a:alpha val="100000"/>
                </a:srgbClr>
              </a:solidFill>
              <a:prstDash val="solid"/>
              <a:round/>
            </a:ln>
          </p:spPr>
          <p:txBody>
            <a:bodyPr/>
            <a:lstStyle/>
            <a:p>
              <a:endParaRPr/>
            </a:p>
          </p:txBody>
        </p:sp>
        <p:sp>
          <p:nvSpPr>
            <p:cNvPr id="338" name="tx338"/>
            <p:cNvSpPr/>
            <p:nvPr/>
          </p:nvSpPr>
          <p:spPr>
            <a:xfrm>
              <a:off x="4124710" y="37898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4333512" y="37898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4542313" y="37898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4751115" y="37898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4959916" y="37898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5168718" y="37898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5377519" y="37898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5586320" y="38331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46" name="rc346"/>
            <p:cNvSpPr/>
            <p:nvPr/>
          </p:nvSpPr>
          <p:spPr>
            <a:xfrm>
              <a:off x="4111920" y="4927641"/>
              <a:ext cx="1607770" cy="1000072"/>
            </a:xfrm>
            <a:prstGeom prst="rect">
              <a:avLst/>
            </a:prstGeom>
            <a:solidFill>
              <a:srgbClr val="EBEBEB">
                <a:alpha val="100000"/>
              </a:srgbClr>
            </a:solidFill>
          </p:spPr>
          <p:txBody>
            <a:bodyPr/>
            <a:lstStyle/>
            <a:p>
              <a:endParaRPr/>
            </a:p>
          </p:txBody>
        </p:sp>
        <p:sp>
          <p:nvSpPr>
            <p:cNvPr id="347" name="pl347"/>
            <p:cNvSpPr/>
            <p:nvPr/>
          </p:nvSpPr>
          <p:spPr>
            <a:xfrm>
              <a:off x="4111920" y="59201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48" name="pl348"/>
            <p:cNvSpPr/>
            <p:nvPr/>
          </p:nvSpPr>
          <p:spPr>
            <a:xfrm>
              <a:off x="4111920" y="56495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49" name="pl349"/>
            <p:cNvSpPr/>
            <p:nvPr/>
          </p:nvSpPr>
          <p:spPr>
            <a:xfrm>
              <a:off x="4111920" y="53789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0" name="pl350"/>
            <p:cNvSpPr/>
            <p:nvPr/>
          </p:nvSpPr>
          <p:spPr>
            <a:xfrm>
              <a:off x="4111920" y="510839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1" name="pl351"/>
            <p:cNvSpPr/>
            <p:nvPr/>
          </p:nvSpPr>
          <p:spPr>
            <a:xfrm>
              <a:off x="411192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2" name="pl352"/>
            <p:cNvSpPr/>
            <p:nvPr/>
          </p:nvSpPr>
          <p:spPr>
            <a:xfrm>
              <a:off x="4111920" y="578484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4111920" y="551426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4111920" y="524368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5" name="pl355"/>
            <p:cNvSpPr/>
            <p:nvPr/>
          </p:nvSpPr>
          <p:spPr>
            <a:xfrm>
              <a:off x="418500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6" name="pl356"/>
            <p:cNvSpPr/>
            <p:nvPr/>
          </p:nvSpPr>
          <p:spPr>
            <a:xfrm>
              <a:off x="439380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7" name="pl357"/>
            <p:cNvSpPr/>
            <p:nvPr/>
          </p:nvSpPr>
          <p:spPr>
            <a:xfrm>
              <a:off x="460260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8" name="pl358"/>
            <p:cNvSpPr/>
            <p:nvPr/>
          </p:nvSpPr>
          <p:spPr>
            <a:xfrm>
              <a:off x="481140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502020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522900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543780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564661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4185000" y="5297798"/>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BEBEBE">
                  <a:alpha val="69803"/>
                </a:srgbClr>
              </a:solidFill>
              <a:prstDash val="solid"/>
              <a:round/>
            </a:ln>
          </p:spPr>
          <p:txBody>
            <a:bodyPr/>
            <a:lstStyle/>
            <a:p>
              <a:endParaRPr/>
            </a:p>
          </p:txBody>
        </p:sp>
        <p:sp>
          <p:nvSpPr>
            <p:cNvPr id="364" name="pl364"/>
            <p:cNvSpPr/>
            <p:nvPr/>
          </p:nvSpPr>
          <p:spPr>
            <a:xfrm>
              <a:off x="4185000" y="5330268"/>
              <a:ext cx="1461609" cy="32469"/>
            </a:xfrm>
            <a:custGeom>
              <a:avLst/>
              <a:gdLst/>
              <a:ahLst/>
              <a:cxnLst/>
              <a:rect l="0" t="0" r="0" b="0"/>
              <a:pathLst>
                <a:path w="1461609" h="32469">
                  <a:moveTo>
                    <a:pt x="0" y="0"/>
                  </a:moveTo>
                  <a:lnTo>
                    <a:pt x="208801" y="10823"/>
                  </a:lnTo>
                  <a:lnTo>
                    <a:pt x="417602" y="21646"/>
                  </a:lnTo>
                  <a:lnTo>
                    <a:pt x="626404" y="32469"/>
                  </a:lnTo>
                  <a:lnTo>
                    <a:pt x="835205" y="32469"/>
                  </a:lnTo>
                  <a:lnTo>
                    <a:pt x="1044007" y="32469"/>
                  </a:lnTo>
                  <a:lnTo>
                    <a:pt x="1252808" y="32469"/>
                  </a:lnTo>
                  <a:lnTo>
                    <a:pt x="1461609" y="32469"/>
                  </a:lnTo>
                </a:path>
              </a:pathLst>
            </a:custGeom>
            <a:ln w="40651" cap="flat">
              <a:solidFill>
                <a:srgbClr val="BEBEBE">
                  <a:alpha val="69803"/>
                </a:srgbClr>
              </a:solidFill>
              <a:prstDash val="solid"/>
              <a:round/>
            </a:ln>
          </p:spPr>
          <p:txBody>
            <a:bodyPr/>
            <a:lstStyle/>
            <a:p>
              <a:endParaRPr/>
            </a:p>
          </p:txBody>
        </p:sp>
        <p:sp>
          <p:nvSpPr>
            <p:cNvPr id="365" name="pl365"/>
            <p:cNvSpPr/>
            <p:nvPr/>
          </p:nvSpPr>
          <p:spPr>
            <a:xfrm>
              <a:off x="4185000" y="5330268"/>
              <a:ext cx="1461609" cy="32469"/>
            </a:xfrm>
            <a:custGeom>
              <a:avLst/>
              <a:gdLst/>
              <a:ahLst/>
              <a:cxnLst/>
              <a:rect l="0" t="0" r="0" b="0"/>
              <a:pathLst>
                <a:path w="1461609" h="32469">
                  <a:moveTo>
                    <a:pt x="0" y="0"/>
                  </a:moveTo>
                  <a:lnTo>
                    <a:pt x="208801" y="10823"/>
                  </a:lnTo>
                  <a:lnTo>
                    <a:pt x="417602" y="21646"/>
                  </a:lnTo>
                  <a:lnTo>
                    <a:pt x="626404" y="32469"/>
                  </a:lnTo>
                  <a:lnTo>
                    <a:pt x="835205" y="32469"/>
                  </a:lnTo>
                  <a:lnTo>
                    <a:pt x="1044007" y="32469"/>
                  </a:lnTo>
                  <a:lnTo>
                    <a:pt x="1252808" y="32469"/>
                  </a:lnTo>
                  <a:lnTo>
                    <a:pt x="1461609" y="32469"/>
                  </a:lnTo>
                </a:path>
              </a:pathLst>
            </a:custGeom>
            <a:ln w="35231" cap="flat">
              <a:solidFill>
                <a:srgbClr val="BEBEBE">
                  <a:alpha val="69803"/>
                </a:srgbClr>
              </a:solidFill>
              <a:prstDash val="solid"/>
              <a:round/>
            </a:ln>
          </p:spPr>
          <p:txBody>
            <a:bodyPr/>
            <a:lstStyle/>
            <a:p>
              <a:endParaRPr/>
            </a:p>
          </p:txBody>
        </p:sp>
        <p:sp>
          <p:nvSpPr>
            <p:cNvPr id="366" name="pl366"/>
            <p:cNvSpPr/>
            <p:nvPr/>
          </p:nvSpPr>
          <p:spPr>
            <a:xfrm>
              <a:off x="4185000" y="5297798"/>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6B6B6B">
                  <a:alpha val="100000"/>
                </a:srgbClr>
              </a:solidFill>
              <a:prstDash val="solid"/>
              <a:round/>
            </a:ln>
          </p:spPr>
          <p:txBody>
            <a:bodyPr/>
            <a:lstStyle/>
            <a:p>
              <a:endParaRPr/>
            </a:p>
          </p:txBody>
        </p:sp>
        <p:sp>
          <p:nvSpPr>
            <p:cNvPr id="367" name="pl367"/>
            <p:cNvSpPr/>
            <p:nvPr/>
          </p:nvSpPr>
          <p:spPr>
            <a:xfrm>
              <a:off x="4185000" y="5330268"/>
              <a:ext cx="1461609" cy="32469"/>
            </a:xfrm>
            <a:custGeom>
              <a:avLst/>
              <a:gdLst/>
              <a:ahLst/>
              <a:cxnLst/>
              <a:rect l="0" t="0" r="0" b="0"/>
              <a:pathLst>
                <a:path w="1461609" h="32469">
                  <a:moveTo>
                    <a:pt x="0" y="0"/>
                  </a:moveTo>
                  <a:lnTo>
                    <a:pt x="208801" y="10823"/>
                  </a:lnTo>
                  <a:lnTo>
                    <a:pt x="417602" y="21646"/>
                  </a:lnTo>
                  <a:lnTo>
                    <a:pt x="626404" y="32469"/>
                  </a:lnTo>
                  <a:lnTo>
                    <a:pt x="835205" y="32469"/>
                  </a:lnTo>
                  <a:lnTo>
                    <a:pt x="1044007" y="32469"/>
                  </a:lnTo>
                  <a:lnTo>
                    <a:pt x="1252808" y="32469"/>
                  </a:lnTo>
                  <a:lnTo>
                    <a:pt x="1461609" y="32469"/>
                  </a:lnTo>
                </a:path>
              </a:pathLst>
            </a:custGeom>
            <a:ln w="40651" cap="flat">
              <a:solidFill>
                <a:srgbClr val="000000">
                  <a:alpha val="100000"/>
                </a:srgbClr>
              </a:solidFill>
              <a:prstDash val="solid"/>
              <a:round/>
            </a:ln>
          </p:spPr>
          <p:txBody>
            <a:bodyPr/>
            <a:lstStyle/>
            <a:p>
              <a:endParaRPr/>
            </a:p>
          </p:txBody>
        </p:sp>
        <p:sp>
          <p:nvSpPr>
            <p:cNvPr id="368" name="pl368"/>
            <p:cNvSpPr/>
            <p:nvPr/>
          </p:nvSpPr>
          <p:spPr>
            <a:xfrm>
              <a:off x="4185000" y="5330268"/>
              <a:ext cx="1461609" cy="32469"/>
            </a:xfrm>
            <a:custGeom>
              <a:avLst/>
              <a:gdLst/>
              <a:ahLst/>
              <a:cxnLst/>
              <a:rect l="0" t="0" r="0" b="0"/>
              <a:pathLst>
                <a:path w="1461609" h="32469">
                  <a:moveTo>
                    <a:pt x="0" y="0"/>
                  </a:moveTo>
                  <a:lnTo>
                    <a:pt x="208801" y="10823"/>
                  </a:lnTo>
                  <a:lnTo>
                    <a:pt x="417602" y="21646"/>
                  </a:lnTo>
                  <a:lnTo>
                    <a:pt x="626404" y="32469"/>
                  </a:lnTo>
                  <a:lnTo>
                    <a:pt x="835205" y="32469"/>
                  </a:lnTo>
                  <a:lnTo>
                    <a:pt x="1044007" y="32469"/>
                  </a:lnTo>
                  <a:lnTo>
                    <a:pt x="1252808" y="32469"/>
                  </a:lnTo>
                  <a:lnTo>
                    <a:pt x="1461609" y="32469"/>
                  </a:lnTo>
                </a:path>
              </a:pathLst>
            </a:custGeom>
            <a:ln w="35231" cap="flat">
              <a:solidFill>
                <a:srgbClr val="1CABE2">
                  <a:alpha val="100000"/>
                </a:srgbClr>
              </a:solidFill>
              <a:prstDash val="solid"/>
              <a:round/>
            </a:ln>
          </p:spPr>
          <p:txBody>
            <a:bodyPr/>
            <a:lstStyle/>
            <a:p>
              <a:endParaRPr/>
            </a:p>
          </p:txBody>
        </p:sp>
        <p:sp>
          <p:nvSpPr>
            <p:cNvPr id="369" name="tx369"/>
            <p:cNvSpPr/>
            <p:nvPr/>
          </p:nvSpPr>
          <p:spPr>
            <a:xfrm>
              <a:off x="4124710" y="51501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70" name="tx370"/>
            <p:cNvSpPr/>
            <p:nvPr/>
          </p:nvSpPr>
          <p:spPr>
            <a:xfrm>
              <a:off x="4333512" y="51609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71" name="tx371"/>
            <p:cNvSpPr/>
            <p:nvPr/>
          </p:nvSpPr>
          <p:spPr>
            <a:xfrm>
              <a:off x="4542313" y="5171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72" name="tx372"/>
            <p:cNvSpPr/>
            <p:nvPr/>
          </p:nvSpPr>
          <p:spPr>
            <a:xfrm>
              <a:off x="4751115" y="51826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73" name="tx373"/>
            <p:cNvSpPr/>
            <p:nvPr/>
          </p:nvSpPr>
          <p:spPr>
            <a:xfrm>
              <a:off x="4959916" y="51826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74" name="tx374"/>
            <p:cNvSpPr/>
            <p:nvPr/>
          </p:nvSpPr>
          <p:spPr>
            <a:xfrm>
              <a:off x="5168718" y="51826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75" name="tx375"/>
            <p:cNvSpPr/>
            <p:nvPr/>
          </p:nvSpPr>
          <p:spPr>
            <a:xfrm>
              <a:off x="5377519" y="51826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76" name="tx376"/>
            <p:cNvSpPr/>
            <p:nvPr/>
          </p:nvSpPr>
          <p:spPr>
            <a:xfrm>
              <a:off x="5586320" y="51826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77" name="rc377"/>
            <p:cNvSpPr/>
            <p:nvPr/>
          </p:nvSpPr>
          <p:spPr>
            <a:xfrm>
              <a:off x="5789280" y="1074069"/>
              <a:ext cx="1607770" cy="1000072"/>
            </a:xfrm>
            <a:prstGeom prst="rect">
              <a:avLst/>
            </a:prstGeom>
            <a:solidFill>
              <a:srgbClr val="EBEBEB">
                <a:alpha val="100000"/>
              </a:srgbClr>
            </a:solidFill>
          </p:spPr>
          <p:txBody>
            <a:bodyPr/>
            <a:lstStyle/>
            <a:p>
              <a:endParaRPr/>
            </a:p>
          </p:txBody>
        </p:sp>
        <p:sp>
          <p:nvSpPr>
            <p:cNvPr id="378" name="pl378"/>
            <p:cNvSpPr/>
            <p:nvPr/>
          </p:nvSpPr>
          <p:spPr>
            <a:xfrm>
              <a:off x="5789280" y="20665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79" name="pl379"/>
            <p:cNvSpPr/>
            <p:nvPr/>
          </p:nvSpPr>
          <p:spPr>
            <a:xfrm>
              <a:off x="5789280" y="179598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0" name="pl380"/>
            <p:cNvSpPr/>
            <p:nvPr/>
          </p:nvSpPr>
          <p:spPr>
            <a:xfrm>
              <a:off x="5789280" y="152540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1" name="pl381"/>
            <p:cNvSpPr/>
            <p:nvPr/>
          </p:nvSpPr>
          <p:spPr>
            <a:xfrm>
              <a:off x="5789280" y="125481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2" name="pl382"/>
            <p:cNvSpPr/>
            <p:nvPr/>
          </p:nvSpPr>
          <p:spPr>
            <a:xfrm>
              <a:off x="578928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3" name="pl383"/>
            <p:cNvSpPr/>
            <p:nvPr/>
          </p:nvSpPr>
          <p:spPr>
            <a:xfrm>
              <a:off x="5789280" y="193127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4" name="pl384"/>
            <p:cNvSpPr/>
            <p:nvPr/>
          </p:nvSpPr>
          <p:spPr>
            <a:xfrm>
              <a:off x="5789280" y="166069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5" name="pl385"/>
            <p:cNvSpPr/>
            <p:nvPr/>
          </p:nvSpPr>
          <p:spPr>
            <a:xfrm>
              <a:off x="5789280" y="139010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6" name="pl386"/>
            <p:cNvSpPr/>
            <p:nvPr/>
          </p:nvSpPr>
          <p:spPr>
            <a:xfrm>
              <a:off x="586236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7" name="pl387"/>
            <p:cNvSpPr/>
            <p:nvPr/>
          </p:nvSpPr>
          <p:spPr>
            <a:xfrm>
              <a:off x="607116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8" name="pl388"/>
            <p:cNvSpPr/>
            <p:nvPr/>
          </p:nvSpPr>
          <p:spPr>
            <a:xfrm>
              <a:off x="627996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9" name="pl389"/>
            <p:cNvSpPr/>
            <p:nvPr/>
          </p:nvSpPr>
          <p:spPr>
            <a:xfrm>
              <a:off x="648876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0" name="pl390"/>
            <p:cNvSpPr/>
            <p:nvPr/>
          </p:nvSpPr>
          <p:spPr>
            <a:xfrm>
              <a:off x="669756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1" name="pl391"/>
            <p:cNvSpPr/>
            <p:nvPr/>
          </p:nvSpPr>
          <p:spPr>
            <a:xfrm>
              <a:off x="690636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2" name="pl392"/>
            <p:cNvSpPr/>
            <p:nvPr/>
          </p:nvSpPr>
          <p:spPr>
            <a:xfrm>
              <a:off x="711516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3" name="pl393"/>
            <p:cNvSpPr/>
            <p:nvPr/>
          </p:nvSpPr>
          <p:spPr>
            <a:xfrm>
              <a:off x="732397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4" name="pl394"/>
            <p:cNvSpPr/>
            <p:nvPr/>
          </p:nvSpPr>
          <p:spPr>
            <a:xfrm>
              <a:off x="5862360" y="1444225"/>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BEBEBE">
                  <a:alpha val="69803"/>
                </a:srgbClr>
              </a:solidFill>
              <a:prstDash val="solid"/>
              <a:round/>
            </a:ln>
          </p:spPr>
          <p:txBody>
            <a:bodyPr/>
            <a:lstStyle/>
            <a:p>
              <a:endParaRPr/>
            </a:p>
          </p:txBody>
        </p:sp>
        <p:sp>
          <p:nvSpPr>
            <p:cNvPr id="395" name="pl395"/>
            <p:cNvSpPr/>
            <p:nvPr/>
          </p:nvSpPr>
          <p:spPr>
            <a:xfrm>
              <a:off x="5862360" y="1476695"/>
              <a:ext cx="1461609" cy="194819"/>
            </a:xfrm>
            <a:custGeom>
              <a:avLst/>
              <a:gdLst/>
              <a:ahLst/>
              <a:cxnLst/>
              <a:rect l="0" t="0" r="0" b="0"/>
              <a:pathLst>
                <a:path w="1461609" h="194819">
                  <a:moveTo>
                    <a:pt x="0" y="21646"/>
                  </a:moveTo>
                  <a:lnTo>
                    <a:pt x="208801" y="21646"/>
                  </a:lnTo>
                  <a:lnTo>
                    <a:pt x="417602" y="97409"/>
                  </a:lnTo>
                  <a:lnTo>
                    <a:pt x="626404" y="194819"/>
                  </a:lnTo>
                  <a:lnTo>
                    <a:pt x="835205" y="0"/>
                  </a:lnTo>
                  <a:lnTo>
                    <a:pt x="1044007" y="75763"/>
                  </a:lnTo>
                  <a:lnTo>
                    <a:pt x="1252808" y="97409"/>
                  </a:lnTo>
                  <a:lnTo>
                    <a:pt x="1461609" y="75763"/>
                  </a:lnTo>
                </a:path>
              </a:pathLst>
            </a:custGeom>
            <a:ln w="40651" cap="flat">
              <a:solidFill>
                <a:srgbClr val="BEBEBE">
                  <a:alpha val="69803"/>
                </a:srgbClr>
              </a:solidFill>
              <a:prstDash val="solid"/>
              <a:round/>
            </a:ln>
          </p:spPr>
          <p:txBody>
            <a:bodyPr/>
            <a:lstStyle/>
            <a:p>
              <a:endParaRPr/>
            </a:p>
          </p:txBody>
        </p:sp>
        <p:sp>
          <p:nvSpPr>
            <p:cNvPr id="396" name="pl396"/>
            <p:cNvSpPr/>
            <p:nvPr/>
          </p:nvSpPr>
          <p:spPr>
            <a:xfrm>
              <a:off x="5862360" y="1476695"/>
              <a:ext cx="1461609" cy="194819"/>
            </a:xfrm>
            <a:custGeom>
              <a:avLst/>
              <a:gdLst/>
              <a:ahLst/>
              <a:cxnLst/>
              <a:rect l="0" t="0" r="0" b="0"/>
              <a:pathLst>
                <a:path w="1461609" h="194819">
                  <a:moveTo>
                    <a:pt x="0" y="21646"/>
                  </a:moveTo>
                  <a:lnTo>
                    <a:pt x="208801" y="21646"/>
                  </a:lnTo>
                  <a:lnTo>
                    <a:pt x="417602" y="97409"/>
                  </a:lnTo>
                  <a:lnTo>
                    <a:pt x="626404" y="194819"/>
                  </a:lnTo>
                  <a:lnTo>
                    <a:pt x="835205" y="0"/>
                  </a:lnTo>
                  <a:lnTo>
                    <a:pt x="1044007" y="75763"/>
                  </a:lnTo>
                  <a:lnTo>
                    <a:pt x="1252808" y="97409"/>
                  </a:lnTo>
                  <a:lnTo>
                    <a:pt x="1461609" y="75763"/>
                  </a:lnTo>
                </a:path>
              </a:pathLst>
            </a:custGeom>
            <a:ln w="35231" cap="flat">
              <a:solidFill>
                <a:srgbClr val="BEBEBE">
                  <a:alpha val="69803"/>
                </a:srgbClr>
              </a:solidFill>
              <a:prstDash val="solid"/>
              <a:round/>
            </a:ln>
          </p:spPr>
          <p:txBody>
            <a:bodyPr/>
            <a:lstStyle/>
            <a:p>
              <a:endParaRPr/>
            </a:p>
          </p:txBody>
        </p:sp>
        <p:sp>
          <p:nvSpPr>
            <p:cNvPr id="397" name="pl397"/>
            <p:cNvSpPr/>
            <p:nvPr/>
          </p:nvSpPr>
          <p:spPr>
            <a:xfrm>
              <a:off x="5862360" y="1444225"/>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6B6B6B">
                  <a:alpha val="100000"/>
                </a:srgbClr>
              </a:solidFill>
              <a:prstDash val="solid"/>
              <a:round/>
            </a:ln>
          </p:spPr>
          <p:txBody>
            <a:bodyPr/>
            <a:lstStyle/>
            <a:p>
              <a:endParaRPr/>
            </a:p>
          </p:txBody>
        </p:sp>
        <p:sp>
          <p:nvSpPr>
            <p:cNvPr id="398" name="pl398"/>
            <p:cNvSpPr/>
            <p:nvPr/>
          </p:nvSpPr>
          <p:spPr>
            <a:xfrm>
              <a:off x="5862360" y="1476695"/>
              <a:ext cx="1461609" cy="194819"/>
            </a:xfrm>
            <a:custGeom>
              <a:avLst/>
              <a:gdLst/>
              <a:ahLst/>
              <a:cxnLst/>
              <a:rect l="0" t="0" r="0" b="0"/>
              <a:pathLst>
                <a:path w="1461609" h="194819">
                  <a:moveTo>
                    <a:pt x="0" y="21646"/>
                  </a:moveTo>
                  <a:lnTo>
                    <a:pt x="208801" y="21646"/>
                  </a:lnTo>
                  <a:lnTo>
                    <a:pt x="417602" y="97409"/>
                  </a:lnTo>
                  <a:lnTo>
                    <a:pt x="626404" y="194819"/>
                  </a:lnTo>
                  <a:lnTo>
                    <a:pt x="835205" y="0"/>
                  </a:lnTo>
                  <a:lnTo>
                    <a:pt x="1044007" y="75763"/>
                  </a:lnTo>
                  <a:lnTo>
                    <a:pt x="1252808" y="97409"/>
                  </a:lnTo>
                  <a:lnTo>
                    <a:pt x="1461609" y="75763"/>
                  </a:lnTo>
                </a:path>
              </a:pathLst>
            </a:custGeom>
            <a:ln w="40651" cap="flat">
              <a:solidFill>
                <a:srgbClr val="000000">
                  <a:alpha val="100000"/>
                </a:srgbClr>
              </a:solidFill>
              <a:prstDash val="solid"/>
              <a:round/>
            </a:ln>
          </p:spPr>
          <p:txBody>
            <a:bodyPr/>
            <a:lstStyle/>
            <a:p>
              <a:endParaRPr/>
            </a:p>
          </p:txBody>
        </p:sp>
        <p:sp>
          <p:nvSpPr>
            <p:cNvPr id="399" name="pl399"/>
            <p:cNvSpPr/>
            <p:nvPr/>
          </p:nvSpPr>
          <p:spPr>
            <a:xfrm>
              <a:off x="5862360" y="1476695"/>
              <a:ext cx="1461609" cy="194819"/>
            </a:xfrm>
            <a:custGeom>
              <a:avLst/>
              <a:gdLst/>
              <a:ahLst/>
              <a:cxnLst/>
              <a:rect l="0" t="0" r="0" b="0"/>
              <a:pathLst>
                <a:path w="1461609" h="194819">
                  <a:moveTo>
                    <a:pt x="0" y="21646"/>
                  </a:moveTo>
                  <a:lnTo>
                    <a:pt x="208801" y="21646"/>
                  </a:lnTo>
                  <a:lnTo>
                    <a:pt x="417602" y="97409"/>
                  </a:lnTo>
                  <a:lnTo>
                    <a:pt x="626404" y="194819"/>
                  </a:lnTo>
                  <a:lnTo>
                    <a:pt x="835205" y="0"/>
                  </a:lnTo>
                  <a:lnTo>
                    <a:pt x="1044007" y="75763"/>
                  </a:lnTo>
                  <a:lnTo>
                    <a:pt x="1252808" y="97409"/>
                  </a:lnTo>
                  <a:lnTo>
                    <a:pt x="1461609" y="75763"/>
                  </a:lnTo>
                </a:path>
              </a:pathLst>
            </a:custGeom>
            <a:ln w="35231" cap="flat">
              <a:solidFill>
                <a:srgbClr val="1CABE2">
                  <a:alpha val="100000"/>
                </a:srgbClr>
              </a:solidFill>
              <a:prstDash val="solid"/>
              <a:round/>
            </a:ln>
          </p:spPr>
          <p:txBody>
            <a:bodyPr/>
            <a:lstStyle/>
            <a:p>
              <a:endParaRPr/>
            </a:p>
          </p:txBody>
        </p:sp>
        <p:sp>
          <p:nvSpPr>
            <p:cNvPr id="400" name="tx400"/>
            <p:cNvSpPr/>
            <p:nvPr/>
          </p:nvSpPr>
          <p:spPr>
            <a:xfrm>
              <a:off x="5802070" y="13182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01" name="tx401"/>
            <p:cNvSpPr/>
            <p:nvPr/>
          </p:nvSpPr>
          <p:spPr>
            <a:xfrm>
              <a:off x="6010872" y="13182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02" name="tx402"/>
            <p:cNvSpPr/>
            <p:nvPr/>
          </p:nvSpPr>
          <p:spPr>
            <a:xfrm>
              <a:off x="6219673" y="13939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03" name="tx403"/>
            <p:cNvSpPr/>
            <p:nvPr/>
          </p:nvSpPr>
          <p:spPr>
            <a:xfrm>
              <a:off x="6428475" y="14930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04" name="tx404"/>
            <p:cNvSpPr/>
            <p:nvPr/>
          </p:nvSpPr>
          <p:spPr>
            <a:xfrm>
              <a:off x="6637276" y="12965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05" name="tx405"/>
            <p:cNvSpPr/>
            <p:nvPr/>
          </p:nvSpPr>
          <p:spPr>
            <a:xfrm>
              <a:off x="6846078" y="13723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06" name="tx406"/>
            <p:cNvSpPr/>
            <p:nvPr/>
          </p:nvSpPr>
          <p:spPr>
            <a:xfrm>
              <a:off x="7054879" y="13939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07" name="tx407"/>
            <p:cNvSpPr/>
            <p:nvPr/>
          </p:nvSpPr>
          <p:spPr>
            <a:xfrm>
              <a:off x="7263680" y="13723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08" name="rc408"/>
            <p:cNvSpPr/>
            <p:nvPr/>
          </p:nvSpPr>
          <p:spPr>
            <a:xfrm>
              <a:off x="5789280" y="2358593"/>
              <a:ext cx="1607770" cy="1000072"/>
            </a:xfrm>
            <a:prstGeom prst="rect">
              <a:avLst/>
            </a:prstGeom>
            <a:solidFill>
              <a:srgbClr val="EBEBEB">
                <a:alpha val="100000"/>
              </a:srgbClr>
            </a:solidFill>
          </p:spPr>
          <p:txBody>
            <a:bodyPr/>
            <a:lstStyle/>
            <a:p>
              <a:endParaRPr/>
            </a:p>
          </p:txBody>
        </p:sp>
        <p:sp>
          <p:nvSpPr>
            <p:cNvPr id="409" name="pl409"/>
            <p:cNvSpPr/>
            <p:nvPr/>
          </p:nvSpPr>
          <p:spPr>
            <a:xfrm>
              <a:off x="5789280" y="33510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0" name="pl410"/>
            <p:cNvSpPr/>
            <p:nvPr/>
          </p:nvSpPr>
          <p:spPr>
            <a:xfrm>
              <a:off x="5789280" y="30805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1" name="pl411"/>
            <p:cNvSpPr/>
            <p:nvPr/>
          </p:nvSpPr>
          <p:spPr>
            <a:xfrm>
              <a:off x="5789280" y="280992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2" name="pl412"/>
            <p:cNvSpPr/>
            <p:nvPr/>
          </p:nvSpPr>
          <p:spPr>
            <a:xfrm>
              <a:off x="5789280" y="253934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3" name="pl413"/>
            <p:cNvSpPr/>
            <p:nvPr/>
          </p:nvSpPr>
          <p:spPr>
            <a:xfrm>
              <a:off x="578928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4" name="pl414"/>
            <p:cNvSpPr/>
            <p:nvPr/>
          </p:nvSpPr>
          <p:spPr>
            <a:xfrm>
              <a:off x="5789280" y="321579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5" name="pl415"/>
            <p:cNvSpPr/>
            <p:nvPr/>
          </p:nvSpPr>
          <p:spPr>
            <a:xfrm>
              <a:off x="5789280" y="294521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6" name="pl416"/>
            <p:cNvSpPr/>
            <p:nvPr/>
          </p:nvSpPr>
          <p:spPr>
            <a:xfrm>
              <a:off x="5789280" y="267463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586236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8" name="pl418"/>
            <p:cNvSpPr/>
            <p:nvPr/>
          </p:nvSpPr>
          <p:spPr>
            <a:xfrm>
              <a:off x="607116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627996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648876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669756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690636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711516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732397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5" name="pl425"/>
            <p:cNvSpPr/>
            <p:nvPr/>
          </p:nvSpPr>
          <p:spPr>
            <a:xfrm>
              <a:off x="5862360" y="2728750"/>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BEBEBE">
                  <a:alpha val="69803"/>
                </a:srgbClr>
              </a:solidFill>
              <a:prstDash val="solid"/>
              <a:round/>
            </a:ln>
          </p:spPr>
          <p:txBody>
            <a:bodyPr/>
            <a:lstStyle/>
            <a:p>
              <a:endParaRPr/>
            </a:p>
          </p:txBody>
        </p:sp>
        <p:sp>
          <p:nvSpPr>
            <p:cNvPr id="426" name="pl426"/>
            <p:cNvSpPr/>
            <p:nvPr/>
          </p:nvSpPr>
          <p:spPr>
            <a:xfrm>
              <a:off x="5862360" y="2696280"/>
              <a:ext cx="1461609" cy="64939"/>
            </a:xfrm>
            <a:custGeom>
              <a:avLst/>
              <a:gdLst/>
              <a:ahLst/>
              <a:cxnLst/>
              <a:rect l="0" t="0" r="0" b="0"/>
              <a:pathLst>
                <a:path w="1461609" h="64939">
                  <a:moveTo>
                    <a:pt x="0" y="10823"/>
                  </a:moveTo>
                  <a:lnTo>
                    <a:pt x="208801" y="10823"/>
                  </a:lnTo>
                  <a:lnTo>
                    <a:pt x="417602" y="0"/>
                  </a:lnTo>
                  <a:lnTo>
                    <a:pt x="626404" y="32469"/>
                  </a:lnTo>
                  <a:lnTo>
                    <a:pt x="835205" y="64939"/>
                  </a:lnTo>
                  <a:lnTo>
                    <a:pt x="1044007" y="0"/>
                  </a:lnTo>
                  <a:lnTo>
                    <a:pt x="1252808" y="21646"/>
                  </a:lnTo>
                  <a:lnTo>
                    <a:pt x="1461609" y="32469"/>
                  </a:lnTo>
                </a:path>
              </a:pathLst>
            </a:custGeom>
            <a:ln w="40651" cap="flat">
              <a:solidFill>
                <a:srgbClr val="BEBEBE">
                  <a:alpha val="69803"/>
                </a:srgbClr>
              </a:solidFill>
              <a:prstDash val="solid"/>
              <a:round/>
            </a:ln>
          </p:spPr>
          <p:txBody>
            <a:bodyPr/>
            <a:lstStyle/>
            <a:p>
              <a:endParaRPr/>
            </a:p>
          </p:txBody>
        </p:sp>
        <p:sp>
          <p:nvSpPr>
            <p:cNvPr id="427" name="pl427"/>
            <p:cNvSpPr/>
            <p:nvPr/>
          </p:nvSpPr>
          <p:spPr>
            <a:xfrm>
              <a:off x="5862360" y="2696280"/>
              <a:ext cx="1461609" cy="64939"/>
            </a:xfrm>
            <a:custGeom>
              <a:avLst/>
              <a:gdLst/>
              <a:ahLst/>
              <a:cxnLst/>
              <a:rect l="0" t="0" r="0" b="0"/>
              <a:pathLst>
                <a:path w="1461609" h="64939">
                  <a:moveTo>
                    <a:pt x="0" y="10823"/>
                  </a:moveTo>
                  <a:lnTo>
                    <a:pt x="208801" y="10823"/>
                  </a:lnTo>
                  <a:lnTo>
                    <a:pt x="417602" y="0"/>
                  </a:lnTo>
                  <a:lnTo>
                    <a:pt x="626404" y="32469"/>
                  </a:lnTo>
                  <a:lnTo>
                    <a:pt x="835205" y="64939"/>
                  </a:lnTo>
                  <a:lnTo>
                    <a:pt x="1044007" y="0"/>
                  </a:lnTo>
                  <a:lnTo>
                    <a:pt x="1252808" y="21646"/>
                  </a:lnTo>
                  <a:lnTo>
                    <a:pt x="1461609" y="32469"/>
                  </a:lnTo>
                </a:path>
              </a:pathLst>
            </a:custGeom>
            <a:ln w="35231" cap="flat">
              <a:solidFill>
                <a:srgbClr val="BEBEBE">
                  <a:alpha val="69803"/>
                </a:srgbClr>
              </a:solidFill>
              <a:prstDash val="solid"/>
              <a:round/>
            </a:ln>
          </p:spPr>
          <p:txBody>
            <a:bodyPr/>
            <a:lstStyle/>
            <a:p>
              <a:endParaRPr/>
            </a:p>
          </p:txBody>
        </p:sp>
        <p:sp>
          <p:nvSpPr>
            <p:cNvPr id="428" name="pl428"/>
            <p:cNvSpPr/>
            <p:nvPr/>
          </p:nvSpPr>
          <p:spPr>
            <a:xfrm>
              <a:off x="5862360" y="2728750"/>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6B6B6B">
                  <a:alpha val="100000"/>
                </a:srgbClr>
              </a:solidFill>
              <a:prstDash val="solid"/>
              <a:round/>
            </a:ln>
          </p:spPr>
          <p:txBody>
            <a:bodyPr/>
            <a:lstStyle/>
            <a:p>
              <a:endParaRPr/>
            </a:p>
          </p:txBody>
        </p:sp>
        <p:sp>
          <p:nvSpPr>
            <p:cNvPr id="429" name="pl429"/>
            <p:cNvSpPr/>
            <p:nvPr/>
          </p:nvSpPr>
          <p:spPr>
            <a:xfrm>
              <a:off x="5862360" y="2696280"/>
              <a:ext cx="1461609" cy="64939"/>
            </a:xfrm>
            <a:custGeom>
              <a:avLst/>
              <a:gdLst/>
              <a:ahLst/>
              <a:cxnLst/>
              <a:rect l="0" t="0" r="0" b="0"/>
              <a:pathLst>
                <a:path w="1461609" h="64939">
                  <a:moveTo>
                    <a:pt x="0" y="10823"/>
                  </a:moveTo>
                  <a:lnTo>
                    <a:pt x="208801" y="10823"/>
                  </a:lnTo>
                  <a:lnTo>
                    <a:pt x="417602" y="0"/>
                  </a:lnTo>
                  <a:lnTo>
                    <a:pt x="626404" y="32469"/>
                  </a:lnTo>
                  <a:lnTo>
                    <a:pt x="835205" y="64939"/>
                  </a:lnTo>
                  <a:lnTo>
                    <a:pt x="1044007" y="0"/>
                  </a:lnTo>
                  <a:lnTo>
                    <a:pt x="1252808" y="21646"/>
                  </a:lnTo>
                  <a:lnTo>
                    <a:pt x="1461609" y="32469"/>
                  </a:lnTo>
                </a:path>
              </a:pathLst>
            </a:custGeom>
            <a:ln w="40651" cap="flat">
              <a:solidFill>
                <a:srgbClr val="000000">
                  <a:alpha val="100000"/>
                </a:srgbClr>
              </a:solidFill>
              <a:prstDash val="solid"/>
              <a:round/>
            </a:ln>
          </p:spPr>
          <p:txBody>
            <a:bodyPr/>
            <a:lstStyle/>
            <a:p>
              <a:endParaRPr/>
            </a:p>
          </p:txBody>
        </p:sp>
        <p:sp>
          <p:nvSpPr>
            <p:cNvPr id="430" name="pl430"/>
            <p:cNvSpPr/>
            <p:nvPr/>
          </p:nvSpPr>
          <p:spPr>
            <a:xfrm>
              <a:off x="5862360" y="2696280"/>
              <a:ext cx="1461609" cy="64939"/>
            </a:xfrm>
            <a:custGeom>
              <a:avLst/>
              <a:gdLst/>
              <a:ahLst/>
              <a:cxnLst/>
              <a:rect l="0" t="0" r="0" b="0"/>
              <a:pathLst>
                <a:path w="1461609" h="64939">
                  <a:moveTo>
                    <a:pt x="0" y="10823"/>
                  </a:moveTo>
                  <a:lnTo>
                    <a:pt x="208801" y="10823"/>
                  </a:lnTo>
                  <a:lnTo>
                    <a:pt x="417602" y="0"/>
                  </a:lnTo>
                  <a:lnTo>
                    <a:pt x="626404" y="32469"/>
                  </a:lnTo>
                  <a:lnTo>
                    <a:pt x="835205" y="64939"/>
                  </a:lnTo>
                  <a:lnTo>
                    <a:pt x="1044007" y="0"/>
                  </a:lnTo>
                  <a:lnTo>
                    <a:pt x="1252808" y="21646"/>
                  </a:lnTo>
                  <a:lnTo>
                    <a:pt x="1461609" y="32469"/>
                  </a:lnTo>
                </a:path>
              </a:pathLst>
            </a:custGeom>
            <a:ln w="35231" cap="flat">
              <a:solidFill>
                <a:srgbClr val="1CABE2">
                  <a:alpha val="100000"/>
                </a:srgbClr>
              </a:solidFill>
              <a:prstDash val="solid"/>
              <a:round/>
            </a:ln>
          </p:spPr>
          <p:txBody>
            <a:bodyPr/>
            <a:lstStyle/>
            <a:p>
              <a:endParaRPr/>
            </a:p>
          </p:txBody>
        </p:sp>
        <p:sp>
          <p:nvSpPr>
            <p:cNvPr id="431" name="tx431"/>
            <p:cNvSpPr/>
            <p:nvPr/>
          </p:nvSpPr>
          <p:spPr>
            <a:xfrm>
              <a:off x="5802070" y="25269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32" name="tx432"/>
            <p:cNvSpPr/>
            <p:nvPr/>
          </p:nvSpPr>
          <p:spPr>
            <a:xfrm>
              <a:off x="6010872" y="25269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33" name="tx433"/>
            <p:cNvSpPr/>
            <p:nvPr/>
          </p:nvSpPr>
          <p:spPr>
            <a:xfrm>
              <a:off x="6219673" y="25161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34" name="tx434"/>
            <p:cNvSpPr/>
            <p:nvPr/>
          </p:nvSpPr>
          <p:spPr>
            <a:xfrm>
              <a:off x="6428475" y="25486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35" name="tx435"/>
            <p:cNvSpPr/>
            <p:nvPr/>
          </p:nvSpPr>
          <p:spPr>
            <a:xfrm>
              <a:off x="6637276" y="25811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36" name="tx436"/>
            <p:cNvSpPr/>
            <p:nvPr/>
          </p:nvSpPr>
          <p:spPr>
            <a:xfrm>
              <a:off x="6846078" y="25161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37" name="tx437"/>
            <p:cNvSpPr/>
            <p:nvPr/>
          </p:nvSpPr>
          <p:spPr>
            <a:xfrm>
              <a:off x="7054879" y="25378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38" name="tx438"/>
            <p:cNvSpPr/>
            <p:nvPr/>
          </p:nvSpPr>
          <p:spPr>
            <a:xfrm>
              <a:off x="7263680" y="25486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39" name="rc439"/>
            <p:cNvSpPr/>
            <p:nvPr/>
          </p:nvSpPr>
          <p:spPr>
            <a:xfrm>
              <a:off x="5789280" y="3643117"/>
              <a:ext cx="1607770" cy="1000072"/>
            </a:xfrm>
            <a:prstGeom prst="rect">
              <a:avLst/>
            </a:prstGeom>
            <a:solidFill>
              <a:srgbClr val="EBEBEB">
                <a:alpha val="100000"/>
              </a:srgbClr>
            </a:solidFill>
          </p:spPr>
          <p:txBody>
            <a:bodyPr/>
            <a:lstStyle/>
            <a:p>
              <a:endParaRPr/>
            </a:p>
          </p:txBody>
        </p:sp>
        <p:sp>
          <p:nvSpPr>
            <p:cNvPr id="440" name="pl440"/>
            <p:cNvSpPr/>
            <p:nvPr/>
          </p:nvSpPr>
          <p:spPr>
            <a:xfrm>
              <a:off x="5789280" y="4635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1" name="pl441"/>
            <p:cNvSpPr/>
            <p:nvPr/>
          </p:nvSpPr>
          <p:spPr>
            <a:xfrm>
              <a:off x="5789280" y="43650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2" name="pl442"/>
            <p:cNvSpPr/>
            <p:nvPr/>
          </p:nvSpPr>
          <p:spPr>
            <a:xfrm>
              <a:off x="5789280" y="409444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3" name="pl443"/>
            <p:cNvSpPr/>
            <p:nvPr/>
          </p:nvSpPr>
          <p:spPr>
            <a:xfrm>
              <a:off x="5789280" y="382386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4" name="pl444"/>
            <p:cNvSpPr/>
            <p:nvPr/>
          </p:nvSpPr>
          <p:spPr>
            <a:xfrm>
              <a:off x="578928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5" name="pl445"/>
            <p:cNvSpPr/>
            <p:nvPr/>
          </p:nvSpPr>
          <p:spPr>
            <a:xfrm>
              <a:off x="5789280" y="450032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6" name="pl446"/>
            <p:cNvSpPr/>
            <p:nvPr/>
          </p:nvSpPr>
          <p:spPr>
            <a:xfrm>
              <a:off x="5789280" y="422974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7" name="pl447"/>
            <p:cNvSpPr/>
            <p:nvPr/>
          </p:nvSpPr>
          <p:spPr>
            <a:xfrm>
              <a:off x="5789280" y="395915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8" name="pl448"/>
            <p:cNvSpPr/>
            <p:nvPr/>
          </p:nvSpPr>
          <p:spPr>
            <a:xfrm>
              <a:off x="586236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9" name="pl449"/>
            <p:cNvSpPr/>
            <p:nvPr/>
          </p:nvSpPr>
          <p:spPr>
            <a:xfrm>
              <a:off x="607116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0" name="pl450"/>
            <p:cNvSpPr/>
            <p:nvPr/>
          </p:nvSpPr>
          <p:spPr>
            <a:xfrm>
              <a:off x="627996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1" name="pl451"/>
            <p:cNvSpPr/>
            <p:nvPr/>
          </p:nvSpPr>
          <p:spPr>
            <a:xfrm>
              <a:off x="648876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2" name="pl452"/>
            <p:cNvSpPr/>
            <p:nvPr/>
          </p:nvSpPr>
          <p:spPr>
            <a:xfrm>
              <a:off x="669756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3" name="pl453"/>
            <p:cNvSpPr/>
            <p:nvPr/>
          </p:nvSpPr>
          <p:spPr>
            <a:xfrm>
              <a:off x="690636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4" name="pl454"/>
            <p:cNvSpPr/>
            <p:nvPr/>
          </p:nvSpPr>
          <p:spPr>
            <a:xfrm>
              <a:off x="711516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5" name="pl455"/>
            <p:cNvSpPr/>
            <p:nvPr/>
          </p:nvSpPr>
          <p:spPr>
            <a:xfrm>
              <a:off x="732397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6" name="pl456"/>
            <p:cNvSpPr/>
            <p:nvPr/>
          </p:nvSpPr>
          <p:spPr>
            <a:xfrm>
              <a:off x="5862360" y="4013274"/>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BEBEBE">
                  <a:alpha val="69803"/>
                </a:srgbClr>
              </a:solidFill>
              <a:prstDash val="solid"/>
              <a:round/>
            </a:ln>
          </p:spPr>
          <p:txBody>
            <a:bodyPr/>
            <a:lstStyle/>
            <a:p>
              <a:endParaRPr/>
            </a:p>
          </p:txBody>
        </p:sp>
        <p:sp>
          <p:nvSpPr>
            <p:cNvPr id="457" name="pl457"/>
            <p:cNvSpPr/>
            <p:nvPr/>
          </p:nvSpPr>
          <p:spPr>
            <a:xfrm>
              <a:off x="5862360" y="4500322"/>
              <a:ext cx="1461609" cy="97409"/>
            </a:xfrm>
            <a:custGeom>
              <a:avLst/>
              <a:gdLst/>
              <a:ahLst/>
              <a:cxnLst/>
              <a:rect l="0" t="0" r="0" b="0"/>
              <a:pathLst>
                <a:path w="1461609" h="97409">
                  <a:moveTo>
                    <a:pt x="0" y="64939"/>
                  </a:moveTo>
                  <a:lnTo>
                    <a:pt x="208801" y="64939"/>
                  </a:lnTo>
                  <a:lnTo>
                    <a:pt x="417602" y="0"/>
                  </a:lnTo>
                  <a:lnTo>
                    <a:pt x="626404" y="97409"/>
                  </a:lnTo>
                  <a:lnTo>
                    <a:pt x="835205" y="32469"/>
                  </a:lnTo>
                  <a:lnTo>
                    <a:pt x="1044007" y="54116"/>
                  </a:lnTo>
                  <a:lnTo>
                    <a:pt x="1252808" y="10823"/>
                  </a:lnTo>
                  <a:lnTo>
                    <a:pt x="1461609" y="10823"/>
                  </a:lnTo>
                </a:path>
              </a:pathLst>
            </a:custGeom>
            <a:ln w="40651" cap="flat">
              <a:solidFill>
                <a:srgbClr val="BEBEBE">
                  <a:alpha val="69803"/>
                </a:srgbClr>
              </a:solidFill>
              <a:prstDash val="solid"/>
              <a:round/>
            </a:ln>
          </p:spPr>
          <p:txBody>
            <a:bodyPr/>
            <a:lstStyle/>
            <a:p>
              <a:endParaRPr/>
            </a:p>
          </p:txBody>
        </p:sp>
        <p:sp>
          <p:nvSpPr>
            <p:cNvPr id="458" name="pl458"/>
            <p:cNvSpPr/>
            <p:nvPr/>
          </p:nvSpPr>
          <p:spPr>
            <a:xfrm>
              <a:off x="5862360" y="4500322"/>
              <a:ext cx="1461609" cy="97409"/>
            </a:xfrm>
            <a:custGeom>
              <a:avLst/>
              <a:gdLst/>
              <a:ahLst/>
              <a:cxnLst/>
              <a:rect l="0" t="0" r="0" b="0"/>
              <a:pathLst>
                <a:path w="1461609" h="97409">
                  <a:moveTo>
                    <a:pt x="0" y="64939"/>
                  </a:moveTo>
                  <a:lnTo>
                    <a:pt x="208801" y="64939"/>
                  </a:lnTo>
                  <a:lnTo>
                    <a:pt x="417602" y="0"/>
                  </a:lnTo>
                  <a:lnTo>
                    <a:pt x="626404" y="97409"/>
                  </a:lnTo>
                  <a:lnTo>
                    <a:pt x="835205" y="32469"/>
                  </a:lnTo>
                  <a:lnTo>
                    <a:pt x="1044007" y="54116"/>
                  </a:lnTo>
                  <a:lnTo>
                    <a:pt x="1252808" y="10823"/>
                  </a:lnTo>
                  <a:lnTo>
                    <a:pt x="1461609" y="10823"/>
                  </a:lnTo>
                </a:path>
              </a:pathLst>
            </a:custGeom>
            <a:ln w="35231" cap="flat">
              <a:solidFill>
                <a:srgbClr val="BEBEBE">
                  <a:alpha val="69803"/>
                </a:srgbClr>
              </a:solidFill>
              <a:prstDash val="solid"/>
              <a:round/>
            </a:ln>
          </p:spPr>
          <p:txBody>
            <a:bodyPr/>
            <a:lstStyle/>
            <a:p>
              <a:endParaRPr/>
            </a:p>
          </p:txBody>
        </p:sp>
        <p:sp>
          <p:nvSpPr>
            <p:cNvPr id="459" name="pl459"/>
            <p:cNvSpPr/>
            <p:nvPr/>
          </p:nvSpPr>
          <p:spPr>
            <a:xfrm>
              <a:off x="5862360" y="4013274"/>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6B6B6B">
                  <a:alpha val="100000"/>
                </a:srgbClr>
              </a:solidFill>
              <a:prstDash val="solid"/>
              <a:round/>
            </a:ln>
          </p:spPr>
          <p:txBody>
            <a:bodyPr/>
            <a:lstStyle/>
            <a:p>
              <a:endParaRPr/>
            </a:p>
          </p:txBody>
        </p:sp>
        <p:sp>
          <p:nvSpPr>
            <p:cNvPr id="460" name="pl460"/>
            <p:cNvSpPr/>
            <p:nvPr/>
          </p:nvSpPr>
          <p:spPr>
            <a:xfrm>
              <a:off x="5862360" y="4500322"/>
              <a:ext cx="1461609" cy="97409"/>
            </a:xfrm>
            <a:custGeom>
              <a:avLst/>
              <a:gdLst/>
              <a:ahLst/>
              <a:cxnLst/>
              <a:rect l="0" t="0" r="0" b="0"/>
              <a:pathLst>
                <a:path w="1461609" h="97409">
                  <a:moveTo>
                    <a:pt x="0" y="64939"/>
                  </a:moveTo>
                  <a:lnTo>
                    <a:pt x="208801" y="64939"/>
                  </a:lnTo>
                  <a:lnTo>
                    <a:pt x="417602" y="0"/>
                  </a:lnTo>
                  <a:lnTo>
                    <a:pt x="626404" y="97409"/>
                  </a:lnTo>
                  <a:lnTo>
                    <a:pt x="835205" y="32469"/>
                  </a:lnTo>
                  <a:lnTo>
                    <a:pt x="1044007" y="54116"/>
                  </a:lnTo>
                  <a:lnTo>
                    <a:pt x="1252808" y="10823"/>
                  </a:lnTo>
                  <a:lnTo>
                    <a:pt x="1461609" y="10823"/>
                  </a:lnTo>
                </a:path>
              </a:pathLst>
            </a:custGeom>
            <a:ln w="40651" cap="flat">
              <a:solidFill>
                <a:srgbClr val="000000">
                  <a:alpha val="100000"/>
                </a:srgbClr>
              </a:solidFill>
              <a:prstDash val="solid"/>
              <a:round/>
            </a:ln>
          </p:spPr>
          <p:txBody>
            <a:bodyPr/>
            <a:lstStyle/>
            <a:p>
              <a:endParaRPr/>
            </a:p>
          </p:txBody>
        </p:sp>
        <p:sp>
          <p:nvSpPr>
            <p:cNvPr id="461" name="pl461"/>
            <p:cNvSpPr/>
            <p:nvPr/>
          </p:nvSpPr>
          <p:spPr>
            <a:xfrm>
              <a:off x="5862360" y="4500322"/>
              <a:ext cx="1461609" cy="97409"/>
            </a:xfrm>
            <a:custGeom>
              <a:avLst/>
              <a:gdLst/>
              <a:ahLst/>
              <a:cxnLst/>
              <a:rect l="0" t="0" r="0" b="0"/>
              <a:pathLst>
                <a:path w="1461609" h="97409">
                  <a:moveTo>
                    <a:pt x="0" y="64939"/>
                  </a:moveTo>
                  <a:lnTo>
                    <a:pt x="208801" y="64939"/>
                  </a:lnTo>
                  <a:lnTo>
                    <a:pt x="417602" y="0"/>
                  </a:lnTo>
                  <a:lnTo>
                    <a:pt x="626404" y="97409"/>
                  </a:lnTo>
                  <a:lnTo>
                    <a:pt x="835205" y="32469"/>
                  </a:lnTo>
                  <a:lnTo>
                    <a:pt x="1044007" y="54116"/>
                  </a:lnTo>
                  <a:lnTo>
                    <a:pt x="1252808" y="10823"/>
                  </a:lnTo>
                  <a:lnTo>
                    <a:pt x="1461609" y="10823"/>
                  </a:lnTo>
                </a:path>
              </a:pathLst>
            </a:custGeom>
            <a:ln w="35231" cap="flat">
              <a:solidFill>
                <a:srgbClr val="1CABE2">
                  <a:alpha val="100000"/>
                </a:srgbClr>
              </a:solidFill>
              <a:prstDash val="solid"/>
              <a:round/>
            </a:ln>
          </p:spPr>
          <p:txBody>
            <a:bodyPr/>
            <a:lstStyle/>
            <a:p>
              <a:endParaRPr/>
            </a:p>
          </p:txBody>
        </p:sp>
        <p:sp>
          <p:nvSpPr>
            <p:cNvPr id="462" name="tx462"/>
            <p:cNvSpPr/>
            <p:nvPr/>
          </p:nvSpPr>
          <p:spPr>
            <a:xfrm>
              <a:off x="5802070" y="438678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463" name="tx463"/>
            <p:cNvSpPr/>
            <p:nvPr/>
          </p:nvSpPr>
          <p:spPr>
            <a:xfrm>
              <a:off x="6010872" y="438678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464" name="tx464"/>
            <p:cNvSpPr/>
            <p:nvPr/>
          </p:nvSpPr>
          <p:spPr>
            <a:xfrm>
              <a:off x="6219673" y="43202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465" name="tx465"/>
            <p:cNvSpPr/>
            <p:nvPr/>
          </p:nvSpPr>
          <p:spPr>
            <a:xfrm>
              <a:off x="6428475" y="44189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a:t>
              </a:r>
            </a:p>
          </p:txBody>
        </p:sp>
        <p:sp>
          <p:nvSpPr>
            <p:cNvPr id="466" name="tx466"/>
            <p:cNvSpPr/>
            <p:nvPr/>
          </p:nvSpPr>
          <p:spPr>
            <a:xfrm>
              <a:off x="6637276" y="435431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47</a:t>
              </a:r>
            </a:p>
          </p:txBody>
        </p:sp>
        <p:sp>
          <p:nvSpPr>
            <p:cNvPr id="467" name="tx467"/>
            <p:cNvSpPr/>
            <p:nvPr/>
          </p:nvSpPr>
          <p:spPr>
            <a:xfrm>
              <a:off x="6846078" y="437463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45</a:t>
              </a:r>
            </a:p>
          </p:txBody>
        </p:sp>
        <p:sp>
          <p:nvSpPr>
            <p:cNvPr id="468" name="tx468"/>
            <p:cNvSpPr/>
            <p:nvPr/>
          </p:nvSpPr>
          <p:spPr>
            <a:xfrm>
              <a:off x="7054879" y="43310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469" name="tx469"/>
            <p:cNvSpPr/>
            <p:nvPr/>
          </p:nvSpPr>
          <p:spPr>
            <a:xfrm>
              <a:off x="7263680" y="43310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470" name="rc470"/>
            <p:cNvSpPr/>
            <p:nvPr/>
          </p:nvSpPr>
          <p:spPr>
            <a:xfrm>
              <a:off x="5789280" y="4927641"/>
              <a:ext cx="1607770" cy="1000072"/>
            </a:xfrm>
            <a:prstGeom prst="rect">
              <a:avLst/>
            </a:prstGeom>
            <a:solidFill>
              <a:srgbClr val="EBEBEB">
                <a:alpha val="100000"/>
              </a:srgbClr>
            </a:solidFill>
          </p:spPr>
          <p:txBody>
            <a:bodyPr/>
            <a:lstStyle/>
            <a:p>
              <a:endParaRPr/>
            </a:p>
          </p:txBody>
        </p:sp>
        <p:sp>
          <p:nvSpPr>
            <p:cNvPr id="471" name="pl471"/>
            <p:cNvSpPr/>
            <p:nvPr/>
          </p:nvSpPr>
          <p:spPr>
            <a:xfrm>
              <a:off x="5789280" y="59201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2" name="pl472"/>
            <p:cNvSpPr/>
            <p:nvPr/>
          </p:nvSpPr>
          <p:spPr>
            <a:xfrm>
              <a:off x="5789280" y="56495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3" name="pl473"/>
            <p:cNvSpPr/>
            <p:nvPr/>
          </p:nvSpPr>
          <p:spPr>
            <a:xfrm>
              <a:off x="5789280" y="53789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4" name="pl474"/>
            <p:cNvSpPr/>
            <p:nvPr/>
          </p:nvSpPr>
          <p:spPr>
            <a:xfrm>
              <a:off x="5789280" y="510839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5" name="pl475"/>
            <p:cNvSpPr/>
            <p:nvPr/>
          </p:nvSpPr>
          <p:spPr>
            <a:xfrm>
              <a:off x="578928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6" name="pl476"/>
            <p:cNvSpPr/>
            <p:nvPr/>
          </p:nvSpPr>
          <p:spPr>
            <a:xfrm>
              <a:off x="5789280" y="578484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7" name="pl477"/>
            <p:cNvSpPr/>
            <p:nvPr/>
          </p:nvSpPr>
          <p:spPr>
            <a:xfrm>
              <a:off x="5789280" y="551426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8" name="pl478"/>
            <p:cNvSpPr/>
            <p:nvPr/>
          </p:nvSpPr>
          <p:spPr>
            <a:xfrm>
              <a:off x="5789280" y="524368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9" name="pl479"/>
            <p:cNvSpPr/>
            <p:nvPr/>
          </p:nvSpPr>
          <p:spPr>
            <a:xfrm>
              <a:off x="586236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0" name="pl480"/>
            <p:cNvSpPr/>
            <p:nvPr/>
          </p:nvSpPr>
          <p:spPr>
            <a:xfrm>
              <a:off x="607116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1" name="pl481"/>
            <p:cNvSpPr/>
            <p:nvPr/>
          </p:nvSpPr>
          <p:spPr>
            <a:xfrm>
              <a:off x="627996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2" name="pl482"/>
            <p:cNvSpPr/>
            <p:nvPr/>
          </p:nvSpPr>
          <p:spPr>
            <a:xfrm>
              <a:off x="648876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3" name="pl483"/>
            <p:cNvSpPr/>
            <p:nvPr/>
          </p:nvSpPr>
          <p:spPr>
            <a:xfrm>
              <a:off x="669756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4" name="pl484"/>
            <p:cNvSpPr/>
            <p:nvPr/>
          </p:nvSpPr>
          <p:spPr>
            <a:xfrm>
              <a:off x="690636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5" name="pl485"/>
            <p:cNvSpPr/>
            <p:nvPr/>
          </p:nvSpPr>
          <p:spPr>
            <a:xfrm>
              <a:off x="711516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6" name="pl486"/>
            <p:cNvSpPr/>
            <p:nvPr/>
          </p:nvSpPr>
          <p:spPr>
            <a:xfrm>
              <a:off x="732397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7" name="pl487"/>
            <p:cNvSpPr/>
            <p:nvPr/>
          </p:nvSpPr>
          <p:spPr>
            <a:xfrm>
              <a:off x="5862360" y="5297798"/>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BEBEBE">
                  <a:alpha val="69803"/>
                </a:srgbClr>
              </a:solidFill>
              <a:prstDash val="solid"/>
              <a:round/>
            </a:ln>
          </p:spPr>
          <p:txBody>
            <a:bodyPr/>
            <a:lstStyle/>
            <a:p>
              <a:endParaRPr/>
            </a:p>
          </p:txBody>
        </p:sp>
        <p:sp>
          <p:nvSpPr>
            <p:cNvPr id="488" name="pl488"/>
            <p:cNvSpPr/>
            <p:nvPr/>
          </p:nvSpPr>
          <p:spPr>
            <a:xfrm>
              <a:off x="5862360" y="5254505"/>
              <a:ext cx="1461609" cy="21646"/>
            </a:xfrm>
            <a:custGeom>
              <a:avLst/>
              <a:gdLst/>
              <a:ahLst/>
              <a:cxnLst/>
              <a:rect l="0" t="0" r="0" b="0"/>
              <a:pathLst>
                <a:path w="1461609" h="21646">
                  <a:moveTo>
                    <a:pt x="0" y="0"/>
                  </a:moveTo>
                  <a:lnTo>
                    <a:pt x="208801" y="0"/>
                  </a:lnTo>
                  <a:lnTo>
                    <a:pt x="417602" y="0"/>
                  </a:lnTo>
                  <a:lnTo>
                    <a:pt x="626404" y="0"/>
                  </a:lnTo>
                  <a:lnTo>
                    <a:pt x="835205" y="0"/>
                  </a:lnTo>
                  <a:lnTo>
                    <a:pt x="1044007" y="0"/>
                  </a:lnTo>
                  <a:lnTo>
                    <a:pt x="1252808" y="0"/>
                  </a:lnTo>
                  <a:lnTo>
                    <a:pt x="1461609" y="21646"/>
                  </a:lnTo>
                </a:path>
              </a:pathLst>
            </a:custGeom>
            <a:ln w="40651" cap="flat">
              <a:solidFill>
                <a:srgbClr val="BEBEBE">
                  <a:alpha val="69803"/>
                </a:srgbClr>
              </a:solidFill>
              <a:prstDash val="solid"/>
              <a:round/>
            </a:ln>
          </p:spPr>
          <p:txBody>
            <a:bodyPr/>
            <a:lstStyle/>
            <a:p>
              <a:endParaRPr/>
            </a:p>
          </p:txBody>
        </p:sp>
        <p:sp>
          <p:nvSpPr>
            <p:cNvPr id="489" name="pl489"/>
            <p:cNvSpPr/>
            <p:nvPr/>
          </p:nvSpPr>
          <p:spPr>
            <a:xfrm>
              <a:off x="5862360" y="5254505"/>
              <a:ext cx="1461609" cy="21646"/>
            </a:xfrm>
            <a:custGeom>
              <a:avLst/>
              <a:gdLst/>
              <a:ahLst/>
              <a:cxnLst/>
              <a:rect l="0" t="0" r="0" b="0"/>
              <a:pathLst>
                <a:path w="1461609" h="21646">
                  <a:moveTo>
                    <a:pt x="0" y="0"/>
                  </a:moveTo>
                  <a:lnTo>
                    <a:pt x="208801" y="0"/>
                  </a:lnTo>
                  <a:lnTo>
                    <a:pt x="417602" y="0"/>
                  </a:lnTo>
                  <a:lnTo>
                    <a:pt x="626404" y="0"/>
                  </a:lnTo>
                  <a:lnTo>
                    <a:pt x="835205" y="0"/>
                  </a:lnTo>
                  <a:lnTo>
                    <a:pt x="1044007" y="0"/>
                  </a:lnTo>
                  <a:lnTo>
                    <a:pt x="1252808" y="0"/>
                  </a:lnTo>
                  <a:lnTo>
                    <a:pt x="1461609" y="21646"/>
                  </a:lnTo>
                </a:path>
              </a:pathLst>
            </a:custGeom>
            <a:ln w="35231" cap="flat">
              <a:solidFill>
                <a:srgbClr val="BEBEBE">
                  <a:alpha val="69803"/>
                </a:srgbClr>
              </a:solidFill>
              <a:prstDash val="solid"/>
              <a:round/>
            </a:ln>
          </p:spPr>
          <p:txBody>
            <a:bodyPr/>
            <a:lstStyle/>
            <a:p>
              <a:endParaRPr/>
            </a:p>
          </p:txBody>
        </p:sp>
        <p:sp>
          <p:nvSpPr>
            <p:cNvPr id="490" name="pl490"/>
            <p:cNvSpPr/>
            <p:nvPr/>
          </p:nvSpPr>
          <p:spPr>
            <a:xfrm>
              <a:off x="5862360" y="5297798"/>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6B6B6B">
                  <a:alpha val="100000"/>
                </a:srgbClr>
              </a:solidFill>
              <a:prstDash val="solid"/>
              <a:round/>
            </a:ln>
          </p:spPr>
          <p:txBody>
            <a:bodyPr/>
            <a:lstStyle/>
            <a:p>
              <a:endParaRPr/>
            </a:p>
          </p:txBody>
        </p:sp>
        <p:sp>
          <p:nvSpPr>
            <p:cNvPr id="491" name="pl491"/>
            <p:cNvSpPr/>
            <p:nvPr/>
          </p:nvSpPr>
          <p:spPr>
            <a:xfrm>
              <a:off x="5862360" y="5254505"/>
              <a:ext cx="1461609" cy="21646"/>
            </a:xfrm>
            <a:custGeom>
              <a:avLst/>
              <a:gdLst/>
              <a:ahLst/>
              <a:cxnLst/>
              <a:rect l="0" t="0" r="0" b="0"/>
              <a:pathLst>
                <a:path w="1461609" h="21646">
                  <a:moveTo>
                    <a:pt x="0" y="0"/>
                  </a:moveTo>
                  <a:lnTo>
                    <a:pt x="208801" y="0"/>
                  </a:lnTo>
                  <a:lnTo>
                    <a:pt x="417602" y="0"/>
                  </a:lnTo>
                  <a:lnTo>
                    <a:pt x="626404" y="0"/>
                  </a:lnTo>
                  <a:lnTo>
                    <a:pt x="835205" y="0"/>
                  </a:lnTo>
                  <a:lnTo>
                    <a:pt x="1044007" y="0"/>
                  </a:lnTo>
                  <a:lnTo>
                    <a:pt x="1252808" y="0"/>
                  </a:lnTo>
                  <a:lnTo>
                    <a:pt x="1461609" y="21646"/>
                  </a:lnTo>
                </a:path>
              </a:pathLst>
            </a:custGeom>
            <a:ln w="40651" cap="flat">
              <a:solidFill>
                <a:srgbClr val="000000">
                  <a:alpha val="100000"/>
                </a:srgbClr>
              </a:solidFill>
              <a:prstDash val="solid"/>
              <a:round/>
            </a:ln>
          </p:spPr>
          <p:txBody>
            <a:bodyPr/>
            <a:lstStyle/>
            <a:p>
              <a:endParaRPr/>
            </a:p>
          </p:txBody>
        </p:sp>
        <p:sp>
          <p:nvSpPr>
            <p:cNvPr id="492" name="pl492"/>
            <p:cNvSpPr/>
            <p:nvPr/>
          </p:nvSpPr>
          <p:spPr>
            <a:xfrm>
              <a:off x="5862360" y="5254505"/>
              <a:ext cx="1461609" cy="21646"/>
            </a:xfrm>
            <a:custGeom>
              <a:avLst/>
              <a:gdLst/>
              <a:ahLst/>
              <a:cxnLst/>
              <a:rect l="0" t="0" r="0" b="0"/>
              <a:pathLst>
                <a:path w="1461609" h="21646">
                  <a:moveTo>
                    <a:pt x="0" y="0"/>
                  </a:moveTo>
                  <a:lnTo>
                    <a:pt x="208801" y="0"/>
                  </a:lnTo>
                  <a:lnTo>
                    <a:pt x="417602" y="0"/>
                  </a:lnTo>
                  <a:lnTo>
                    <a:pt x="626404" y="0"/>
                  </a:lnTo>
                  <a:lnTo>
                    <a:pt x="835205" y="0"/>
                  </a:lnTo>
                  <a:lnTo>
                    <a:pt x="1044007" y="0"/>
                  </a:lnTo>
                  <a:lnTo>
                    <a:pt x="1252808" y="0"/>
                  </a:lnTo>
                  <a:lnTo>
                    <a:pt x="1461609" y="21646"/>
                  </a:lnTo>
                </a:path>
              </a:pathLst>
            </a:custGeom>
            <a:ln w="35231" cap="flat">
              <a:solidFill>
                <a:srgbClr val="1CABE2">
                  <a:alpha val="100000"/>
                </a:srgbClr>
              </a:solidFill>
              <a:prstDash val="solid"/>
              <a:round/>
            </a:ln>
          </p:spPr>
          <p:txBody>
            <a:bodyPr/>
            <a:lstStyle/>
            <a:p>
              <a:endParaRPr/>
            </a:p>
          </p:txBody>
        </p:sp>
        <p:sp>
          <p:nvSpPr>
            <p:cNvPr id="493" name="tx493"/>
            <p:cNvSpPr/>
            <p:nvPr/>
          </p:nvSpPr>
          <p:spPr>
            <a:xfrm>
              <a:off x="5802070" y="5074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94" name="tx494"/>
            <p:cNvSpPr/>
            <p:nvPr/>
          </p:nvSpPr>
          <p:spPr>
            <a:xfrm>
              <a:off x="6010872" y="5074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95" name="tx495"/>
            <p:cNvSpPr/>
            <p:nvPr/>
          </p:nvSpPr>
          <p:spPr>
            <a:xfrm>
              <a:off x="6219673" y="5074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96" name="tx496"/>
            <p:cNvSpPr/>
            <p:nvPr/>
          </p:nvSpPr>
          <p:spPr>
            <a:xfrm>
              <a:off x="6428475" y="5074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97" name="tx497"/>
            <p:cNvSpPr/>
            <p:nvPr/>
          </p:nvSpPr>
          <p:spPr>
            <a:xfrm>
              <a:off x="6637276" y="5074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98" name="tx498"/>
            <p:cNvSpPr/>
            <p:nvPr/>
          </p:nvSpPr>
          <p:spPr>
            <a:xfrm>
              <a:off x="6846078" y="5074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99" name="tx499"/>
            <p:cNvSpPr/>
            <p:nvPr/>
          </p:nvSpPr>
          <p:spPr>
            <a:xfrm>
              <a:off x="7054879" y="50743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00" name="tx500"/>
            <p:cNvSpPr/>
            <p:nvPr/>
          </p:nvSpPr>
          <p:spPr>
            <a:xfrm>
              <a:off x="7263680" y="5096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01" name="rc501"/>
            <p:cNvSpPr/>
            <p:nvPr/>
          </p:nvSpPr>
          <p:spPr>
            <a:xfrm>
              <a:off x="7466640" y="1074069"/>
              <a:ext cx="1607770" cy="1000072"/>
            </a:xfrm>
            <a:prstGeom prst="rect">
              <a:avLst/>
            </a:prstGeom>
            <a:solidFill>
              <a:srgbClr val="EBEBEB">
                <a:alpha val="100000"/>
              </a:srgbClr>
            </a:solidFill>
          </p:spPr>
          <p:txBody>
            <a:bodyPr/>
            <a:lstStyle/>
            <a:p>
              <a:endParaRPr/>
            </a:p>
          </p:txBody>
        </p:sp>
        <p:sp>
          <p:nvSpPr>
            <p:cNvPr id="502" name="pl502"/>
            <p:cNvSpPr/>
            <p:nvPr/>
          </p:nvSpPr>
          <p:spPr>
            <a:xfrm>
              <a:off x="7466640" y="20665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3" name="pl503"/>
            <p:cNvSpPr/>
            <p:nvPr/>
          </p:nvSpPr>
          <p:spPr>
            <a:xfrm>
              <a:off x="7466640" y="179598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4" name="pl504"/>
            <p:cNvSpPr/>
            <p:nvPr/>
          </p:nvSpPr>
          <p:spPr>
            <a:xfrm>
              <a:off x="7466640" y="152540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5" name="pl505"/>
            <p:cNvSpPr/>
            <p:nvPr/>
          </p:nvSpPr>
          <p:spPr>
            <a:xfrm>
              <a:off x="7466640" y="125481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6" name="pl506"/>
            <p:cNvSpPr/>
            <p:nvPr/>
          </p:nvSpPr>
          <p:spPr>
            <a:xfrm>
              <a:off x="746664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7" name="pl507"/>
            <p:cNvSpPr/>
            <p:nvPr/>
          </p:nvSpPr>
          <p:spPr>
            <a:xfrm>
              <a:off x="7466640" y="193127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7466640" y="166069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7466640" y="139010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753972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7748521"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795732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816612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837492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858372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6" name="pl516"/>
            <p:cNvSpPr/>
            <p:nvPr/>
          </p:nvSpPr>
          <p:spPr>
            <a:xfrm>
              <a:off x="879252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7" name="pl517"/>
            <p:cNvSpPr/>
            <p:nvPr/>
          </p:nvSpPr>
          <p:spPr>
            <a:xfrm>
              <a:off x="900133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8" name="pl518"/>
            <p:cNvSpPr/>
            <p:nvPr/>
          </p:nvSpPr>
          <p:spPr>
            <a:xfrm>
              <a:off x="7539720" y="1444225"/>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BEBEBE">
                  <a:alpha val="69803"/>
                </a:srgbClr>
              </a:solidFill>
              <a:prstDash val="solid"/>
              <a:round/>
            </a:ln>
          </p:spPr>
          <p:txBody>
            <a:bodyPr/>
            <a:lstStyle/>
            <a:p>
              <a:endParaRPr/>
            </a:p>
          </p:txBody>
        </p:sp>
        <p:sp>
          <p:nvSpPr>
            <p:cNvPr id="519" name="pl519"/>
            <p:cNvSpPr/>
            <p:nvPr/>
          </p:nvSpPr>
          <p:spPr>
            <a:xfrm>
              <a:off x="7539720" y="1400932"/>
              <a:ext cx="1461609" cy="32469"/>
            </a:xfrm>
            <a:custGeom>
              <a:avLst/>
              <a:gdLst/>
              <a:ahLst/>
              <a:cxnLst/>
              <a:rect l="0" t="0" r="0" b="0"/>
              <a:pathLst>
                <a:path w="1461609" h="32469">
                  <a:moveTo>
                    <a:pt x="0" y="32469"/>
                  </a:moveTo>
                  <a:lnTo>
                    <a:pt x="208801" y="21646"/>
                  </a:lnTo>
                  <a:lnTo>
                    <a:pt x="417602" y="0"/>
                  </a:lnTo>
                  <a:lnTo>
                    <a:pt x="626404" y="10823"/>
                  </a:lnTo>
                  <a:lnTo>
                    <a:pt x="835205" y="32469"/>
                  </a:lnTo>
                  <a:lnTo>
                    <a:pt x="1044007" y="0"/>
                  </a:lnTo>
                  <a:lnTo>
                    <a:pt x="1252808" y="32469"/>
                  </a:lnTo>
                  <a:lnTo>
                    <a:pt x="1461609" y="21646"/>
                  </a:lnTo>
                </a:path>
              </a:pathLst>
            </a:custGeom>
            <a:ln w="40651" cap="flat">
              <a:solidFill>
                <a:srgbClr val="BEBEBE">
                  <a:alpha val="69803"/>
                </a:srgbClr>
              </a:solidFill>
              <a:prstDash val="solid"/>
              <a:round/>
            </a:ln>
          </p:spPr>
          <p:txBody>
            <a:bodyPr/>
            <a:lstStyle/>
            <a:p>
              <a:endParaRPr/>
            </a:p>
          </p:txBody>
        </p:sp>
        <p:sp>
          <p:nvSpPr>
            <p:cNvPr id="520" name="pl520"/>
            <p:cNvSpPr/>
            <p:nvPr/>
          </p:nvSpPr>
          <p:spPr>
            <a:xfrm>
              <a:off x="7539720" y="1400932"/>
              <a:ext cx="1461609" cy="32469"/>
            </a:xfrm>
            <a:custGeom>
              <a:avLst/>
              <a:gdLst/>
              <a:ahLst/>
              <a:cxnLst/>
              <a:rect l="0" t="0" r="0" b="0"/>
              <a:pathLst>
                <a:path w="1461609" h="32469">
                  <a:moveTo>
                    <a:pt x="0" y="32469"/>
                  </a:moveTo>
                  <a:lnTo>
                    <a:pt x="208801" y="21646"/>
                  </a:lnTo>
                  <a:lnTo>
                    <a:pt x="417602" y="0"/>
                  </a:lnTo>
                  <a:lnTo>
                    <a:pt x="626404" y="10823"/>
                  </a:lnTo>
                  <a:lnTo>
                    <a:pt x="835205" y="32469"/>
                  </a:lnTo>
                  <a:lnTo>
                    <a:pt x="1044007" y="0"/>
                  </a:lnTo>
                  <a:lnTo>
                    <a:pt x="1252808" y="32469"/>
                  </a:lnTo>
                  <a:lnTo>
                    <a:pt x="1461609" y="21646"/>
                  </a:lnTo>
                </a:path>
              </a:pathLst>
            </a:custGeom>
            <a:ln w="35231" cap="flat">
              <a:solidFill>
                <a:srgbClr val="BEBEBE">
                  <a:alpha val="69803"/>
                </a:srgbClr>
              </a:solidFill>
              <a:prstDash val="solid"/>
              <a:round/>
            </a:ln>
          </p:spPr>
          <p:txBody>
            <a:bodyPr/>
            <a:lstStyle/>
            <a:p>
              <a:endParaRPr/>
            </a:p>
          </p:txBody>
        </p:sp>
        <p:sp>
          <p:nvSpPr>
            <p:cNvPr id="521" name="pl521"/>
            <p:cNvSpPr/>
            <p:nvPr/>
          </p:nvSpPr>
          <p:spPr>
            <a:xfrm>
              <a:off x="7539720" y="1444225"/>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6B6B6B">
                  <a:alpha val="100000"/>
                </a:srgbClr>
              </a:solidFill>
              <a:prstDash val="solid"/>
              <a:round/>
            </a:ln>
          </p:spPr>
          <p:txBody>
            <a:bodyPr/>
            <a:lstStyle/>
            <a:p>
              <a:endParaRPr/>
            </a:p>
          </p:txBody>
        </p:sp>
        <p:sp>
          <p:nvSpPr>
            <p:cNvPr id="522" name="pl522"/>
            <p:cNvSpPr/>
            <p:nvPr/>
          </p:nvSpPr>
          <p:spPr>
            <a:xfrm>
              <a:off x="7539720" y="1400932"/>
              <a:ext cx="1461609" cy="32469"/>
            </a:xfrm>
            <a:custGeom>
              <a:avLst/>
              <a:gdLst/>
              <a:ahLst/>
              <a:cxnLst/>
              <a:rect l="0" t="0" r="0" b="0"/>
              <a:pathLst>
                <a:path w="1461609" h="32469">
                  <a:moveTo>
                    <a:pt x="0" y="32469"/>
                  </a:moveTo>
                  <a:lnTo>
                    <a:pt x="208801" y="21646"/>
                  </a:lnTo>
                  <a:lnTo>
                    <a:pt x="417602" y="0"/>
                  </a:lnTo>
                  <a:lnTo>
                    <a:pt x="626404" y="10823"/>
                  </a:lnTo>
                  <a:lnTo>
                    <a:pt x="835205" y="32469"/>
                  </a:lnTo>
                  <a:lnTo>
                    <a:pt x="1044007" y="0"/>
                  </a:lnTo>
                  <a:lnTo>
                    <a:pt x="1252808" y="32469"/>
                  </a:lnTo>
                  <a:lnTo>
                    <a:pt x="1461609" y="21646"/>
                  </a:lnTo>
                </a:path>
              </a:pathLst>
            </a:custGeom>
            <a:ln w="40651" cap="flat">
              <a:solidFill>
                <a:srgbClr val="000000">
                  <a:alpha val="100000"/>
                </a:srgbClr>
              </a:solidFill>
              <a:prstDash val="solid"/>
              <a:round/>
            </a:ln>
          </p:spPr>
          <p:txBody>
            <a:bodyPr/>
            <a:lstStyle/>
            <a:p>
              <a:endParaRPr/>
            </a:p>
          </p:txBody>
        </p:sp>
        <p:sp>
          <p:nvSpPr>
            <p:cNvPr id="523" name="pl523"/>
            <p:cNvSpPr/>
            <p:nvPr/>
          </p:nvSpPr>
          <p:spPr>
            <a:xfrm>
              <a:off x="7539720" y="1400932"/>
              <a:ext cx="1461609" cy="32469"/>
            </a:xfrm>
            <a:custGeom>
              <a:avLst/>
              <a:gdLst/>
              <a:ahLst/>
              <a:cxnLst/>
              <a:rect l="0" t="0" r="0" b="0"/>
              <a:pathLst>
                <a:path w="1461609" h="32469">
                  <a:moveTo>
                    <a:pt x="0" y="32469"/>
                  </a:moveTo>
                  <a:lnTo>
                    <a:pt x="208801" y="21646"/>
                  </a:lnTo>
                  <a:lnTo>
                    <a:pt x="417602" y="0"/>
                  </a:lnTo>
                  <a:lnTo>
                    <a:pt x="626404" y="10823"/>
                  </a:lnTo>
                  <a:lnTo>
                    <a:pt x="835205" y="32469"/>
                  </a:lnTo>
                  <a:lnTo>
                    <a:pt x="1044007" y="0"/>
                  </a:lnTo>
                  <a:lnTo>
                    <a:pt x="1252808" y="32469"/>
                  </a:lnTo>
                  <a:lnTo>
                    <a:pt x="1461609" y="21646"/>
                  </a:lnTo>
                </a:path>
              </a:pathLst>
            </a:custGeom>
            <a:ln w="35231" cap="flat">
              <a:solidFill>
                <a:srgbClr val="1CABE2">
                  <a:alpha val="100000"/>
                </a:srgbClr>
              </a:solidFill>
              <a:prstDash val="solid"/>
              <a:round/>
            </a:ln>
          </p:spPr>
          <p:txBody>
            <a:bodyPr/>
            <a:lstStyle/>
            <a:p>
              <a:endParaRPr/>
            </a:p>
          </p:txBody>
        </p:sp>
        <p:sp>
          <p:nvSpPr>
            <p:cNvPr id="524" name="tx524"/>
            <p:cNvSpPr/>
            <p:nvPr/>
          </p:nvSpPr>
          <p:spPr>
            <a:xfrm>
              <a:off x="7479430" y="12532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25" name="tx525"/>
            <p:cNvSpPr/>
            <p:nvPr/>
          </p:nvSpPr>
          <p:spPr>
            <a:xfrm>
              <a:off x="7688232" y="12424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26" name="tx526"/>
            <p:cNvSpPr/>
            <p:nvPr/>
          </p:nvSpPr>
          <p:spPr>
            <a:xfrm>
              <a:off x="7897033" y="12208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27" name="tx527"/>
            <p:cNvSpPr/>
            <p:nvPr/>
          </p:nvSpPr>
          <p:spPr>
            <a:xfrm>
              <a:off x="8105835" y="12316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28" name="tx528"/>
            <p:cNvSpPr/>
            <p:nvPr/>
          </p:nvSpPr>
          <p:spPr>
            <a:xfrm>
              <a:off x="8314636" y="12532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29" name="tx529"/>
            <p:cNvSpPr/>
            <p:nvPr/>
          </p:nvSpPr>
          <p:spPr>
            <a:xfrm>
              <a:off x="8523437" y="12208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30" name="tx530"/>
            <p:cNvSpPr/>
            <p:nvPr/>
          </p:nvSpPr>
          <p:spPr>
            <a:xfrm>
              <a:off x="8732239" y="12532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531" name="tx531"/>
            <p:cNvSpPr/>
            <p:nvPr/>
          </p:nvSpPr>
          <p:spPr>
            <a:xfrm>
              <a:off x="8941040" y="12424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32" name="rc532"/>
            <p:cNvSpPr/>
            <p:nvPr/>
          </p:nvSpPr>
          <p:spPr>
            <a:xfrm>
              <a:off x="7466640" y="2358593"/>
              <a:ext cx="1607770" cy="1000072"/>
            </a:xfrm>
            <a:prstGeom prst="rect">
              <a:avLst/>
            </a:prstGeom>
            <a:solidFill>
              <a:srgbClr val="EBEBEB">
                <a:alpha val="100000"/>
              </a:srgbClr>
            </a:solidFill>
          </p:spPr>
          <p:txBody>
            <a:bodyPr/>
            <a:lstStyle/>
            <a:p>
              <a:endParaRPr/>
            </a:p>
          </p:txBody>
        </p:sp>
        <p:sp>
          <p:nvSpPr>
            <p:cNvPr id="533" name="pl533"/>
            <p:cNvSpPr/>
            <p:nvPr/>
          </p:nvSpPr>
          <p:spPr>
            <a:xfrm>
              <a:off x="7466640" y="33510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4" name="pl534"/>
            <p:cNvSpPr/>
            <p:nvPr/>
          </p:nvSpPr>
          <p:spPr>
            <a:xfrm>
              <a:off x="7466640" y="308050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5" name="pl535"/>
            <p:cNvSpPr/>
            <p:nvPr/>
          </p:nvSpPr>
          <p:spPr>
            <a:xfrm>
              <a:off x="7466640" y="2809924"/>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6" name="pl536"/>
            <p:cNvSpPr/>
            <p:nvPr/>
          </p:nvSpPr>
          <p:spPr>
            <a:xfrm>
              <a:off x="7466640" y="253934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7" name="pl537"/>
            <p:cNvSpPr/>
            <p:nvPr/>
          </p:nvSpPr>
          <p:spPr>
            <a:xfrm>
              <a:off x="746664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8" name="pl538"/>
            <p:cNvSpPr/>
            <p:nvPr/>
          </p:nvSpPr>
          <p:spPr>
            <a:xfrm>
              <a:off x="7466640" y="321579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39" name="pl539"/>
            <p:cNvSpPr/>
            <p:nvPr/>
          </p:nvSpPr>
          <p:spPr>
            <a:xfrm>
              <a:off x="7466640" y="294521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40" name="pl540"/>
            <p:cNvSpPr/>
            <p:nvPr/>
          </p:nvSpPr>
          <p:spPr>
            <a:xfrm>
              <a:off x="7466640" y="267463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53972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748521"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3" name="pl543"/>
            <p:cNvSpPr/>
            <p:nvPr/>
          </p:nvSpPr>
          <p:spPr>
            <a:xfrm>
              <a:off x="795732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4" name="pl544"/>
            <p:cNvSpPr/>
            <p:nvPr/>
          </p:nvSpPr>
          <p:spPr>
            <a:xfrm>
              <a:off x="816612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5" name="pl545"/>
            <p:cNvSpPr/>
            <p:nvPr/>
          </p:nvSpPr>
          <p:spPr>
            <a:xfrm>
              <a:off x="837492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6" name="pl546"/>
            <p:cNvSpPr/>
            <p:nvPr/>
          </p:nvSpPr>
          <p:spPr>
            <a:xfrm>
              <a:off x="858372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7" name="pl547"/>
            <p:cNvSpPr/>
            <p:nvPr/>
          </p:nvSpPr>
          <p:spPr>
            <a:xfrm>
              <a:off x="879252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8" name="pl548"/>
            <p:cNvSpPr/>
            <p:nvPr/>
          </p:nvSpPr>
          <p:spPr>
            <a:xfrm>
              <a:off x="900133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9" name="pl549"/>
            <p:cNvSpPr/>
            <p:nvPr/>
          </p:nvSpPr>
          <p:spPr>
            <a:xfrm>
              <a:off x="7539720" y="2728750"/>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BEBEBE">
                  <a:alpha val="69803"/>
                </a:srgbClr>
              </a:solidFill>
              <a:prstDash val="solid"/>
              <a:round/>
            </a:ln>
          </p:spPr>
          <p:txBody>
            <a:bodyPr/>
            <a:lstStyle/>
            <a:p>
              <a:endParaRPr/>
            </a:p>
          </p:txBody>
        </p:sp>
        <p:sp>
          <p:nvSpPr>
            <p:cNvPr id="550" name="pl550"/>
            <p:cNvSpPr/>
            <p:nvPr/>
          </p:nvSpPr>
          <p:spPr>
            <a:xfrm>
              <a:off x="7539720" y="2685456"/>
              <a:ext cx="1461609" cy="21646"/>
            </a:xfrm>
            <a:custGeom>
              <a:avLst/>
              <a:gdLst/>
              <a:ahLst/>
              <a:cxnLst/>
              <a:rect l="0" t="0" r="0" b="0"/>
              <a:pathLst>
                <a:path w="1461609" h="21646">
                  <a:moveTo>
                    <a:pt x="0" y="0"/>
                  </a:moveTo>
                  <a:lnTo>
                    <a:pt x="208801" y="0"/>
                  </a:lnTo>
                  <a:lnTo>
                    <a:pt x="417602" y="10823"/>
                  </a:lnTo>
                  <a:lnTo>
                    <a:pt x="626404" y="21646"/>
                  </a:lnTo>
                  <a:lnTo>
                    <a:pt x="835205" y="21646"/>
                  </a:lnTo>
                  <a:lnTo>
                    <a:pt x="1044007" y="10823"/>
                  </a:lnTo>
                  <a:lnTo>
                    <a:pt x="1252808" y="21646"/>
                  </a:lnTo>
                  <a:lnTo>
                    <a:pt x="1461609" y="21646"/>
                  </a:lnTo>
                </a:path>
              </a:pathLst>
            </a:custGeom>
            <a:ln w="40651" cap="flat">
              <a:solidFill>
                <a:srgbClr val="BEBEBE">
                  <a:alpha val="69803"/>
                </a:srgbClr>
              </a:solidFill>
              <a:prstDash val="solid"/>
              <a:round/>
            </a:ln>
          </p:spPr>
          <p:txBody>
            <a:bodyPr/>
            <a:lstStyle/>
            <a:p>
              <a:endParaRPr/>
            </a:p>
          </p:txBody>
        </p:sp>
        <p:sp>
          <p:nvSpPr>
            <p:cNvPr id="551" name="pl551"/>
            <p:cNvSpPr/>
            <p:nvPr/>
          </p:nvSpPr>
          <p:spPr>
            <a:xfrm>
              <a:off x="7539720" y="2685456"/>
              <a:ext cx="1461609" cy="21646"/>
            </a:xfrm>
            <a:custGeom>
              <a:avLst/>
              <a:gdLst/>
              <a:ahLst/>
              <a:cxnLst/>
              <a:rect l="0" t="0" r="0" b="0"/>
              <a:pathLst>
                <a:path w="1461609" h="21646">
                  <a:moveTo>
                    <a:pt x="0" y="0"/>
                  </a:moveTo>
                  <a:lnTo>
                    <a:pt x="208801" y="0"/>
                  </a:lnTo>
                  <a:lnTo>
                    <a:pt x="417602" y="10823"/>
                  </a:lnTo>
                  <a:lnTo>
                    <a:pt x="626404" y="21646"/>
                  </a:lnTo>
                  <a:lnTo>
                    <a:pt x="835205" y="21646"/>
                  </a:lnTo>
                  <a:lnTo>
                    <a:pt x="1044007" y="10823"/>
                  </a:lnTo>
                  <a:lnTo>
                    <a:pt x="1252808" y="21646"/>
                  </a:lnTo>
                  <a:lnTo>
                    <a:pt x="1461609" y="21646"/>
                  </a:lnTo>
                </a:path>
              </a:pathLst>
            </a:custGeom>
            <a:ln w="35231" cap="flat">
              <a:solidFill>
                <a:srgbClr val="BEBEBE">
                  <a:alpha val="69803"/>
                </a:srgbClr>
              </a:solidFill>
              <a:prstDash val="solid"/>
              <a:round/>
            </a:ln>
          </p:spPr>
          <p:txBody>
            <a:bodyPr/>
            <a:lstStyle/>
            <a:p>
              <a:endParaRPr/>
            </a:p>
          </p:txBody>
        </p:sp>
        <p:sp>
          <p:nvSpPr>
            <p:cNvPr id="552" name="pl552"/>
            <p:cNvSpPr/>
            <p:nvPr/>
          </p:nvSpPr>
          <p:spPr>
            <a:xfrm>
              <a:off x="7539720" y="2728750"/>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6B6B6B">
                  <a:alpha val="100000"/>
                </a:srgbClr>
              </a:solidFill>
              <a:prstDash val="solid"/>
              <a:round/>
            </a:ln>
          </p:spPr>
          <p:txBody>
            <a:bodyPr/>
            <a:lstStyle/>
            <a:p>
              <a:endParaRPr/>
            </a:p>
          </p:txBody>
        </p:sp>
        <p:sp>
          <p:nvSpPr>
            <p:cNvPr id="553" name="pl553"/>
            <p:cNvSpPr/>
            <p:nvPr/>
          </p:nvSpPr>
          <p:spPr>
            <a:xfrm>
              <a:off x="7539720" y="2685456"/>
              <a:ext cx="1461609" cy="21646"/>
            </a:xfrm>
            <a:custGeom>
              <a:avLst/>
              <a:gdLst/>
              <a:ahLst/>
              <a:cxnLst/>
              <a:rect l="0" t="0" r="0" b="0"/>
              <a:pathLst>
                <a:path w="1461609" h="21646">
                  <a:moveTo>
                    <a:pt x="0" y="0"/>
                  </a:moveTo>
                  <a:lnTo>
                    <a:pt x="208801" y="0"/>
                  </a:lnTo>
                  <a:lnTo>
                    <a:pt x="417602" y="10823"/>
                  </a:lnTo>
                  <a:lnTo>
                    <a:pt x="626404" y="21646"/>
                  </a:lnTo>
                  <a:lnTo>
                    <a:pt x="835205" y="21646"/>
                  </a:lnTo>
                  <a:lnTo>
                    <a:pt x="1044007" y="10823"/>
                  </a:lnTo>
                  <a:lnTo>
                    <a:pt x="1252808" y="21646"/>
                  </a:lnTo>
                  <a:lnTo>
                    <a:pt x="1461609" y="21646"/>
                  </a:lnTo>
                </a:path>
              </a:pathLst>
            </a:custGeom>
            <a:ln w="40651" cap="flat">
              <a:solidFill>
                <a:srgbClr val="000000">
                  <a:alpha val="100000"/>
                </a:srgbClr>
              </a:solidFill>
              <a:prstDash val="solid"/>
              <a:round/>
            </a:ln>
          </p:spPr>
          <p:txBody>
            <a:bodyPr/>
            <a:lstStyle/>
            <a:p>
              <a:endParaRPr/>
            </a:p>
          </p:txBody>
        </p:sp>
        <p:sp>
          <p:nvSpPr>
            <p:cNvPr id="554" name="pl554"/>
            <p:cNvSpPr/>
            <p:nvPr/>
          </p:nvSpPr>
          <p:spPr>
            <a:xfrm>
              <a:off x="7539720" y="2685456"/>
              <a:ext cx="1461609" cy="21646"/>
            </a:xfrm>
            <a:custGeom>
              <a:avLst/>
              <a:gdLst/>
              <a:ahLst/>
              <a:cxnLst/>
              <a:rect l="0" t="0" r="0" b="0"/>
              <a:pathLst>
                <a:path w="1461609" h="21646">
                  <a:moveTo>
                    <a:pt x="0" y="0"/>
                  </a:moveTo>
                  <a:lnTo>
                    <a:pt x="208801" y="0"/>
                  </a:lnTo>
                  <a:lnTo>
                    <a:pt x="417602" y="10823"/>
                  </a:lnTo>
                  <a:lnTo>
                    <a:pt x="626404" y="21646"/>
                  </a:lnTo>
                  <a:lnTo>
                    <a:pt x="835205" y="21646"/>
                  </a:lnTo>
                  <a:lnTo>
                    <a:pt x="1044007" y="10823"/>
                  </a:lnTo>
                  <a:lnTo>
                    <a:pt x="1252808" y="21646"/>
                  </a:lnTo>
                  <a:lnTo>
                    <a:pt x="1461609" y="21646"/>
                  </a:lnTo>
                </a:path>
              </a:pathLst>
            </a:custGeom>
            <a:ln w="35231" cap="flat">
              <a:solidFill>
                <a:srgbClr val="1CABE2">
                  <a:alpha val="100000"/>
                </a:srgbClr>
              </a:solidFill>
              <a:prstDash val="solid"/>
              <a:round/>
            </a:ln>
          </p:spPr>
          <p:txBody>
            <a:bodyPr/>
            <a:lstStyle/>
            <a:p>
              <a:endParaRPr/>
            </a:p>
          </p:txBody>
        </p:sp>
        <p:sp>
          <p:nvSpPr>
            <p:cNvPr id="555" name="tx555"/>
            <p:cNvSpPr/>
            <p:nvPr/>
          </p:nvSpPr>
          <p:spPr>
            <a:xfrm>
              <a:off x="7479430" y="25053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56" name="tx556"/>
            <p:cNvSpPr/>
            <p:nvPr/>
          </p:nvSpPr>
          <p:spPr>
            <a:xfrm>
              <a:off x="7688232" y="25053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57" name="tx557"/>
            <p:cNvSpPr/>
            <p:nvPr/>
          </p:nvSpPr>
          <p:spPr>
            <a:xfrm>
              <a:off x="7897033" y="25161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58" name="tx558"/>
            <p:cNvSpPr/>
            <p:nvPr/>
          </p:nvSpPr>
          <p:spPr>
            <a:xfrm>
              <a:off x="8105835" y="25269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59" name="tx559"/>
            <p:cNvSpPr/>
            <p:nvPr/>
          </p:nvSpPr>
          <p:spPr>
            <a:xfrm>
              <a:off x="8314636" y="25269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60" name="tx560"/>
            <p:cNvSpPr/>
            <p:nvPr/>
          </p:nvSpPr>
          <p:spPr>
            <a:xfrm>
              <a:off x="8523437" y="25161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561" name="tx561"/>
            <p:cNvSpPr/>
            <p:nvPr/>
          </p:nvSpPr>
          <p:spPr>
            <a:xfrm>
              <a:off x="8732239" y="25269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62" name="tx562"/>
            <p:cNvSpPr/>
            <p:nvPr/>
          </p:nvSpPr>
          <p:spPr>
            <a:xfrm>
              <a:off x="8941040" y="25269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63" name="rc563"/>
            <p:cNvSpPr/>
            <p:nvPr/>
          </p:nvSpPr>
          <p:spPr>
            <a:xfrm>
              <a:off x="7466640" y="3643117"/>
              <a:ext cx="1607770" cy="1000072"/>
            </a:xfrm>
            <a:prstGeom prst="rect">
              <a:avLst/>
            </a:prstGeom>
            <a:solidFill>
              <a:srgbClr val="EBEBEB">
                <a:alpha val="100000"/>
              </a:srgbClr>
            </a:solidFill>
          </p:spPr>
          <p:txBody>
            <a:bodyPr/>
            <a:lstStyle/>
            <a:p>
              <a:endParaRPr/>
            </a:p>
          </p:txBody>
        </p:sp>
        <p:sp>
          <p:nvSpPr>
            <p:cNvPr id="564" name="pl564"/>
            <p:cNvSpPr/>
            <p:nvPr/>
          </p:nvSpPr>
          <p:spPr>
            <a:xfrm>
              <a:off x="7466640" y="463561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5" name="pl565"/>
            <p:cNvSpPr/>
            <p:nvPr/>
          </p:nvSpPr>
          <p:spPr>
            <a:xfrm>
              <a:off x="7466640" y="436503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6" name="pl566"/>
            <p:cNvSpPr/>
            <p:nvPr/>
          </p:nvSpPr>
          <p:spPr>
            <a:xfrm>
              <a:off x="7466640" y="409444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7" name="pl567"/>
            <p:cNvSpPr/>
            <p:nvPr/>
          </p:nvSpPr>
          <p:spPr>
            <a:xfrm>
              <a:off x="7466640" y="382386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8" name="pl568"/>
            <p:cNvSpPr/>
            <p:nvPr/>
          </p:nvSpPr>
          <p:spPr>
            <a:xfrm>
              <a:off x="746664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9" name="pl569"/>
            <p:cNvSpPr/>
            <p:nvPr/>
          </p:nvSpPr>
          <p:spPr>
            <a:xfrm>
              <a:off x="7466640" y="450032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0" name="pl570"/>
            <p:cNvSpPr/>
            <p:nvPr/>
          </p:nvSpPr>
          <p:spPr>
            <a:xfrm>
              <a:off x="7466640" y="422974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1" name="pl571"/>
            <p:cNvSpPr/>
            <p:nvPr/>
          </p:nvSpPr>
          <p:spPr>
            <a:xfrm>
              <a:off x="7466640" y="3959157"/>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2" name="pl572"/>
            <p:cNvSpPr/>
            <p:nvPr/>
          </p:nvSpPr>
          <p:spPr>
            <a:xfrm>
              <a:off x="753972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3" name="pl573"/>
            <p:cNvSpPr/>
            <p:nvPr/>
          </p:nvSpPr>
          <p:spPr>
            <a:xfrm>
              <a:off x="7748521"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4" name="pl574"/>
            <p:cNvSpPr/>
            <p:nvPr/>
          </p:nvSpPr>
          <p:spPr>
            <a:xfrm>
              <a:off x="795732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5" name="pl575"/>
            <p:cNvSpPr/>
            <p:nvPr/>
          </p:nvSpPr>
          <p:spPr>
            <a:xfrm>
              <a:off x="816612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6" name="pl576"/>
            <p:cNvSpPr/>
            <p:nvPr/>
          </p:nvSpPr>
          <p:spPr>
            <a:xfrm>
              <a:off x="837492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7" name="pl577"/>
            <p:cNvSpPr/>
            <p:nvPr/>
          </p:nvSpPr>
          <p:spPr>
            <a:xfrm>
              <a:off x="858372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8" name="pl578"/>
            <p:cNvSpPr/>
            <p:nvPr/>
          </p:nvSpPr>
          <p:spPr>
            <a:xfrm>
              <a:off x="879252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9" name="pl579"/>
            <p:cNvSpPr/>
            <p:nvPr/>
          </p:nvSpPr>
          <p:spPr>
            <a:xfrm>
              <a:off x="900133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0" name="pl580"/>
            <p:cNvSpPr/>
            <p:nvPr/>
          </p:nvSpPr>
          <p:spPr>
            <a:xfrm>
              <a:off x="7539720" y="4013274"/>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BEBEBE">
                  <a:alpha val="69803"/>
                </a:srgbClr>
              </a:solidFill>
              <a:prstDash val="solid"/>
              <a:round/>
            </a:ln>
          </p:spPr>
          <p:txBody>
            <a:bodyPr/>
            <a:lstStyle/>
            <a:p>
              <a:endParaRPr/>
            </a:p>
          </p:txBody>
        </p:sp>
        <p:sp>
          <p:nvSpPr>
            <p:cNvPr id="581" name="pl581"/>
            <p:cNvSpPr/>
            <p:nvPr/>
          </p:nvSpPr>
          <p:spPr>
            <a:xfrm>
              <a:off x="7539720" y="4056567"/>
              <a:ext cx="1461609" cy="227289"/>
            </a:xfrm>
            <a:custGeom>
              <a:avLst/>
              <a:gdLst/>
              <a:ahLst/>
              <a:cxnLst/>
              <a:rect l="0" t="0" r="0" b="0"/>
              <a:pathLst>
                <a:path w="1461609" h="227289">
                  <a:moveTo>
                    <a:pt x="0" y="43293"/>
                  </a:moveTo>
                  <a:lnTo>
                    <a:pt x="208801" y="43293"/>
                  </a:lnTo>
                  <a:lnTo>
                    <a:pt x="417602" y="43293"/>
                  </a:lnTo>
                  <a:lnTo>
                    <a:pt x="626404" y="227289"/>
                  </a:lnTo>
                  <a:lnTo>
                    <a:pt x="835205" y="43293"/>
                  </a:lnTo>
                  <a:lnTo>
                    <a:pt x="1044007" y="0"/>
                  </a:lnTo>
                  <a:lnTo>
                    <a:pt x="1252808" y="97409"/>
                  </a:lnTo>
                  <a:lnTo>
                    <a:pt x="1461609" y="129879"/>
                  </a:lnTo>
                </a:path>
              </a:pathLst>
            </a:custGeom>
            <a:ln w="40651" cap="flat">
              <a:solidFill>
                <a:srgbClr val="BEBEBE">
                  <a:alpha val="69803"/>
                </a:srgbClr>
              </a:solidFill>
              <a:prstDash val="solid"/>
              <a:round/>
            </a:ln>
          </p:spPr>
          <p:txBody>
            <a:bodyPr/>
            <a:lstStyle/>
            <a:p>
              <a:endParaRPr/>
            </a:p>
          </p:txBody>
        </p:sp>
        <p:sp>
          <p:nvSpPr>
            <p:cNvPr id="582" name="pl582"/>
            <p:cNvSpPr/>
            <p:nvPr/>
          </p:nvSpPr>
          <p:spPr>
            <a:xfrm>
              <a:off x="7539720" y="4056567"/>
              <a:ext cx="1461609" cy="227289"/>
            </a:xfrm>
            <a:custGeom>
              <a:avLst/>
              <a:gdLst/>
              <a:ahLst/>
              <a:cxnLst/>
              <a:rect l="0" t="0" r="0" b="0"/>
              <a:pathLst>
                <a:path w="1461609" h="227289">
                  <a:moveTo>
                    <a:pt x="0" y="43293"/>
                  </a:moveTo>
                  <a:lnTo>
                    <a:pt x="208801" y="43293"/>
                  </a:lnTo>
                  <a:lnTo>
                    <a:pt x="417602" y="43293"/>
                  </a:lnTo>
                  <a:lnTo>
                    <a:pt x="626404" y="227289"/>
                  </a:lnTo>
                  <a:lnTo>
                    <a:pt x="835205" y="43293"/>
                  </a:lnTo>
                  <a:lnTo>
                    <a:pt x="1044007" y="0"/>
                  </a:lnTo>
                  <a:lnTo>
                    <a:pt x="1252808" y="97409"/>
                  </a:lnTo>
                  <a:lnTo>
                    <a:pt x="1461609" y="129879"/>
                  </a:lnTo>
                </a:path>
              </a:pathLst>
            </a:custGeom>
            <a:ln w="35231" cap="flat">
              <a:solidFill>
                <a:srgbClr val="BEBEBE">
                  <a:alpha val="69803"/>
                </a:srgbClr>
              </a:solidFill>
              <a:prstDash val="solid"/>
              <a:round/>
            </a:ln>
          </p:spPr>
          <p:txBody>
            <a:bodyPr/>
            <a:lstStyle/>
            <a:p>
              <a:endParaRPr/>
            </a:p>
          </p:txBody>
        </p:sp>
        <p:sp>
          <p:nvSpPr>
            <p:cNvPr id="583" name="pl583"/>
            <p:cNvSpPr/>
            <p:nvPr/>
          </p:nvSpPr>
          <p:spPr>
            <a:xfrm>
              <a:off x="7539720" y="4013274"/>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6B6B6B">
                  <a:alpha val="100000"/>
                </a:srgbClr>
              </a:solidFill>
              <a:prstDash val="solid"/>
              <a:round/>
            </a:ln>
          </p:spPr>
          <p:txBody>
            <a:bodyPr/>
            <a:lstStyle/>
            <a:p>
              <a:endParaRPr/>
            </a:p>
          </p:txBody>
        </p:sp>
        <p:sp>
          <p:nvSpPr>
            <p:cNvPr id="584" name="pl584"/>
            <p:cNvSpPr/>
            <p:nvPr/>
          </p:nvSpPr>
          <p:spPr>
            <a:xfrm>
              <a:off x="7539720" y="4056567"/>
              <a:ext cx="1461609" cy="227289"/>
            </a:xfrm>
            <a:custGeom>
              <a:avLst/>
              <a:gdLst/>
              <a:ahLst/>
              <a:cxnLst/>
              <a:rect l="0" t="0" r="0" b="0"/>
              <a:pathLst>
                <a:path w="1461609" h="227289">
                  <a:moveTo>
                    <a:pt x="0" y="43293"/>
                  </a:moveTo>
                  <a:lnTo>
                    <a:pt x="208801" y="43293"/>
                  </a:lnTo>
                  <a:lnTo>
                    <a:pt x="417602" y="43293"/>
                  </a:lnTo>
                  <a:lnTo>
                    <a:pt x="626404" y="227289"/>
                  </a:lnTo>
                  <a:lnTo>
                    <a:pt x="835205" y="43293"/>
                  </a:lnTo>
                  <a:lnTo>
                    <a:pt x="1044007" y="0"/>
                  </a:lnTo>
                  <a:lnTo>
                    <a:pt x="1252808" y="97409"/>
                  </a:lnTo>
                  <a:lnTo>
                    <a:pt x="1461609" y="129879"/>
                  </a:lnTo>
                </a:path>
              </a:pathLst>
            </a:custGeom>
            <a:ln w="40651" cap="flat">
              <a:solidFill>
                <a:srgbClr val="000000">
                  <a:alpha val="100000"/>
                </a:srgbClr>
              </a:solidFill>
              <a:prstDash val="solid"/>
              <a:round/>
            </a:ln>
          </p:spPr>
          <p:txBody>
            <a:bodyPr/>
            <a:lstStyle/>
            <a:p>
              <a:endParaRPr/>
            </a:p>
          </p:txBody>
        </p:sp>
        <p:sp>
          <p:nvSpPr>
            <p:cNvPr id="585" name="pl585"/>
            <p:cNvSpPr/>
            <p:nvPr/>
          </p:nvSpPr>
          <p:spPr>
            <a:xfrm>
              <a:off x="7539720" y="4056567"/>
              <a:ext cx="1461609" cy="227289"/>
            </a:xfrm>
            <a:custGeom>
              <a:avLst/>
              <a:gdLst/>
              <a:ahLst/>
              <a:cxnLst/>
              <a:rect l="0" t="0" r="0" b="0"/>
              <a:pathLst>
                <a:path w="1461609" h="227289">
                  <a:moveTo>
                    <a:pt x="0" y="43293"/>
                  </a:moveTo>
                  <a:lnTo>
                    <a:pt x="208801" y="43293"/>
                  </a:lnTo>
                  <a:lnTo>
                    <a:pt x="417602" y="43293"/>
                  </a:lnTo>
                  <a:lnTo>
                    <a:pt x="626404" y="227289"/>
                  </a:lnTo>
                  <a:lnTo>
                    <a:pt x="835205" y="43293"/>
                  </a:lnTo>
                  <a:lnTo>
                    <a:pt x="1044007" y="0"/>
                  </a:lnTo>
                  <a:lnTo>
                    <a:pt x="1252808" y="97409"/>
                  </a:lnTo>
                  <a:lnTo>
                    <a:pt x="1461609" y="129879"/>
                  </a:lnTo>
                </a:path>
              </a:pathLst>
            </a:custGeom>
            <a:ln w="35231" cap="flat">
              <a:solidFill>
                <a:srgbClr val="1CABE2">
                  <a:alpha val="100000"/>
                </a:srgbClr>
              </a:solidFill>
              <a:prstDash val="solid"/>
              <a:round/>
            </a:ln>
          </p:spPr>
          <p:txBody>
            <a:bodyPr/>
            <a:lstStyle/>
            <a:p>
              <a:endParaRPr/>
            </a:p>
          </p:txBody>
        </p:sp>
        <p:sp>
          <p:nvSpPr>
            <p:cNvPr id="586" name="tx586"/>
            <p:cNvSpPr/>
            <p:nvPr/>
          </p:nvSpPr>
          <p:spPr>
            <a:xfrm>
              <a:off x="7479430" y="39197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87" name="tx587"/>
            <p:cNvSpPr/>
            <p:nvPr/>
          </p:nvSpPr>
          <p:spPr>
            <a:xfrm>
              <a:off x="7688232" y="39197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88" name="tx588"/>
            <p:cNvSpPr/>
            <p:nvPr/>
          </p:nvSpPr>
          <p:spPr>
            <a:xfrm>
              <a:off x="7897033" y="39197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89" name="tx589"/>
            <p:cNvSpPr/>
            <p:nvPr/>
          </p:nvSpPr>
          <p:spPr>
            <a:xfrm>
              <a:off x="8105835" y="41037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590" name="tx590"/>
            <p:cNvSpPr/>
            <p:nvPr/>
          </p:nvSpPr>
          <p:spPr>
            <a:xfrm>
              <a:off x="8314636" y="39197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91" name="tx591"/>
            <p:cNvSpPr/>
            <p:nvPr/>
          </p:nvSpPr>
          <p:spPr>
            <a:xfrm>
              <a:off x="8523437" y="38764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92" name="tx592"/>
            <p:cNvSpPr/>
            <p:nvPr/>
          </p:nvSpPr>
          <p:spPr>
            <a:xfrm>
              <a:off x="8732239" y="39738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593" name="tx593"/>
            <p:cNvSpPr/>
            <p:nvPr/>
          </p:nvSpPr>
          <p:spPr>
            <a:xfrm>
              <a:off x="8941040" y="4006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594" name="rc594"/>
            <p:cNvSpPr/>
            <p:nvPr/>
          </p:nvSpPr>
          <p:spPr>
            <a:xfrm>
              <a:off x="7466640" y="4927641"/>
              <a:ext cx="1607770" cy="1000072"/>
            </a:xfrm>
            <a:prstGeom prst="rect">
              <a:avLst/>
            </a:prstGeom>
            <a:solidFill>
              <a:srgbClr val="EBEBEB">
                <a:alpha val="100000"/>
              </a:srgbClr>
            </a:solidFill>
          </p:spPr>
          <p:txBody>
            <a:bodyPr/>
            <a:lstStyle/>
            <a:p>
              <a:endParaRPr/>
            </a:p>
          </p:txBody>
        </p:sp>
        <p:sp>
          <p:nvSpPr>
            <p:cNvPr id="595" name="pl595"/>
            <p:cNvSpPr/>
            <p:nvPr/>
          </p:nvSpPr>
          <p:spPr>
            <a:xfrm>
              <a:off x="7466640" y="5920138"/>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6" name="pl596"/>
            <p:cNvSpPr/>
            <p:nvPr/>
          </p:nvSpPr>
          <p:spPr>
            <a:xfrm>
              <a:off x="7466640" y="564955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7" name="pl597"/>
            <p:cNvSpPr/>
            <p:nvPr/>
          </p:nvSpPr>
          <p:spPr>
            <a:xfrm>
              <a:off x="7466640" y="53789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8" name="pl598"/>
            <p:cNvSpPr/>
            <p:nvPr/>
          </p:nvSpPr>
          <p:spPr>
            <a:xfrm>
              <a:off x="7466640" y="510839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9" name="pl599"/>
            <p:cNvSpPr/>
            <p:nvPr/>
          </p:nvSpPr>
          <p:spPr>
            <a:xfrm>
              <a:off x="746664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00" name="pl600"/>
            <p:cNvSpPr/>
            <p:nvPr/>
          </p:nvSpPr>
          <p:spPr>
            <a:xfrm>
              <a:off x="7466640" y="578484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1" name="pl601"/>
            <p:cNvSpPr/>
            <p:nvPr/>
          </p:nvSpPr>
          <p:spPr>
            <a:xfrm>
              <a:off x="7466640" y="551426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2" name="pl602"/>
            <p:cNvSpPr/>
            <p:nvPr/>
          </p:nvSpPr>
          <p:spPr>
            <a:xfrm>
              <a:off x="7466640" y="524368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3" name="pl603"/>
            <p:cNvSpPr/>
            <p:nvPr/>
          </p:nvSpPr>
          <p:spPr>
            <a:xfrm>
              <a:off x="753972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4" name="pl604"/>
            <p:cNvSpPr/>
            <p:nvPr/>
          </p:nvSpPr>
          <p:spPr>
            <a:xfrm>
              <a:off x="7748521"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5" name="pl605"/>
            <p:cNvSpPr/>
            <p:nvPr/>
          </p:nvSpPr>
          <p:spPr>
            <a:xfrm>
              <a:off x="795732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6" name="pl606"/>
            <p:cNvSpPr/>
            <p:nvPr/>
          </p:nvSpPr>
          <p:spPr>
            <a:xfrm>
              <a:off x="816612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7" name="pl607"/>
            <p:cNvSpPr/>
            <p:nvPr/>
          </p:nvSpPr>
          <p:spPr>
            <a:xfrm>
              <a:off x="837492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8" name="pl608"/>
            <p:cNvSpPr/>
            <p:nvPr/>
          </p:nvSpPr>
          <p:spPr>
            <a:xfrm>
              <a:off x="858372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9" name="pl609"/>
            <p:cNvSpPr/>
            <p:nvPr/>
          </p:nvSpPr>
          <p:spPr>
            <a:xfrm>
              <a:off x="879252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10" name="pl610"/>
            <p:cNvSpPr/>
            <p:nvPr/>
          </p:nvSpPr>
          <p:spPr>
            <a:xfrm>
              <a:off x="900133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11" name="pl611"/>
            <p:cNvSpPr/>
            <p:nvPr/>
          </p:nvSpPr>
          <p:spPr>
            <a:xfrm>
              <a:off x="7539720" y="5297798"/>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BEBEBE">
                  <a:alpha val="69803"/>
                </a:srgbClr>
              </a:solidFill>
              <a:prstDash val="solid"/>
              <a:round/>
            </a:ln>
          </p:spPr>
          <p:txBody>
            <a:bodyPr/>
            <a:lstStyle/>
            <a:p>
              <a:endParaRPr/>
            </a:p>
          </p:txBody>
        </p:sp>
        <p:sp>
          <p:nvSpPr>
            <p:cNvPr id="612" name="pl612"/>
            <p:cNvSpPr/>
            <p:nvPr/>
          </p:nvSpPr>
          <p:spPr>
            <a:xfrm>
              <a:off x="7539720" y="5276151"/>
              <a:ext cx="1461609" cy="281405"/>
            </a:xfrm>
            <a:custGeom>
              <a:avLst/>
              <a:gdLst/>
              <a:ahLst/>
              <a:cxnLst/>
              <a:rect l="0" t="0" r="0" b="0"/>
              <a:pathLst>
                <a:path w="1461609" h="281405">
                  <a:moveTo>
                    <a:pt x="0" y="32469"/>
                  </a:moveTo>
                  <a:lnTo>
                    <a:pt x="208801" y="10823"/>
                  </a:lnTo>
                  <a:lnTo>
                    <a:pt x="417602" y="140702"/>
                  </a:lnTo>
                  <a:lnTo>
                    <a:pt x="626404" y="281405"/>
                  </a:lnTo>
                  <a:lnTo>
                    <a:pt x="835205" y="151526"/>
                  </a:lnTo>
                  <a:lnTo>
                    <a:pt x="1044007" y="75763"/>
                  </a:lnTo>
                  <a:lnTo>
                    <a:pt x="1252808" y="97409"/>
                  </a:lnTo>
                  <a:lnTo>
                    <a:pt x="1461609" y="0"/>
                  </a:lnTo>
                </a:path>
              </a:pathLst>
            </a:custGeom>
            <a:ln w="40651" cap="flat">
              <a:solidFill>
                <a:srgbClr val="BEBEBE">
                  <a:alpha val="69803"/>
                </a:srgbClr>
              </a:solidFill>
              <a:prstDash val="solid"/>
              <a:round/>
            </a:ln>
          </p:spPr>
          <p:txBody>
            <a:bodyPr/>
            <a:lstStyle/>
            <a:p>
              <a:endParaRPr/>
            </a:p>
          </p:txBody>
        </p:sp>
        <p:sp>
          <p:nvSpPr>
            <p:cNvPr id="613" name="pl613"/>
            <p:cNvSpPr/>
            <p:nvPr/>
          </p:nvSpPr>
          <p:spPr>
            <a:xfrm>
              <a:off x="7539720" y="5276151"/>
              <a:ext cx="1461609" cy="281405"/>
            </a:xfrm>
            <a:custGeom>
              <a:avLst/>
              <a:gdLst/>
              <a:ahLst/>
              <a:cxnLst/>
              <a:rect l="0" t="0" r="0" b="0"/>
              <a:pathLst>
                <a:path w="1461609" h="281405">
                  <a:moveTo>
                    <a:pt x="0" y="32469"/>
                  </a:moveTo>
                  <a:lnTo>
                    <a:pt x="208801" y="10823"/>
                  </a:lnTo>
                  <a:lnTo>
                    <a:pt x="417602" y="140702"/>
                  </a:lnTo>
                  <a:lnTo>
                    <a:pt x="626404" y="281405"/>
                  </a:lnTo>
                  <a:lnTo>
                    <a:pt x="835205" y="151526"/>
                  </a:lnTo>
                  <a:lnTo>
                    <a:pt x="1044007" y="75763"/>
                  </a:lnTo>
                  <a:lnTo>
                    <a:pt x="1252808" y="97409"/>
                  </a:lnTo>
                  <a:lnTo>
                    <a:pt x="1461609" y="0"/>
                  </a:lnTo>
                </a:path>
              </a:pathLst>
            </a:custGeom>
            <a:ln w="35231" cap="flat">
              <a:solidFill>
                <a:srgbClr val="BEBEBE">
                  <a:alpha val="69803"/>
                </a:srgbClr>
              </a:solidFill>
              <a:prstDash val="solid"/>
              <a:round/>
            </a:ln>
          </p:spPr>
          <p:txBody>
            <a:bodyPr/>
            <a:lstStyle/>
            <a:p>
              <a:endParaRPr/>
            </a:p>
          </p:txBody>
        </p:sp>
        <p:sp>
          <p:nvSpPr>
            <p:cNvPr id="614" name="pl614"/>
            <p:cNvSpPr/>
            <p:nvPr/>
          </p:nvSpPr>
          <p:spPr>
            <a:xfrm>
              <a:off x="7539720" y="5297798"/>
              <a:ext cx="1461609" cy="86586"/>
            </a:xfrm>
            <a:custGeom>
              <a:avLst/>
              <a:gdLst/>
              <a:ahLst/>
              <a:cxnLst/>
              <a:rect l="0" t="0" r="0" b="0"/>
              <a:pathLst>
                <a:path w="1461609" h="86586">
                  <a:moveTo>
                    <a:pt x="0" y="0"/>
                  </a:moveTo>
                  <a:lnTo>
                    <a:pt x="208801" y="0"/>
                  </a:lnTo>
                  <a:lnTo>
                    <a:pt x="417602" y="21646"/>
                  </a:lnTo>
                  <a:lnTo>
                    <a:pt x="626404" y="86586"/>
                  </a:lnTo>
                  <a:lnTo>
                    <a:pt x="835205" y="10823"/>
                  </a:lnTo>
                  <a:lnTo>
                    <a:pt x="1044007" y="43293"/>
                  </a:lnTo>
                  <a:lnTo>
                    <a:pt x="1252808" y="43293"/>
                  </a:lnTo>
                  <a:lnTo>
                    <a:pt x="1461609" y="43293"/>
                  </a:lnTo>
                </a:path>
              </a:pathLst>
            </a:custGeom>
            <a:ln w="20325" cap="flat">
              <a:solidFill>
                <a:srgbClr val="6B6B6B">
                  <a:alpha val="100000"/>
                </a:srgbClr>
              </a:solidFill>
              <a:prstDash val="solid"/>
              <a:round/>
            </a:ln>
          </p:spPr>
          <p:txBody>
            <a:bodyPr/>
            <a:lstStyle/>
            <a:p>
              <a:endParaRPr/>
            </a:p>
          </p:txBody>
        </p:sp>
        <p:sp>
          <p:nvSpPr>
            <p:cNvPr id="615" name="pl615"/>
            <p:cNvSpPr/>
            <p:nvPr/>
          </p:nvSpPr>
          <p:spPr>
            <a:xfrm>
              <a:off x="7539720" y="5276151"/>
              <a:ext cx="1461609" cy="281405"/>
            </a:xfrm>
            <a:custGeom>
              <a:avLst/>
              <a:gdLst/>
              <a:ahLst/>
              <a:cxnLst/>
              <a:rect l="0" t="0" r="0" b="0"/>
              <a:pathLst>
                <a:path w="1461609" h="281405">
                  <a:moveTo>
                    <a:pt x="0" y="32469"/>
                  </a:moveTo>
                  <a:lnTo>
                    <a:pt x="208801" y="10823"/>
                  </a:lnTo>
                  <a:lnTo>
                    <a:pt x="417602" y="140702"/>
                  </a:lnTo>
                  <a:lnTo>
                    <a:pt x="626404" y="281405"/>
                  </a:lnTo>
                  <a:lnTo>
                    <a:pt x="835205" y="151526"/>
                  </a:lnTo>
                  <a:lnTo>
                    <a:pt x="1044007" y="75763"/>
                  </a:lnTo>
                  <a:lnTo>
                    <a:pt x="1252808" y="97409"/>
                  </a:lnTo>
                  <a:lnTo>
                    <a:pt x="1461609" y="0"/>
                  </a:lnTo>
                </a:path>
              </a:pathLst>
            </a:custGeom>
            <a:ln w="40651" cap="flat">
              <a:solidFill>
                <a:srgbClr val="000000">
                  <a:alpha val="100000"/>
                </a:srgbClr>
              </a:solidFill>
              <a:prstDash val="solid"/>
              <a:round/>
            </a:ln>
          </p:spPr>
          <p:txBody>
            <a:bodyPr/>
            <a:lstStyle/>
            <a:p>
              <a:endParaRPr/>
            </a:p>
          </p:txBody>
        </p:sp>
        <p:sp>
          <p:nvSpPr>
            <p:cNvPr id="616" name="pl616"/>
            <p:cNvSpPr/>
            <p:nvPr/>
          </p:nvSpPr>
          <p:spPr>
            <a:xfrm>
              <a:off x="7539720" y="5276151"/>
              <a:ext cx="1461609" cy="281405"/>
            </a:xfrm>
            <a:custGeom>
              <a:avLst/>
              <a:gdLst/>
              <a:ahLst/>
              <a:cxnLst/>
              <a:rect l="0" t="0" r="0" b="0"/>
              <a:pathLst>
                <a:path w="1461609" h="281405">
                  <a:moveTo>
                    <a:pt x="0" y="32469"/>
                  </a:moveTo>
                  <a:lnTo>
                    <a:pt x="208801" y="10823"/>
                  </a:lnTo>
                  <a:lnTo>
                    <a:pt x="417602" y="140702"/>
                  </a:lnTo>
                  <a:lnTo>
                    <a:pt x="626404" y="281405"/>
                  </a:lnTo>
                  <a:lnTo>
                    <a:pt x="835205" y="151526"/>
                  </a:lnTo>
                  <a:lnTo>
                    <a:pt x="1044007" y="75763"/>
                  </a:lnTo>
                  <a:lnTo>
                    <a:pt x="1252808" y="97409"/>
                  </a:lnTo>
                  <a:lnTo>
                    <a:pt x="1461609" y="0"/>
                  </a:lnTo>
                </a:path>
              </a:pathLst>
            </a:custGeom>
            <a:ln w="35231" cap="flat">
              <a:solidFill>
                <a:srgbClr val="1CABE2">
                  <a:alpha val="100000"/>
                </a:srgbClr>
              </a:solidFill>
              <a:prstDash val="solid"/>
              <a:round/>
            </a:ln>
          </p:spPr>
          <p:txBody>
            <a:bodyPr/>
            <a:lstStyle/>
            <a:p>
              <a:endParaRPr/>
            </a:p>
          </p:txBody>
        </p:sp>
        <p:sp>
          <p:nvSpPr>
            <p:cNvPr id="617" name="tx617"/>
            <p:cNvSpPr/>
            <p:nvPr/>
          </p:nvSpPr>
          <p:spPr>
            <a:xfrm>
              <a:off x="7479430" y="51285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618" name="tx618"/>
            <p:cNvSpPr/>
            <p:nvPr/>
          </p:nvSpPr>
          <p:spPr>
            <a:xfrm>
              <a:off x="7688232" y="51068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619" name="tx619"/>
            <p:cNvSpPr/>
            <p:nvPr/>
          </p:nvSpPr>
          <p:spPr>
            <a:xfrm>
              <a:off x="7897033" y="52367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620" name="tx620"/>
            <p:cNvSpPr/>
            <p:nvPr/>
          </p:nvSpPr>
          <p:spPr>
            <a:xfrm>
              <a:off x="8105835" y="53787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21" name="tx621"/>
            <p:cNvSpPr/>
            <p:nvPr/>
          </p:nvSpPr>
          <p:spPr>
            <a:xfrm>
              <a:off x="8314636" y="524750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622" name="tx622"/>
            <p:cNvSpPr/>
            <p:nvPr/>
          </p:nvSpPr>
          <p:spPr>
            <a:xfrm>
              <a:off x="8523437" y="5171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23" name="tx623"/>
            <p:cNvSpPr/>
            <p:nvPr/>
          </p:nvSpPr>
          <p:spPr>
            <a:xfrm>
              <a:off x="8732239" y="51934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624" name="tx624"/>
            <p:cNvSpPr/>
            <p:nvPr/>
          </p:nvSpPr>
          <p:spPr>
            <a:xfrm>
              <a:off x="8941040" y="5096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625" name="tx625"/>
            <p:cNvSpPr/>
            <p:nvPr/>
          </p:nvSpPr>
          <p:spPr>
            <a:xfrm>
              <a:off x="1147961" y="4777481"/>
              <a:ext cx="8262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Solomon Islands</a:t>
              </a:r>
            </a:p>
          </p:txBody>
        </p:sp>
        <p:sp>
          <p:nvSpPr>
            <p:cNvPr id="626" name="tx626"/>
            <p:cNvSpPr/>
            <p:nvPr/>
          </p:nvSpPr>
          <p:spPr>
            <a:xfrm>
              <a:off x="3024093" y="4778900"/>
              <a:ext cx="42870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Thailand</a:t>
              </a:r>
            </a:p>
          </p:txBody>
        </p:sp>
        <p:sp>
          <p:nvSpPr>
            <p:cNvPr id="627" name="tx627"/>
            <p:cNvSpPr/>
            <p:nvPr/>
          </p:nvSpPr>
          <p:spPr>
            <a:xfrm>
              <a:off x="4617715" y="4778900"/>
              <a:ext cx="59618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Timor-Leste</a:t>
              </a:r>
            </a:p>
          </p:txBody>
        </p:sp>
        <p:sp>
          <p:nvSpPr>
            <p:cNvPr id="628" name="tx628"/>
            <p:cNvSpPr/>
            <p:nvPr/>
          </p:nvSpPr>
          <p:spPr>
            <a:xfrm>
              <a:off x="6434720" y="4756690"/>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Tonga</a:t>
              </a:r>
            </a:p>
          </p:txBody>
        </p:sp>
        <p:sp>
          <p:nvSpPr>
            <p:cNvPr id="629" name="tx629"/>
            <p:cNvSpPr/>
            <p:nvPr/>
          </p:nvSpPr>
          <p:spPr>
            <a:xfrm>
              <a:off x="8062339" y="4778900"/>
              <a:ext cx="41637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Vanuatu</a:t>
              </a:r>
            </a:p>
          </p:txBody>
        </p:sp>
        <p:sp>
          <p:nvSpPr>
            <p:cNvPr id="630" name="tx630"/>
            <p:cNvSpPr/>
            <p:nvPr/>
          </p:nvSpPr>
          <p:spPr>
            <a:xfrm>
              <a:off x="1328206" y="3472166"/>
              <a:ext cx="46575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Myanmar</a:t>
              </a:r>
            </a:p>
          </p:txBody>
        </p:sp>
        <p:sp>
          <p:nvSpPr>
            <p:cNvPr id="631" name="tx631"/>
            <p:cNvSpPr/>
            <p:nvPr/>
          </p:nvSpPr>
          <p:spPr>
            <a:xfrm>
              <a:off x="3086249" y="3494376"/>
              <a:ext cx="3043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Nauru</a:t>
              </a:r>
            </a:p>
          </p:txBody>
        </p:sp>
        <p:sp>
          <p:nvSpPr>
            <p:cNvPr id="632" name="tx632"/>
            <p:cNvSpPr/>
            <p:nvPr/>
          </p:nvSpPr>
          <p:spPr>
            <a:xfrm>
              <a:off x="4800880" y="3494376"/>
              <a:ext cx="22985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Niue</a:t>
              </a:r>
            </a:p>
          </p:txBody>
        </p:sp>
        <p:sp>
          <p:nvSpPr>
            <p:cNvPr id="633" name="tx633"/>
            <p:cNvSpPr/>
            <p:nvPr/>
          </p:nvSpPr>
          <p:spPr>
            <a:xfrm>
              <a:off x="6108553" y="3472111"/>
              <a:ext cx="96922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Papua New Guinea</a:t>
              </a:r>
            </a:p>
          </p:txBody>
        </p:sp>
        <p:sp>
          <p:nvSpPr>
            <p:cNvPr id="634" name="tx634"/>
            <p:cNvSpPr/>
            <p:nvPr/>
          </p:nvSpPr>
          <p:spPr>
            <a:xfrm>
              <a:off x="8000266" y="3473476"/>
              <a:ext cx="54051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Philippines</a:t>
              </a:r>
            </a:p>
          </p:txBody>
        </p:sp>
        <p:sp>
          <p:nvSpPr>
            <p:cNvPr id="635" name="tx635"/>
            <p:cNvSpPr/>
            <p:nvPr/>
          </p:nvSpPr>
          <p:spPr>
            <a:xfrm>
              <a:off x="1439912" y="2209852"/>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Laos</a:t>
              </a:r>
            </a:p>
          </p:txBody>
        </p:sp>
        <p:sp>
          <p:nvSpPr>
            <p:cNvPr id="636" name="tx636"/>
            <p:cNvSpPr/>
            <p:nvPr/>
          </p:nvSpPr>
          <p:spPr>
            <a:xfrm>
              <a:off x="3017954" y="2187642"/>
              <a:ext cx="44098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Malaysia</a:t>
              </a:r>
            </a:p>
          </p:txBody>
        </p:sp>
        <p:sp>
          <p:nvSpPr>
            <p:cNvPr id="637" name="tx637"/>
            <p:cNvSpPr/>
            <p:nvPr/>
          </p:nvSpPr>
          <p:spPr>
            <a:xfrm>
              <a:off x="4512067" y="2209852"/>
              <a:ext cx="80747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Marshall Islands</a:t>
              </a:r>
            </a:p>
          </p:txBody>
        </p:sp>
        <p:sp>
          <p:nvSpPr>
            <p:cNvPr id="638" name="tx638"/>
            <p:cNvSpPr/>
            <p:nvPr/>
          </p:nvSpPr>
          <p:spPr>
            <a:xfrm>
              <a:off x="6322987" y="2209852"/>
              <a:ext cx="54035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Micronesia</a:t>
              </a:r>
            </a:p>
          </p:txBody>
        </p:sp>
        <p:sp>
          <p:nvSpPr>
            <p:cNvPr id="639" name="tx639"/>
            <p:cNvSpPr/>
            <p:nvPr/>
          </p:nvSpPr>
          <p:spPr>
            <a:xfrm>
              <a:off x="8043758" y="2187642"/>
              <a:ext cx="4535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Mongolia</a:t>
              </a:r>
            </a:p>
          </p:txBody>
        </p:sp>
        <p:sp>
          <p:nvSpPr>
            <p:cNvPr id="640" name="tx640"/>
            <p:cNvSpPr/>
            <p:nvPr/>
          </p:nvSpPr>
          <p:spPr>
            <a:xfrm>
              <a:off x="1306378" y="923909"/>
              <a:ext cx="50941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Cambodia</a:t>
              </a:r>
            </a:p>
          </p:txBody>
        </p:sp>
        <p:sp>
          <p:nvSpPr>
            <p:cNvPr id="641" name="tx641"/>
            <p:cNvSpPr/>
            <p:nvPr/>
          </p:nvSpPr>
          <p:spPr>
            <a:xfrm>
              <a:off x="3092442" y="923909"/>
              <a:ext cx="2920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China</a:t>
              </a:r>
            </a:p>
          </p:txBody>
        </p:sp>
        <p:sp>
          <p:nvSpPr>
            <p:cNvPr id="642" name="tx642"/>
            <p:cNvSpPr/>
            <p:nvPr/>
          </p:nvSpPr>
          <p:spPr>
            <a:xfrm>
              <a:off x="4844427" y="903118"/>
              <a:ext cx="14275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Fiji</a:t>
              </a:r>
            </a:p>
          </p:txBody>
        </p:sp>
        <p:sp>
          <p:nvSpPr>
            <p:cNvPr id="643" name="tx643"/>
            <p:cNvSpPr/>
            <p:nvPr/>
          </p:nvSpPr>
          <p:spPr>
            <a:xfrm>
              <a:off x="6350818" y="925328"/>
              <a:ext cx="4846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Indonesia</a:t>
              </a:r>
            </a:p>
          </p:txBody>
        </p:sp>
        <p:sp>
          <p:nvSpPr>
            <p:cNvPr id="644" name="tx644"/>
            <p:cNvSpPr/>
            <p:nvPr/>
          </p:nvSpPr>
          <p:spPr>
            <a:xfrm>
              <a:off x="8099720" y="925328"/>
              <a:ext cx="34161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Kiribati</a:t>
              </a:r>
            </a:p>
          </p:txBody>
        </p:sp>
        <p:sp>
          <p:nvSpPr>
            <p:cNvPr id="645" name="pl645"/>
            <p:cNvSpPr/>
            <p:nvPr/>
          </p:nvSpPr>
          <p:spPr>
            <a:xfrm>
              <a:off x="83028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6" name="pl646"/>
            <p:cNvSpPr/>
            <p:nvPr/>
          </p:nvSpPr>
          <p:spPr>
            <a:xfrm>
              <a:off x="103908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7" name="pl647"/>
            <p:cNvSpPr/>
            <p:nvPr/>
          </p:nvSpPr>
          <p:spPr>
            <a:xfrm>
              <a:off x="124788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8" name="pl648"/>
            <p:cNvSpPr/>
            <p:nvPr/>
          </p:nvSpPr>
          <p:spPr>
            <a:xfrm>
              <a:off x="1456685"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9" name="pl649"/>
            <p:cNvSpPr/>
            <p:nvPr/>
          </p:nvSpPr>
          <p:spPr>
            <a:xfrm>
              <a:off x="166548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0" name="pl650"/>
            <p:cNvSpPr/>
            <p:nvPr/>
          </p:nvSpPr>
          <p:spPr>
            <a:xfrm>
              <a:off x="187428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1" name="pl651"/>
            <p:cNvSpPr/>
            <p:nvPr/>
          </p:nvSpPr>
          <p:spPr>
            <a:xfrm>
              <a:off x="208308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229189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tx653"/>
            <p:cNvSpPr/>
            <p:nvPr/>
          </p:nvSpPr>
          <p:spPr>
            <a:xfrm rot="-5400000">
              <a:off x="70512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4" name="tx654"/>
            <p:cNvSpPr/>
            <p:nvPr/>
          </p:nvSpPr>
          <p:spPr>
            <a:xfrm rot="-5400000">
              <a:off x="91392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5" name="tx655"/>
            <p:cNvSpPr/>
            <p:nvPr/>
          </p:nvSpPr>
          <p:spPr>
            <a:xfrm rot="-5400000">
              <a:off x="112272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56" name="tx656"/>
            <p:cNvSpPr/>
            <p:nvPr/>
          </p:nvSpPr>
          <p:spPr>
            <a:xfrm rot="-5400000">
              <a:off x="1331528"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57" name="tx657"/>
            <p:cNvSpPr/>
            <p:nvPr/>
          </p:nvSpPr>
          <p:spPr>
            <a:xfrm rot="-5400000">
              <a:off x="154032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8" name="tx658"/>
            <p:cNvSpPr/>
            <p:nvPr/>
          </p:nvSpPr>
          <p:spPr>
            <a:xfrm rot="-5400000">
              <a:off x="174910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9" name="tx659"/>
            <p:cNvSpPr/>
            <p:nvPr/>
          </p:nvSpPr>
          <p:spPr>
            <a:xfrm rot="-5400000">
              <a:off x="195793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0" name="tx660"/>
            <p:cNvSpPr/>
            <p:nvPr/>
          </p:nvSpPr>
          <p:spPr>
            <a:xfrm rot="-5400000">
              <a:off x="216673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1" name="pl661"/>
            <p:cNvSpPr/>
            <p:nvPr/>
          </p:nvSpPr>
          <p:spPr>
            <a:xfrm>
              <a:off x="250764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2" name="pl662"/>
            <p:cNvSpPr/>
            <p:nvPr/>
          </p:nvSpPr>
          <p:spPr>
            <a:xfrm>
              <a:off x="271644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3" name="pl663"/>
            <p:cNvSpPr/>
            <p:nvPr/>
          </p:nvSpPr>
          <p:spPr>
            <a:xfrm>
              <a:off x="292524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4" name="pl664"/>
            <p:cNvSpPr/>
            <p:nvPr/>
          </p:nvSpPr>
          <p:spPr>
            <a:xfrm>
              <a:off x="313404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5" name="pl665"/>
            <p:cNvSpPr/>
            <p:nvPr/>
          </p:nvSpPr>
          <p:spPr>
            <a:xfrm>
              <a:off x="33428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6" name="pl666"/>
            <p:cNvSpPr/>
            <p:nvPr/>
          </p:nvSpPr>
          <p:spPr>
            <a:xfrm>
              <a:off x="355164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7" name="pl667"/>
            <p:cNvSpPr/>
            <p:nvPr/>
          </p:nvSpPr>
          <p:spPr>
            <a:xfrm>
              <a:off x="376044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396925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9" name="tx669"/>
            <p:cNvSpPr/>
            <p:nvPr/>
          </p:nvSpPr>
          <p:spPr>
            <a:xfrm rot="-5400000">
              <a:off x="238248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70" name="tx670"/>
            <p:cNvSpPr/>
            <p:nvPr/>
          </p:nvSpPr>
          <p:spPr>
            <a:xfrm rot="-5400000">
              <a:off x="259128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71" name="tx671"/>
            <p:cNvSpPr/>
            <p:nvPr/>
          </p:nvSpPr>
          <p:spPr>
            <a:xfrm rot="-5400000">
              <a:off x="280008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72" name="tx672"/>
            <p:cNvSpPr/>
            <p:nvPr/>
          </p:nvSpPr>
          <p:spPr>
            <a:xfrm rot="-5400000">
              <a:off x="300888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73" name="tx673"/>
            <p:cNvSpPr/>
            <p:nvPr/>
          </p:nvSpPr>
          <p:spPr>
            <a:xfrm rot="-5400000">
              <a:off x="321768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4" name="tx674"/>
            <p:cNvSpPr/>
            <p:nvPr/>
          </p:nvSpPr>
          <p:spPr>
            <a:xfrm rot="-5400000">
              <a:off x="342646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5" name="tx675"/>
            <p:cNvSpPr/>
            <p:nvPr/>
          </p:nvSpPr>
          <p:spPr>
            <a:xfrm rot="-5400000">
              <a:off x="363529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76" name="tx676"/>
            <p:cNvSpPr/>
            <p:nvPr/>
          </p:nvSpPr>
          <p:spPr>
            <a:xfrm rot="-5400000">
              <a:off x="384409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7" name="pl677"/>
            <p:cNvSpPr/>
            <p:nvPr/>
          </p:nvSpPr>
          <p:spPr>
            <a:xfrm>
              <a:off x="418500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8" name="pl678"/>
            <p:cNvSpPr/>
            <p:nvPr/>
          </p:nvSpPr>
          <p:spPr>
            <a:xfrm>
              <a:off x="439380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9" name="pl679"/>
            <p:cNvSpPr/>
            <p:nvPr/>
          </p:nvSpPr>
          <p:spPr>
            <a:xfrm>
              <a:off x="460260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481140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1" name="pl681"/>
            <p:cNvSpPr/>
            <p:nvPr/>
          </p:nvSpPr>
          <p:spPr>
            <a:xfrm>
              <a:off x="502020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2" name="pl682"/>
            <p:cNvSpPr/>
            <p:nvPr/>
          </p:nvSpPr>
          <p:spPr>
            <a:xfrm>
              <a:off x="522900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3" name="pl683"/>
            <p:cNvSpPr/>
            <p:nvPr/>
          </p:nvSpPr>
          <p:spPr>
            <a:xfrm>
              <a:off x="54378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4" name="pl684"/>
            <p:cNvSpPr/>
            <p:nvPr/>
          </p:nvSpPr>
          <p:spPr>
            <a:xfrm>
              <a:off x="564661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5" name="tx685"/>
            <p:cNvSpPr/>
            <p:nvPr/>
          </p:nvSpPr>
          <p:spPr>
            <a:xfrm rot="-5400000">
              <a:off x="405984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86" name="tx686"/>
            <p:cNvSpPr/>
            <p:nvPr/>
          </p:nvSpPr>
          <p:spPr>
            <a:xfrm rot="-5400000">
              <a:off x="426864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87" name="tx687"/>
            <p:cNvSpPr/>
            <p:nvPr/>
          </p:nvSpPr>
          <p:spPr>
            <a:xfrm rot="-5400000">
              <a:off x="447744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8" name="tx688"/>
            <p:cNvSpPr/>
            <p:nvPr/>
          </p:nvSpPr>
          <p:spPr>
            <a:xfrm rot="-5400000">
              <a:off x="468624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9" name="tx689"/>
            <p:cNvSpPr/>
            <p:nvPr/>
          </p:nvSpPr>
          <p:spPr>
            <a:xfrm rot="-5400000">
              <a:off x="489504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90" name="tx690"/>
            <p:cNvSpPr/>
            <p:nvPr/>
          </p:nvSpPr>
          <p:spPr>
            <a:xfrm rot="-5400000">
              <a:off x="510382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91" name="tx691"/>
            <p:cNvSpPr/>
            <p:nvPr/>
          </p:nvSpPr>
          <p:spPr>
            <a:xfrm rot="-5400000">
              <a:off x="53126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92" name="tx692"/>
            <p:cNvSpPr/>
            <p:nvPr/>
          </p:nvSpPr>
          <p:spPr>
            <a:xfrm rot="-5400000">
              <a:off x="552145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93" name="pl693"/>
            <p:cNvSpPr/>
            <p:nvPr/>
          </p:nvSpPr>
          <p:spPr>
            <a:xfrm>
              <a:off x="586236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4" name="pl694"/>
            <p:cNvSpPr/>
            <p:nvPr/>
          </p:nvSpPr>
          <p:spPr>
            <a:xfrm>
              <a:off x="607116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5" name="pl695"/>
            <p:cNvSpPr/>
            <p:nvPr/>
          </p:nvSpPr>
          <p:spPr>
            <a:xfrm>
              <a:off x="627996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64887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7" name="pl697"/>
            <p:cNvSpPr/>
            <p:nvPr/>
          </p:nvSpPr>
          <p:spPr>
            <a:xfrm>
              <a:off x="669756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8" name="pl698"/>
            <p:cNvSpPr/>
            <p:nvPr/>
          </p:nvSpPr>
          <p:spPr>
            <a:xfrm>
              <a:off x="690636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9" name="pl699"/>
            <p:cNvSpPr/>
            <p:nvPr/>
          </p:nvSpPr>
          <p:spPr>
            <a:xfrm>
              <a:off x="711516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0" name="pl700"/>
            <p:cNvSpPr/>
            <p:nvPr/>
          </p:nvSpPr>
          <p:spPr>
            <a:xfrm>
              <a:off x="732397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1" name="tx701"/>
            <p:cNvSpPr/>
            <p:nvPr/>
          </p:nvSpPr>
          <p:spPr>
            <a:xfrm rot="-5400000">
              <a:off x="573720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02" name="tx702"/>
            <p:cNvSpPr/>
            <p:nvPr/>
          </p:nvSpPr>
          <p:spPr>
            <a:xfrm rot="-5400000">
              <a:off x="594600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03" name="tx703"/>
            <p:cNvSpPr/>
            <p:nvPr/>
          </p:nvSpPr>
          <p:spPr>
            <a:xfrm rot="-5400000">
              <a:off x="615480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4" name="tx704"/>
            <p:cNvSpPr/>
            <p:nvPr/>
          </p:nvSpPr>
          <p:spPr>
            <a:xfrm rot="-5400000">
              <a:off x="63636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5" name="tx705"/>
            <p:cNvSpPr/>
            <p:nvPr/>
          </p:nvSpPr>
          <p:spPr>
            <a:xfrm rot="-5400000">
              <a:off x="657240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6" name="tx706"/>
            <p:cNvSpPr/>
            <p:nvPr/>
          </p:nvSpPr>
          <p:spPr>
            <a:xfrm rot="-5400000">
              <a:off x="678118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7" name="tx707"/>
            <p:cNvSpPr/>
            <p:nvPr/>
          </p:nvSpPr>
          <p:spPr>
            <a:xfrm rot="-5400000">
              <a:off x="699001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8" name="tx708"/>
            <p:cNvSpPr/>
            <p:nvPr/>
          </p:nvSpPr>
          <p:spPr>
            <a:xfrm rot="-5400000">
              <a:off x="719881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09" name="pl709"/>
            <p:cNvSpPr/>
            <p:nvPr/>
          </p:nvSpPr>
          <p:spPr>
            <a:xfrm>
              <a:off x="753972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0" name="pl710"/>
            <p:cNvSpPr/>
            <p:nvPr/>
          </p:nvSpPr>
          <p:spPr>
            <a:xfrm>
              <a:off x="774852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1" name="pl711"/>
            <p:cNvSpPr/>
            <p:nvPr/>
          </p:nvSpPr>
          <p:spPr>
            <a:xfrm>
              <a:off x="795732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2" name="pl712"/>
            <p:cNvSpPr/>
            <p:nvPr/>
          </p:nvSpPr>
          <p:spPr>
            <a:xfrm>
              <a:off x="816612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3" name="pl713"/>
            <p:cNvSpPr/>
            <p:nvPr/>
          </p:nvSpPr>
          <p:spPr>
            <a:xfrm>
              <a:off x="837492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4" name="pl714"/>
            <p:cNvSpPr/>
            <p:nvPr/>
          </p:nvSpPr>
          <p:spPr>
            <a:xfrm>
              <a:off x="858372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5" name="pl715"/>
            <p:cNvSpPr/>
            <p:nvPr/>
          </p:nvSpPr>
          <p:spPr>
            <a:xfrm>
              <a:off x="879252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6" name="pl716"/>
            <p:cNvSpPr/>
            <p:nvPr/>
          </p:nvSpPr>
          <p:spPr>
            <a:xfrm>
              <a:off x="900133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7" name="tx717"/>
            <p:cNvSpPr/>
            <p:nvPr/>
          </p:nvSpPr>
          <p:spPr>
            <a:xfrm rot="-5400000">
              <a:off x="741456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18" name="tx718"/>
            <p:cNvSpPr/>
            <p:nvPr/>
          </p:nvSpPr>
          <p:spPr>
            <a:xfrm rot="-5400000">
              <a:off x="762336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19" name="tx719"/>
            <p:cNvSpPr/>
            <p:nvPr/>
          </p:nvSpPr>
          <p:spPr>
            <a:xfrm rot="-5400000">
              <a:off x="783216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20" name="tx720"/>
            <p:cNvSpPr/>
            <p:nvPr/>
          </p:nvSpPr>
          <p:spPr>
            <a:xfrm rot="-5400000">
              <a:off x="804096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21" name="tx721"/>
            <p:cNvSpPr/>
            <p:nvPr/>
          </p:nvSpPr>
          <p:spPr>
            <a:xfrm rot="-5400000">
              <a:off x="824976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22" name="tx722"/>
            <p:cNvSpPr/>
            <p:nvPr/>
          </p:nvSpPr>
          <p:spPr>
            <a:xfrm rot="-5400000">
              <a:off x="845854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23" name="tx723"/>
            <p:cNvSpPr/>
            <p:nvPr/>
          </p:nvSpPr>
          <p:spPr>
            <a:xfrm rot="-5400000">
              <a:off x="866737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24" name="tx724"/>
            <p:cNvSpPr/>
            <p:nvPr/>
          </p:nvSpPr>
          <p:spPr>
            <a:xfrm rot="-5400000">
              <a:off x="887617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25" name="tx725"/>
            <p:cNvSpPr/>
            <p:nvPr/>
          </p:nvSpPr>
          <p:spPr>
            <a:xfrm>
              <a:off x="570259" y="188958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6" name="tx726"/>
            <p:cNvSpPr/>
            <p:nvPr/>
          </p:nvSpPr>
          <p:spPr>
            <a:xfrm>
              <a:off x="570259" y="162036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27" name="tx727"/>
            <p:cNvSpPr/>
            <p:nvPr/>
          </p:nvSpPr>
          <p:spPr>
            <a:xfrm>
              <a:off x="508103" y="134841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28" name="pl728"/>
            <p:cNvSpPr/>
            <p:nvPr/>
          </p:nvSpPr>
          <p:spPr>
            <a:xfrm>
              <a:off x="722405" y="193127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9" name="pl729"/>
            <p:cNvSpPr/>
            <p:nvPr/>
          </p:nvSpPr>
          <p:spPr>
            <a:xfrm>
              <a:off x="722405" y="166069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0" name="pl730"/>
            <p:cNvSpPr/>
            <p:nvPr/>
          </p:nvSpPr>
          <p:spPr>
            <a:xfrm>
              <a:off x="722405" y="139010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1" name="tx731"/>
            <p:cNvSpPr/>
            <p:nvPr/>
          </p:nvSpPr>
          <p:spPr>
            <a:xfrm>
              <a:off x="570259" y="317410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2" name="tx732"/>
            <p:cNvSpPr/>
            <p:nvPr/>
          </p:nvSpPr>
          <p:spPr>
            <a:xfrm>
              <a:off x="570259" y="290488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33" name="tx733"/>
            <p:cNvSpPr/>
            <p:nvPr/>
          </p:nvSpPr>
          <p:spPr>
            <a:xfrm>
              <a:off x="508103" y="263294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34" name="pl734"/>
            <p:cNvSpPr/>
            <p:nvPr/>
          </p:nvSpPr>
          <p:spPr>
            <a:xfrm>
              <a:off x="722405" y="321579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5" name="pl735"/>
            <p:cNvSpPr/>
            <p:nvPr/>
          </p:nvSpPr>
          <p:spPr>
            <a:xfrm>
              <a:off x="722405" y="294521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6" name="pl736"/>
            <p:cNvSpPr/>
            <p:nvPr/>
          </p:nvSpPr>
          <p:spPr>
            <a:xfrm>
              <a:off x="722405" y="267463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7" name="tx737"/>
            <p:cNvSpPr/>
            <p:nvPr/>
          </p:nvSpPr>
          <p:spPr>
            <a:xfrm>
              <a:off x="570259" y="445863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a:off x="570259" y="4189412"/>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39" name="tx739"/>
            <p:cNvSpPr/>
            <p:nvPr/>
          </p:nvSpPr>
          <p:spPr>
            <a:xfrm>
              <a:off x="508103" y="391746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40" name="pl740"/>
            <p:cNvSpPr/>
            <p:nvPr/>
          </p:nvSpPr>
          <p:spPr>
            <a:xfrm>
              <a:off x="722405" y="450032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1" name="pl741"/>
            <p:cNvSpPr/>
            <p:nvPr/>
          </p:nvSpPr>
          <p:spPr>
            <a:xfrm>
              <a:off x="722405" y="422974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2" name="pl742"/>
            <p:cNvSpPr/>
            <p:nvPr/>
          </p:nvSpPr>
          <p:spPr>
            <a:xfrm>
              <a:off x="722405" y="395915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3" name="tx743"/>
            <p:cNvSpPr/>
            <p:nvPr/>
          </p:nvSpPr>
          <p:spPr>
            <a:xfrm>
              <a:off x="570259" y="574315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44" name="tx744"/>
            <p:cNvSpPr/>
            <p:nvPr/>
          </p:nvSpPr>
          <p:spPr>
            <a:xfrm>
              <a:off x="570259" y="547393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45" name="tx745"/>
            <p:cNvSpPr/>
            <p:nvPr/>
          </p:nvSpPr>
          <p:spPr>
            <a:xfrm>
              <a:off x="508103" y="520199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46" name="pl746"/>
            <p:cNvSpPr/>
            <p:nvPr/>
          </p:nvSpPr>
          <p:spPr>
            <a:xfrm>
              <a:off x="722405" y="578484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7" name="pl747"/>
            <p:cNvSpPr/>
            <p:nvPr/>
          </p:nvSpPr>
          <p:spPr>
            <a:xfrm>
              <a:off x="722405" y="551426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8" name="pl748"/>
            <p:cNvSpPr/>
            <p:nvPr/>
          </p:nvSpPr>
          <p:spPr>
            <a:xfrm>
              <a:off x="722405" y="524368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9" name="tx749"/>
            <p:cNvSpPr/>
            <p:nvPr/>
          </p:nvSpPr>
          <p:spPr>
            <a:xfrm rot="-5400000">
              <a:off x="-52544" y="3435339"/>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750" name="tx750"/>
            <p:cNvSpPr/>
            <p:nvPr/>
          </p:nvSpPr>
          <p:spPr>
            <a:xfrm>
              <a:off x="757200" y="629112"/>
              <a:ext cx="363445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Showing top 20 countries with the lowest coverage in 2025</a:t>
              </a:r>
            </a:p>
          </p:txBody>
        </p:sp>
        <p:sp>
          <p:nvSpPr>
            <p:cNvPr id="751" name="tx751"/>
            <p:cNvSpPr/>
            <p:nvPr/>
          </p:nvSpPr>
          <p:spPr>
            <a:xfrm>
              <a:off x="757200" y="398022"/>
              <a:ext cx="369937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DTP1, by country, EAPR, 2018-2025</a:t>
              </a:r>
            </a:p>
          </p:txBody>
        </p:sp>
        <p:sp>
          <p:nvSpPr>
            <p:cNvPr id="752" name="tx752"/>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805" y="6568567"/>
              <a:ext cx="30066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Among the 20 countries with the lowest DTP1 coverage in 2025, Marshall Islands had the highest coverage (98%), while Papua New Guinea had the lowest coverage (49%).
DTP1 coverage increased in 4 out of these 20 countries between 2024 and 2025. The largest increase was 9 percentage points in Vanuatu from 88% to 97%.
7 countries saw a decrease in coverage (Cambodia, Laos, Micronesia, Nauru, Niue, Philippines, and Tonga). The largest decline was 4% points in Niue from 99% to 95%. Coverage remained constant between 2024 and 2025 in the remaining 9 countries.
In 2025, 13 out of these 20 countries had achieved DTP1 coverage of at least 90%.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32261" y="875080"/>
              <a:ext cx="1612758" cy="1019644"/>
            </a:xfrm>
            <a:prstGeom prst="rect">
              <a:avLst/>
            </a:prstGeom>
            <a:solidFill>
              <a:srgbClr val="EBEBEB">
                <a:alpha val="100000"/>
              </a:srgbClr>
            </a:solidFill>
          </p:spPr>
          <p:txBody>
            <a:bodyPr/>
            <a:lstStyle/>
            <a:p>
              <a:endParaRPr/>
            </a:p>
          </p:txBody>
        </p:sp>
        <p:sp>
          <p:nvSpPr>
            <p:cNvPr id="6" name="pl6"/>
            <p:cNvSpPr/>
            <p:nvPr/>
          </p:nvSpPr>
          <p:spPr>
            <a:xfrm>
              <a:off x="732261" y="171319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32261" y="139133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32261" y="106948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32261" y="187412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732261" y="155226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32261" y="123041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32261" y="90855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80556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01501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22446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43391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6433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85281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206226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2271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805568" y="1230411"/>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BEBEBE">
                  <a:alpha val="69803"/>
                </a:srgbClr>
              </a:solidFill>
              <a:prstDash val="solid"/>
              <a:round/>
            </a:ln>
          </p:spPr>
          <p:txBody>
            <a:bodyPr/>
            <a:lstStyle/>
            <a:p>
              <a:endParaRPr/>
            </a:p>
          </p:txBody>
        </p:sp>
        <p:sp>
          <p:nvSpPr>
            <p:cNvPr id="22" name="pl22"/>
            <p:cNvSpPr/>
            <p:nvPr/>
          </p:nvSpPr>
          <p:spPr>
            <a:xfrm>
              <a:off x="805568" y="1230411"/>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40651" cap="flat">
              <a:solidFill>
                <a:srgbClr val="BEBEBE">
                  <a:alpha val="69803"/>
                </a:srgbClr>
              </a:solidFill>
              <a:prstDash val="solid"/>
              <a:round/>
            </a:ln>
          </p:spPr>
          <p:txBody>
            <a:bodyPr/>
            <a:lstStyle/>
            <a:p>
              <a:endParaRPr/>
            </a:p>
          </p:txBody>
        </p:sp>
        <p:sp>
          <p:nvSpPr>
            <p:cNvPr id="23" name="pl23"/>
            <p:cNvSpPr/>
            <p:nvPr/>
          </p:nvSpPr>
          <p:spPr>
            <a:xfrm>
              <a:off x="805568" y="1230411"/>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35231" cap="flat">
              <a:solidFill>
                <a:srgbClr val="BEBEBE">
                  <a:alpha val="69803"/>
                </a:srgbClr>
              </a:solidFill>
              <a:prstDash val="solid"/>
              <a:round/>
            </a:ln>
          </p:spPr>
          <p:txBody>
            <a:bodyPr/>
            <a:lstStyle/>
            <a:p>
              <a:endParaRPr/>
            </a:p>
          </p:txBody>
        </p:sp>
        <p:sp>
          <p:nvSpPr>
            <p:cNvPr id="24" name="pl24"/>
            <p:cNvSpPr/>
            <p:nvPr/>
          </p:nvSpPr>
          <p:spPr>
            <a:xfrm>
              <a:off x="805568" y="1230411"/>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6B6B6B">
                  <a:alpha val="100000"/>
                </a:srgbClr>
              </a:solidFill>
              <a:prstDash val="solid"/>
              <a:round/>
            </a:ln>
          </p:spPr>
          <p:txBody>
            <a:bodyPr/>
            <a:lstStyle/>
            <a:p>
              <a:endParaRPr/>
            </a:p>
          </p:txBody>
        </p:sp>
        <p:sp>
          <p:nvSpPr>
            <p:cNvPr id="25" name="pl25"/>
            <p:cNvSpPr/>
            <p:nvPr/>
          </p:nvSpPr>
          <p:spPr>
            <a:xfrm>
              <a:off x="805568" y="1230411"/>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40651" cap="flat">
              <a:solidFill>
                <a:srgbClr val="000000">
                  <a:alpha val="100000"/>
                </a:srgbClr>
              </a:solidFill>
              <a:prstDash val="solid"/>
              <a:round/>
            </a:ln>
          </p:spPr>
          <p:txBody>
            <a:bodyPr/>
            <a:lstStyle/>
            <a:p>
              <a:endParaRPr/>
            </a:p>
          </p:txBody>
        </p:sp>
        <p:sp>
          <p:nvSpPr>
            <p:cNvPr id="26" name="pl26"/>
            <p:cNvSpPr/>
            <p:nvPr/>
          </p:nvSpPr>
          <p:spPr>
            <a:xfrm>
              <a:off x="805568" y="1230411"/>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35231" cap="flat">
              <a:solidFill>
                <a:srgbClr val="80BD41">
                  <a:alpha val="100000"/>
                </a:srgbClr>
              </a:solidFill>
              <a:prstDash val="solid"/>
              <a:round/>
            </a:ln>
          </p:spPr>
          <p:txBody>
            <a:bodyPr/>
            <a:lstStyle/>
            <a:p>
              <a:endParaRPr/>
            </a:p>
          </p:txBody>
        </p:sp>
        <p:sp>
          <p:nvSpPr>
            <p:cNvPr id="27" name="pl27"/>
            <p:cNvSpPr/>
            <p:nvPr/>
          </p:nvSpPr>
          <p:spPr>
            <a:xfrm>
              <a:off x="732261" y="1230411"/>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8" name="tx28"/>
            <p:cNvSpPr/>
            <p:nvPr/>
          </p:nvSpPr>
          <p:spPr>
            <a:xfrm>
              <a:off x="775424" y="10502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9" name="tx29"/>
            <p:cNvSpPr/>
            <p:nvPr/>
          </p:nvSpPr>
          <p:spPr>
            <a:xfrm>
              <a:off x="984873" y="10502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 name="tx30"/>
            <p:cNvSpPr/>
            <p:nvPr/>
          </p:nvSpPr>
          <p:spPr>
            <a:xfrm>
              <a:off x="1194322" y="10502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1" name="tx31"/>
            <p:cNvSpPr/>
            <p:nvPr/>
          </p:nvSpPr>
          <p:spPr>
            <a:xfrm>
              <a:off x="1403771" y="10502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 name="tx32"/>
            <p:cNvSpPr/>
            <p:nvPr/>
          </p:nvSpPr>
          <p:spPr>
            <a:xfrm>
              <a:off x="1613220" y="10502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 name="tx33"/>
            <p:cNvSpPr/>
            <p:nvPr/>
          </p:nvSpPr>
          <p:spPr>
            <a:xfrm>
              <a:off x="1822669" y="10502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 name="tx34"/>
            <p:cNvSpPr/>
            <p:nvPr/>
          </p:nvSpPr>
          <p:spPr>
            <a:xfrm>
              <a:off x="2032119" y="10502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 name="tx35"/>
            <p:cNvSpPr/>
            <p:nvPr/>
          </p:nvSpPr>
          <p:spPr>
            <a:xfrm>
              <a:off x="2241568" y="10502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 name="rc36"/>
            <p:cNvSpPr/>
            <p:nvPr/>
          </p:nvSpPr>
          <p:spPr>
            <a:xfrm>
              <a:off x="732261" y="2179176"/>
              <a:ext cx="1612758" cy="1019644"/>
            </a:xfrm>
            <a:prstGeom prst="rect">
              <a:avLst/>
            </a:prstGeom>
            <a:solidFill>
              <a:srgbClr val="EBEBEB">
                <a:alpha val="100000"/>
              </a:srgbClr>
            </a:solidFill>
          </p:spPr>
          <p:txBody>
            <a:bodyPr/>
            <a:lstStyle/>
            <a:p>
              <a:endParaRPr/>
            </a:p>
          </p:txBody>
        </p:sp>
        <p:sp>
          <p:nvSpPr>
            <p:cNvPr id="37" name="pl37"/>
            <p:cNvSpPr/>
            <p:nvPr/>
          </p:nvSpPr>
          <p:spPr>
            <a:xfrm>
              <a:off x="732261" y="301729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32261" y="269543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32261" y="237357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32261" y="317822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732261" y="285636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732261" y="253450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732261" y="221264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80556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01501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22446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43391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6433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185281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206226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2271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 name="pl52"/>
            <p:cNvSpPr/>
            <p:nvPr/>
          </p:nvSpPr>
          <p:spPr>
            <a:xfrm>
              <a:off x="805568" y="2534507"/>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BEBEBE">
                  <a:alpha val="69803"/>
                </a:srgbClr>
              </a:solidFill>
              <a:prstDash val="solid"/>
              <a:round/>
            </a:ln>
          </p:spPr>
          <p:txBody>
            <a:bodyPr/>
            <a:lstStyle/>
            <a:p>
              <a:endParaRPr/>
            </a:p>
          </p:txBody>
        </p:sp>
        <p:sp>
          <p:nvSpPr>
            <p:cNvPr id="53" name="pl53"/>
            <p:cNvSpPr/>
            <p:nvPr/>
          </p:nvSpPr>
          <p:spPr>
            <a:xfrm>
              <a:off x="805568" y="2508758"/>
              <a:ext cx="1466144" cy="231737"/>
            </a:xfrm>
            <a:custGeom>
              <a:avLst/>
              <a:gdLst/>
              <a:ahLst/>
              <a:cxnLst/>
              <a:rect l="0" t="0" r="0" b="0"/>
              <a:pathLst>
                <a:path w="1466144" h="231737">
                  <a:moveTo>
                    <a:pt x="0" y="25748"/>
                  </a:moveTo>
                  <a:lnTo>
                    <a:pt x="209449" y="25748"/>
                  </a:lnTo>
                  <a:lnTo>
                    <a:pt x="418898" y="115868"/>
                  </a:lnTo>
                  <a:lnTo>
                    <a:pt x="628347" y="231737"/>
                  </a:lnTo>
                  <a:lnTo>
                    <a:pt x="837796" y="0"/>
                  </a:lnTo>
                  <a:lnTo>
                    <a:pt x="1047245" y="90120"/>
                  </a:lnTo>
                  <a:lnTo>
                    <a:pt x="1256695" y="115868"/>
                  </a:lnTo>
                  <a:lnTo>
                    <a:pt x="1466144" y="90120"/>
                  </a:lnTo>
                </a:path>
              </a:pathLst>
            </a:custGeom>
            <a:ln w="40651" cap="flat">
              <a:solidFill>
                <a:srgbClr val="BEBEBE">
                  <a:alpha val="69803"/>
                </a:srgbClr>
              </a:solidFill>
              <a:prstDash val="solid"/>
              <a:round/>
            </a:ln>
          </p:spPr>
          <p:txBody>
            <a:bodyPr/>
            <a:lstStyle/>
            <a:p>
              <a:endParaRPr/>
            </a:p>
          </p:txBody>
        </p:sp>
        <p:sp>
          <p:nvSpPr>
            <p:cNvPr id="54" name="pl54"/>
            <p:cNvSpPr/>
            <p:nvPr/>
          </p:nvSpPr>
          <p:spPr>
            <a:xfrm>
              <a:off x="805568" y="2508758"/>
              <a:ext cx="1466144" cy="231737"/>
            </a:xfrm>
            <a:custGeom>
              <a:avLst/>
              <a:gdLst/>
              <a:ahLst/>
              <a:cxnLst/>
              <a:rect l="0" t="0" r="0" b="0"/>
              <a:pathLst>
                <a:path w="1466144" h="231737">
                  <a:moveTo>
                    <a:pt x="0" y="25748"/>
                  </a:moveTo>
                  <a:lnTo>
                    <a:pt x="209449" y="25748"/>
                  </a:lnTo>
                  <a:lnTo>
                    <a:pt x="418898" y="115868"/>
                  </a:lnTo>
                  <a:lnTo>
                    <a:pt x="628347" y="231737"/>
                  </a:lnTo>
                  <a:lnTo>
                    <a:pt x="837796" y="0"/>
                  </a:lnTo>
                  <a:lnTo>
                    <a:pt x="1047245" y="90120"/>
                  </a:lnTo>
                  <a:lnTo>
                    <a:pt x="1256695" y="115868"/>
                  </a:lnTo>
                  <a:lnTo>
                    <a:pt x="1466144" y="90120"/>
                  </a:lnTo>
                </a:path>
              </a:pathLst>
            </a:custGeom>
            <a:ln w="35231" cap="flat">
              <a:solidFill>
                <a:srgbClr val="BEBEBE">
                  <a:alpha val="69803"/>
                </a:srgbClr>
              </a:solidFill>
              <a:prstDash val="solid"/>
              <a:round/>
            </a:ln>
          </p:spPr>
          <p:txBody>
            <a:bodyPr/>
            <a:lstStyle/>
            <a:p>
              <a:endParaRPr/>
            </a:p>
          </p:txBody>
        </p:sp>
        <p:sp>
          <p:nvSpPr>
            <p:cNvPr id="55" name="pl55"/>
            <p:cNvSpPr/>
            <p:nvPr/>
          </p:nvSpPr>
          <p:spPr>
            <a:xfrm>
              <a:off x="805568" y="2534507"/>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6B6B6B">
                  <a:alpha val="100000"/>
                </a:srgbClr>
              </a:solidFill>
              <a:prstDash val="solid"/>
              <a:round/>
            </a:ln>
          </p:spPr>
          <p:txBody>
            <a:bodyPr/>
            <a:lstStyle/>
            <a:p>
              <a:endParaRPr/>
            </a:p>
          </p:txBody>
        </p:sp>
        <p:sp>
          <p:nvSpPr>
            <p:cNvPr id="56" name="pl56"/>
            <p:cNvSpPr/>
            <p:nvPr/>
          </p:nvSpPr>
          <p:spPr>
            <a:xfrm>
              <a:off x="805568" y="2508758"/>
              <a:ext cx="1466144" cy="231737"/>
            </a:xfrm>
            <a:custGeom>
              <a:avLst/>
              <a:gdLst/>
              <a:ahLst/>
              <a:cxnLst/>
              <a:rect l="0" t="0" r="0" b="0"/>
              <a:pathLst>
                <a:path w="1466144" h="231737">
                  <a:moveTo>
                    <a:pt x="0" y="25748"/>
                  </a:moveTo>
                  <a:lnTo>
                    <a:pt x="209449" y="25748"/>
                  </a:lnTo>
                  <a:lnTo>
                    <a:pt x="418898" y="115868"/>
                  </a:lnTo>
                  <a:lnTo>
                    <a:pt x="628347" y="231737"/>
                  </a:lnTo>
                  <a:lnTo>
                    <a:pt x="837796" y="0"/>
                  </a:lnTo>
                  <a:lnTo>
                    <a:pt x="1047245" y="90120"/>
                  </a:lnTo>
                  <a:lnTo>
                    <a:pt x="1256695" y="115868"/>
                  </a:lnTo>
                  <a:lnTo>
                    <a:pt x="1466144" y="90120"/>
                  </a:lnTo>
                </a:path>
              </a:pathLst>
            </a:custGeom>
            <a:ln w="40651" cap="flat">
              <a:solidFill>
                <a:srgbClr val="000000">
                  <a:alpha val="100000"/>
                </a:srgbClr>
              </a:solidFill>
              <a:prstDash val="solid"/>
              <a:round/>
            </a:ln>
          </p:spPr>
          <p:txBody>
            <a:bodyPr/>
            <a:lstStyle/>
            <a:p>
              <a:endParaRPr/>
            </a:p>
          </p:txBody>
        </p:sp>
        <p:sp>
          <p:nvSpPr>
            <p:cNvPr id="57" name="pl57"/>
            <p:cNvSpPr/>
            <p:nvPr/>
          </p:nvSpPr>
          <p:spPr>
            <a:xfrm>
              <a:off x="805568" y="2508758"/>
              <a:ext cx="1466144" cy="231737"/>
            </a:xfrm>
            <a:custGeom>
              <a:avLst/>
              <a:gdLst/>
              <a:ahLst/>
              <a:cxnLst/>
              <a:rect l="0" t="0" r="0" b="0"/>
              <a:pathLst>
                <a:path w="1466144" h="231737">
                  <a:moveTo>
                    <a:pt x="0" y="25748"/>
                  </a:moveTo>
                  <a:lnTo>
                    <a:pt x="209449" y="25748"/>
                  </a:lnTo>
                  <a:lnTo>
                    <a:pt x="418898" y="115868"/>
                  </a:lnTo>
                  <a:lnTo>
                    <a:pt x="628347" y="231737"/>
                  </a:lnTo>
                  <a:lnTo>
                    <a:pt x="837796" y="0"/>
                  </a:lnTo>
                  <a:lnTo>
                    <a:pt x="1047245" y="90120"/>
                  </a:lnTo>
                  <a:lnTo>
                    <a:pt x="1256695" y="115868"/>
                  </a:lnTo>
                  <a:lnTo>
                    <a:pt x="1466144" y="90120"/>
                  </a:lnTo>
                </a:path>
              </a:pathLst>
            </a:custGeom>
            <a:ln w="35231" cap="flat">
              <a:solidFill>
                <a:srgbClr val="80BD41">
                  <a:alpha val="100000"/>
                </a:srgbClr>
              </a:solidFill>
              <a:prstDash val="solid"/>
              <a:round/>
            </a:ln>
          </p:spPr>
          <p:txBody>
            <a:bodyPr/>
            <a:lstStyle/>
            <a:p>
              <a:endParaRPr/>
            </a:p>
          </p:txBody>
        </p:sp>
        <p:sp>
          <p:nvSpPr>
            <p:cNvPr id="58" name="pl58"/>
            <p:cNvSpPr/>
            <p:nvPr/>
          </p:nvSpPr>
          <p:spPr>
            <a:xfrm>
              <a:off x="732261" y="253450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9" name="tx59"/>
            <p:cNvSpPr/>
            <p:nvPr/>
          </p:nvSpPr>
          <p:spPr>
            <a:xfrm>
              <a:off x="775424" y="235438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0" name="tx60"/>
            <p:cNvSpPr/>
            <p:nvPr/>
          </p:nvSpPr>
          <p:spPr>
            <a:xfrm>
              <a:off x="984873" y="235438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1" name="tx61"/>
            <p:cNvSpPr/>
            <p:nvPr/>
          </p:nvSpPr>
          <p:spPr>
            <a:xfrm>
              <a:off x="1176272" y="2447156"/>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2" name="tx62"/>
            <p:cNvSpPr/>
            <p:nvPr/>
          </p:nvSpPr>
          <p:spPr>
            <a:xfrm>
              <a:off x="1355576" y="256037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63" name="tx63"/>
            <p:cNvSpPr/>
            <p:nvPr/>
          </p:nvSpPr>
          <p:spPr>
            <a:xfrm>
              <a:off x="1613220" y="232996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4" name="tx64"/>
            <p:cNvSpPr/>
            <p:nvPr/>
          </p:nvSpPr>
          <p:spPr>
            <a:xfrm>
              <a:off x="1804620" y="2420137"/>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5" name="tx65"/>
            <p:cNvSpPr/>
            <p:nvPr/>
          </p:nvSpPr>
          <p:spPr>
            <a:xfrm>
              <a:off x="2014069" y="2447156"/>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6" name="tx66"/>
            <p:cNvSpPr/>
            <p:nvPr/>
          </p:nvSpPr>
          <p:spPr>
            <a:xfrm>
              <a:off x="2223518" y="2420137"/>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7" name="rc67"/>
            <p:cNvSpPr/>
            <p:nvPr/>
          </p:nvSpPr>
          <p:spPr>
            <a:xfrm>
              <a:off x="732261" y="3483272"/>
              <a:ext cx="1612758" cy="1019644"/>
            </a:xfrm>
            <a:prstGeom prst="rect">
              <a:avLst/>
            </a:prstGeom>
            <a:solidFill>
              <a:srgbClr val="EBEBEB">
                <a:alpha val="100000"/>
              </a:srgbClr>
            </a:solidFill>
          </p:spPr>
          <p:txBody>
            <a:bodyPr/>
            <a:lstStyle/>
            <a:p>
              <a:endParaRPr/>
            </a:p>
          </p:txBody>
        </p:sp>
        <p:sp>
          <p:nvSpPr>
            <p:cNvPr id="68" name="pl68"/>
            <p:cNvSpPr/>
            <p:nvPr/>
          </p:nvSpPr>
          <p:spPr>
            <a:xfrm>
              <a:off x="732261" y="432138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732261" y="399953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0" name="pl70"/>
            <p:cNvSpPr/>
            <p:nvPr/>
          </p:nvSpPr>
          <p:spPr>
            <a:xfrm>
              <a:off x="732261" y="367767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1" name="pl71"/>
            <p:cNvSpPr/>
            <p:nvPr/>
          </p:nvSpPr>
          <p:spPr>
            <a:xfrm>
              <a:off x="732261" y="448231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732261" y="416046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732261" y="383860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32261" y="351674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80556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101501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22446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143391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16433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185281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206226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2" name="pl82"/>
            <p:cNvSpPr/>
            <p:nvPr/>
          </p:nvSpPr>
          <p:spPr>
            <a:xfrm>
              <a:off x="2271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3" name="pl83"/>
            <p:cNvSpPr/>
            <p:nvPr/>
          </p:nvSpPr>
          <p:spPr>
            <a:xfrm>
              <a:off x="805568" y="3838603"/>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BEBEBE">
                  <a:alpha val="69803"/>
                </a:srgbClr>
              </a:solidFill>
              <a:prstDash val="solid"/>
              <a:round/>
            </a:ln>
          </p:spPr>
          <p:txBody>
            <a:bodyPr/>
            <a:lstStyle/>
            <a:p>
              <a:endParaRPr/>
            </a:p>
          </p:txBody>
        </p:sp>
        <p:sp>
          <p:nvSpPr>
            <p:cNvPr id="84" name="pl84"/>
            <p:cNvSpPr/>
            <p:nvPr/>
          </p:nvSpPr>
          <p:spPr>
            <a:xfrm>
              <a:off x="805568" y="3812854"/>
              <a:ext cx="1466144" cy="643715"/>
            </a:xfrm>
            <a:custGeom>
              <a:avLst/>
              <a:gdLst/>
              <a:ahLst/>
              <a:cxnLst/>
              <a:rect l="0" t="0" r="0" b="0"/>
              <a:pathLst>
                <a:path w="1466144" h="643715">
                  <a:moveTo>
                    <a:pt x="0" y="0"/>
                  </a:moveTo>
                  <a:lnTo>
                    <a:pt x="209449" y="25748"/>
                  </a:lnTo>
                  <a:lnTo>
                    <a:pt x="418898" y="102994"/>
                  </a:lnTo>
                  <a:lnTo>
                    <a:pt x="628347" y="643715"/>
                  </a:lnTo>
                  <a:lnTo>
                    <a:pt x="837796" y="180240"/>
                  </a:lnTo>
                  <a:lnTo>
                    <a:pt x="1047245" y="205988"/>
                  </a:lnTo>
                  <a:lnTo>
                    <a:pt x="1256695" y="244611"/>
                  </a:lnTo>
                  <a:lnTo>
                    <a:pt x="1466144" y="244611"/>
                  </a:lnTo>
                </a:path>
              </a:pathLst>
            </a:custGeom>
            <a:ln w="40651" cap="flat">
              <a:solidFill>
                <a:srgbClr val="BEBEBE">
                  <a:alpha val="69803"/>
                </a:srgbClr>
              </a:solidFill>
              <a:prstDash val="solid"/>
              <a:round/>
            </a:ln>
          </p:spPr>
          <p:txBody>
            <a:bodyPr/>
            <a:lstStyle/>
            <a:p>
              <a:endParaRPr/>
            </a:p>
          </p:txBody>
        </p:sp>
        <p:sp>
          <p:nvSpPr>
            <p:cNvPr id="85" name="pl85"/>
            <p:cNvSpPr/>
            <p:nvPr/>
          </p:nvSpPr>
          <p:spPr>
            <a:xfrm>
              <a:off x="805568" y="3812854"/>
              <a:ext cx="1466144" cy="643715"/>
            </a:xfrm>
            <a:custGeom>
              <a:avLst/>
              <a:gdLst/>
              <a:ahLst/>
              <a:cxnLst/>
              <a:rect l="0" t="0" r="0" b="0"/>
              <a:pathLst>
                <a:path w="1466144" h="643715">
                  <a:moveTo>
                    <a:pt x="0" y="0"/>
                  </a:moveTo>
                  <a:lnTo>
                    <a:pt x="209449" y="25748"/>
                  </a:lnTo>
                  <a:lnTo>
                    <a:pt x="418898" y="102994"/>
                  </a:lnTo>
                  <a:lnTo>
                    <a:pt x="628347" y="643715"/>
                  </a:lnTo>
                  <a:lnTo>
                    <a:pt x="837796" y="180240"/>
                  </a:lnTo>
                  <a:lnTo>
                    <a:pt x="1047245" y="205988"/>
                  </a:lnTo>
                  <a:lnTo>
                    <a:pt x="1256695" y="244611"/>
                  </a:lnTo>
                  <a:lnTo>
                    <a:pt x="1466144" y="244611"/>
                  </a:lnTo>
                </a:path>
              </a:pathLst>
            </a:custGeom>
            <a:ln w="35231" cap="flat">
              <a:solidFill>
                <a:srgbClr val="BEBEBE">
                  <a:alpha val="69803"/>
                </a:srgbClr>
              </a:solidFill>
              <a:prstDash val="solid"/>
              <a:round/>
            </a:ln>
          </p:spPr>
          <p:txBody>
            <a:bodyPr/>
            <a:lstStyle/>
            <a:p>
              <a:endParaRPr/>
            </a:p>
          </p:txBody>
        </p:sp>
        <p:sp>
          <p:nvSpPr>
            <p:cNvPr id="86" name="pl86"/>
            <p:cNvSpPr/>
            <p:nvPr/>
          </p:nvSpPr>
          <p:spPr>
            <a:xfrm>
              <a:off x="805568" y="3838603"/>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6B6B6B">
                  <a:alpha val="100000"/>
                </a:srgbClr>
              </a:solidFill>
              <a:prstDash val="solid"/>
              <a:round/>
            </a:ln>
          </p:spPr>
          <p:txBody>
            <a:bodyPr/>
            <a:lstStyle/>
            <a:p>
              <a:endParaRPr/>
            </a:p>
          </p:txBody>
        </p:sp>
        <p:sp>
          <p:nvSpPr>
            <p:cNvPr id="87" name="pl87"/>
            <p:cNvSpPr/>
            <p:nvPr/>
          </p:nvSpPr>
          <p:spPr>
            <a:xfrm>
              <a:off x="805568" y="3812854"/>
              <a:ext cx="1466144" cy="643715"/>
            </a:xfrm>
            <a:custGeom>
              <a:avLst/>
              <a:gdLst/>
              <a:ahLst/>
              <a:cxnLst/>
              <a:rect l="0" t="0" r="0" b="0"/>
              <a:pathLst>
                <a:path w="1466144" h="643715">
                  <a:moveTo>
                    <a:pt x="0" y="0"/>
                  </a:moveTo>
                  <a:lnTo>
                    <a:pt x="209449" y="25748"/>
                  </a:lnTo>
                  <a:lnTo>
                    <a:pt x="418898" y="102994"/>
                  </a:lnTo>
                  <a:lnTo>
                    <a:pt x="628347" y="643715"/>
                  </a:lnTo>
                  <a:lnTo>
                    <a:pt x="837796" y="180240"/>
                  </a:lnTo>
                  <a:lnTo>
                    <a:pt x="1047245" y="205988"/>
                  </a:lnTo>
                  <a:lnTo>
                    <a:pt x="1256695" y="244611"/>
                  </a:lnTo>
                  <a:lnTo>
                    <a:pt x="1466144" y="244611"/>
                  </a:lnTo>
                </a:path>
              </a:pathLst>
            </a:custGeom>
            <a:ln w="40651" cap="flat">
              <a:solidFill>
                <a:srgbClr val="000000">
                  <a:alpha val="100000"/>
                </a:srgbClr>
              </a:solidFill>
              <a:prstDash val="solid"/>
              <a:round/>
            </a:ln>
          </p:spPr>
          <p:txBody>
            <a:bodyPr/>
            <a:lstStyle/>
            <a:p>
              <a:endParaRPr/>
            </a:p>
          </p:txBody>
        </p:sp>
        <p:sp>
          <p:nvSpPr>
            <p:cNvPr id="88" name="pl88"/>
            <p:cNvSpPr/>
            <p:nvPr/>
          </p:nvSpPr>
          <p:spPr>
            <a:xfrm>
              <a:off x="805568" y="3812854"/>
              <a:ext cx="1466144" cy="643715"/>
            </a:xfrm>
            <a:custGeom>
              <a:avLst/>
              <a:gdLst/>
              <a:ahLst/>
              <a:cxnLst/>
              <a:rect l="0" t="0" r="0" b="0"/>
              <a:pathLst>
                <a:path w="1466144" h="643715">
                  <a:moveTo>
                    <a:pt x="0" y="0"/>
                  </a:moveTo>
                  <a:lnTo>
                    <a:pt x="209449" y="25748"/>
                  </a:lnTo>
                  <a:lnTo>
                    <a:pt x="418898" y="102994"/>
                  </a:lnTo>
                  <a:lnTo>
                    <a:pt x="628347" y="643715"/>
                  </a:lnTo>
                  <a:lnTo>
                    <a:pt x="837796" y="180240"/>
                  </a:lnTo>
                  <a:lnTo>
                    <a:pt x="1047245" y="205988"/>
                  </a:lnTo>
                  <a:lnTo>
                    <a:pt x="1256695" y="244611"/>
                  </a:lnTo>
                  <a:lnTo>
                    <a:pt x="1466144" y="244611"/>
                  </a:lnTo>
                </a:path>
              </a:pathLst>
            </a:custGeom>
            <a:ln w="35231" cap="flat">
              <a:solidFill>
                <a:srgbClr val="80BD41">
                  <a:alpha val="100000"/>
                </a:srgbClr>
              </a:solidFill>
              <a:prstDash val="solid"/>
              <a:round/>
            </a:ln>
          </p:spPr>
          <p:txBody>
            <a:bodyPr/>
            <a:lstStyle/>
            <a:p>
              <a:endParaRPr/>
            </a:p>
          </p:txBody>
        </p:sp>
        <p:sp>
          <p:nvSpPr>
            <p:cNvPr id="89" name="pl89"/>
            <p:cNvSpPr/>
            <p:nvPr/>
          </p:nvSpPr>
          <p:spPr>
            <a:xfrm>
              <a:off x="732261" y="383860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90" name="tx90"/>
            <p:cNvSpPr/>
            <p:nvPr/>
          </p:nvSpPr>
          <p:spPr>
            <a:xfrm>
              <a:off x="775424" y="363406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1" name="tx91"/>
            <p:cNvSpPr/>
            <p:nvPr/>
          </p:nvSpPr>
          <p:spPr>
            <a:xfrm>
              <a:off x="984873"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2" name="tx92"/>
            <p:cNvSpPr/>
            <p:nvPr/>
          </p:nvSpPr>
          <p:spPr>
            <a:xfrm>
              <a:off x="1176272" y="373573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93" name="tx93"/>
            <p:cNvSpPr/>
            <p:nvPr/>
          </p:nvSpPr>
          <p:spPr>
            <a:xfrm>
              <a:off x="1355576" y="4276452"/>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a:t>
              </a:r>
            </a:p>
          </p:txBody>
        </p:sp>
        <p:sp>
          <p:nvSpPr>
            <p:cNvPr id="94" name="tx94"/>
            <p:cNvSpPr/>
            <p:nvPr/>
          </p:nvSpPr>
          <p:spPr>
            <a:xfrm>
              <a:off x="1565026" y="3814300"/>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95" name="tx95"/>
            <p:cNvSpPr/>
            <p:nvPr/>
          </p:nvSpPr>
          <p:spPr>
            <a:xfrm>
              <a:off x="1774475" y="3840049"/>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96" name="tx96"/>
            <p:cNvSpPr/>
            <p:nvPr/>
          </p:nvSpPr>
          <p:spPr>
            <a:xfrm>
              <a:off x="1983924" y="3878672"/>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97" name="tx97"/>
            <p:cNvSpPr/>
            <p:nvPr/>
          </p:nvSpPr>
          <p:spPr>
            <a:xfrm>
              <a:off x="2193373" y="3878672"/>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98" name="rc98"/>
            <p:cNvSpPr/>
            <p:nvPr/>
          </p:nvSpPr>
          <p:spPr>
            <a:xfrm>
              <a:off x="732261" y="4787368"/>
              <a:ext cx="1612758" cy="1019644"/>
            </a:xfrm>
            <a:prstGeom prst="rect">
              <a:avLst/>
            </a:prstGeom>
            <a:solidFill>
              <a:srgbClr val="EBEBEB">
                <a:alpha val="100000"/>
              </a:srgbClr>
            </a:solidFill>
          </p:spPr>
          <p:txBody>
            <a:bodyPr/>
            <a:lstStyle/>
            <a:p>
              <a:endParaRPr/>
            </a:p>
          </p:txBody>
        </p:sp>
        <p:sp>
          <p:nvSpPr>
            <p:cNvPr id="99" name="pl99"/>
            <p:cNvSpPr/>
            <p:nvPr/>
          </p:nvSpPr>
          <p:spPr>
            <a:xfrm>
              <a:off x="732261" y="562548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0" name="pl100"/>
            <p:cNvSpPr/>
            <p:nvPr/>
          </p:nvSpPr>
          <p:spPr>
            <a:xfrm>
              <a:off x="732261" y="530362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1" name="pl101"/>
            <p:cNvSpPr/>
            <p:nvPr/>
          </p:nvSpPr>
          <p:spPr>
            <a:xfrm>
              <a:off x="732261" y="498177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2" name="pl102"/>
            <p:cNvSpPr/>
            <p:nvPr/>
          </p:nvSpPr>
          <p:spPr>
            <a:xfrm>
              <a:off x="732261" y="578641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732261" y="546455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732261" y="514269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732261" y="482084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80556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101501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122446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143391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164336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185281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2" name="pl112"/>
            <p:cNvSpPr/>
            <p:nvPr/>
          </p:nvSpPr>
          <p:spPr>
            <a:xfrm>
              <a:off x="206226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3" name="pl113"/>
            <p:cNvSpPr/>
            <p:nvPr/>
          </p:nvSpPr>
          <p:spPr>
            <a:xfrm>
              <a:off x="2271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4" name="pl114"/>
            <p:cNvSpPr/>
            <p:nvPr/>
          </p:nvSpPr>
          <p:spPr>
            <a:xfrm>
              <a:off x="805568" y="5142699"/>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BEBEBE">
                  <a:alpha val="69803"/>
                </a:srgbClr>
              </a:solidFill>
              <a:prstDash val="solid"/>
              <a:round/>
            </a:ln>
          </p:spPr>
          <p:txBody>
            <a:bodyPr/>
            <a:lstStyle/>
            <a:p>
              <a:endParaRPr/>
            </a:p>
          </p:txBody>
        </p:sp>
        <p:sp>
          <p:nvSpPr>
            <p:cNvPr id="115" name="pl115"/>
            <p:cNvSpPr/>
            <p:nvPr/>
          </p:nvSpPr>
          <p:spPr>
            <a:xfrm>
              <a:off x="805568" y="5142699"/>
              <a:ext cx="1466144" cy="167365"/>
            </a:xfrm>
            <a:custGeom>
              <a:avLst/>
              <a:gdLst/>
              <a:ahLst/>
              <a:cxnLst/>
              <a:rect l="0" t="0" r="0" b="0"/>
              <a:pathLst>
                <a:path w="1466144" h="167365">
                  <a:moveTo>
                    <a:pt x="0" y="167365"/>
                  </a:moveTo>
                  <a:lnTo>
                    <a:pt x="209449" y="0"/>
                  </a:lnTo>
                  <a:lnTo>
                    <a:pt x="418898" y="12874"/>
                  </a:lnTo>
                  <a:lnTo>
                    <a:pt x="628347" y="51497"/>
                  </a:lnTo>
                  <a:lnTo>
                    <a:pt x="837796" y="0"/>
                  </a:lnTo>
                  <a:lnTo>
                    <a:pt x="1047245" y="90120"/>
                  </a:lnTo>
                  <a:lnTo>
                    <a:pt x="1256695" y="102994"/>
                  </a:lnTo>
                  <a:lnTo>
                    <a:pt x="1466144" y="102994"/>
                  </a:lnTo>
                </a:path>
              </a:pathLst>
            </a:custGeom>
            <a:ln w="40651" cap="flat">
              <a:solidFill>
                <a:srgbClr val="BEBEBE">
                  <a:alpha val="69803"/>
                </a:srgbClr>
              </a:solidFill>
              <a:prstDash val="solid"/>
              <a:round/>
            </a:ln>
          </p:spPr>
          <p:txBody>
            <a:bodyPr/>
            <a:lstStyle/>
            <a:p>
              <a:endParaRPr/>
            </a:p>
          </p:txBody>
        </p:sp>
        <p:sp>
          <p:nvSpPr>
            <p:cNvPr id="116" name="pl116"/>
            <p:cNvSpPr/>
            <p:nvPr/>
          </p:nvSpPr>
          <p:spPr>
            <a:xfrm>
              <a:off x="805568" y="5142699"/>
              <a:ext cx="1466144" cy="167365"/>
            </a:xfrm>
            <a:custGeom>
              <a:avLst/>
              <a:gdLst/>
              <a:ahLst/>
              <a:cxnLst/>
              <a:rect l="0" t="0" r="0" b="0"/>
              <a:pathLst>
                <a:path w="1466144" h="167365">
                  <a:moveTo>
                    <a:pt x="0" y="167365"/>
                  </a:moveTo>
                  <a:lnTo>
                    <a:pt x="209449" y="0"/>
                  </a:lnTo>
                  <a:lnTo>
                    <a:pt x="418898" y="12874"/>
                  </a:lnTo>
                  <a:lnTo>
                    <a:pt x="628347" y="51497"/>
                  </a:lnTo>
                  <a:lnTo>
                    <a:pt x="837796" y="0"/>
                  </a:lnTo>
                  <a:lnTo>
                    <a:pt x="1047245" y="90120"/>
                  </a:lnTo>
                  <a:lnTo>
                    <a:pt x="1256695" y="102994"/>
                  </a:lnTo>
                  <a:lnTo>
                    <a:pt x="1466144" y="102994"/>
                  </a:lnTo>
                </a:path>
              </a:pathLst>
            </a:custGeom>
            <a:ln w="35231" cap="flat">
              <a:solidFill>
                <a:srgbClr val="BEBEBE">
                  <a:alpha val="69803"/>
                </a:srgbClr>
              </a:solidFill>
              <a:prstDash val="solid"/>
              <a:round/>
            </a:ln>
          </p:spPr>
          <p:txBody>
            <a:bodyPr/>
            <a:lstStyle/>
            <a:p>
              <a:endParaRPr/>
            </a:p>
          </p:txBody>
        </p:sp>
        <p:sp>
          <p:nvSpPr>
            <p:cNvPr id="117" name="pl117"/>
            <p:cNvSpPr/>
            <p:nvPr/>
          </p:nvSpPr>
          <p:spPr>
            <a:xfrm>
              <a:off x="805568" y="5142699"/>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6B6B6B">
                  <a:alpha val="100000"/>
                </a:srgbClr>
              </a:solidFill>
              <a:prstDash val="solid"/>
              <a:round/>
            </a:ln>
          </p:spPr>
          <p:txBody>
            <a:bodyPr/>
            <a:lstStyle/>
            <a:p>
              <a:endParaRPr/>
            </a:p>
          </p:txBody>
        </p:sp>
        <p:sp>
          <p:nvSpPr>
            <p:cNvPr id="118" name="pl118"/>
            <p:cNvSpPr/>
            <p:nvPr/>
          </p:nvSpPr>
          <p:spPr>
            <a:xfrm>
              <a:off x="805568" y="5142699"/>
              <a:ext cx="1466144" cy="167365"/>
            </a:xfrm>
            <a:custGeom>
              <a:avLst/>
              <a:gdLst/>
              <a:ahLst/>
              <a:cxnLst/>
              <a:rect l="0" t="0" r="0" b="0"/>
              <a:pathLst>
                <a:path w="1466144" h="167365">
                  <a:moveTo>
                    <a:pt x="0" y="167365"/>
                  </a:moveTo>
                  <a:lnTo>
                    <a:pt x="209449" y="0"/>
                  </a:lnTo>
                  <a:lnTo>
                    <a:pt x="418898" y="12874"/>
                  </a:lnTo>
                  <a:lnTo>
                    <a:pt x="628347" y="51497"/>
                  </a:lnTo>
                  <a:lnTo>
                    <a:pt x="837796" y="0"/>
                  </a:lnTo>
                  <a:lnTo>
                    <a:pt x="1047245" y="90120"/>
                  </a:lnTo>
                  <a:lnTo>
                    <a:pt x="1256695" y="102994"/>
                  </a:lnTo>
                  <a:lnTo>
                    <a:pt x="1466144" y="102994"/>
                  </a:lnTo>
                </a:path>
              </a:pathLst>
            </a:custGeom>
            <a:ln w="40651" cap="flat">
              <a:solidFill>
                <a:srgbClr val="000000">
                  <a:alpha val="100000"/>
                </a:srgbClr>
              </a:solidFill>
              <a:prstDash val="solid"/>
              <a:round/>
            </a:ln>
          </p:spPr>
          <p:txBody>
            <a:bodyPr/>
            <a:lstStyle/>
            <a:p>
              <a:endParaRPr/>
            </a:p>
          </p:txBody>
        </p:sp>
        <p:sp>
          <p:nvSpPr>
            <p:cNvPr id="119" name="pl119"/>
            <p:cNvSpPr/>
            <p:nvPr/>
          </p:nvSpPr>
          <p:spPr>
            <a:xfrm>
              <a:off x="805568" y="5142699"/>
              <a:ext cx="1466144" cy="167365"/>
            </a:xfrm>
            <a:custGeom>
              <a:avLst/>
              <a:gdLst/>
              <a:ahLst/>
              <a:cxnLst/>
              <a:rect l="0" t="0" r="0" b="0"/>
              <a:pathLst>
                <a:path w="1466144" h="167365">
                  <a:moveTo>
                    <a:pt x="0" y="167365"/>
                  </a:moveTo>
                  <a:lnTo>
                    <a:pt x="209449" y="0"/>
                  </a:lnTo>
                  <a:lnTo>
                    <a:pt x="418898" y="12874"/>
                  </a:lnTo>
                  <a:lnTo>
                    <a:pt x="628347" y="51497"/>
                  </a:lnTo>
                  <a:lnTo>
                    <a:pt x="837796" y="0"/>
                  </a:lnTo>
                  <a:lnTo>
                    <a:pt x="1047245" y="90120"/>
                  </a:lnTo>
                  <a:lnTo>
                    <a:pt x="1256695" y="102994"/>
                  </a:lnTo>
                  <a:lnTo>
                    <a:pt x="1466144" y="102994"/>
                  </a:lnTo>
                </a:path>
              </a:pathLst>
            </a:custGeom>
            <a:ln w="35231" cap="flat">
              <a:solidFill>
                <a:srgbClr val="80BD41">
                  <a:alpha val="100000"/>
                </a:srgbClr>
              </a:solidFill>
              <a:prstDash val="solid"/>
              <a:round/>
            </a:ln>
          </p:spPr>
          <p:txBody>
            <a:bodyPr/>
            <a:lstStyle/>
            <a:p>
              <a:endParaRPr/>
            </a:p>
          </p:txBody>
        </p:sp>
        <p:sp>
          <p:nvSpPr>
            <p:cNvPr id="120" name="pl120"/>
            <p:cNvSpPr/>
            <p:nvPr/>
          </p:nvSpPr>
          <p:spPr>
            <a:xfrm>
              <a:off x="732261" y="514269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21" name="tx121"/>
            <p:cNvSpPr/>
            <p:nvPr/>
          </p:nvSpPr>
          <p:spPr>
            <a:xfrm>
              <a:off x="727229" y="5129895"/>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22" name="tx122"/>
            <p:cNvSpPr/>
            <p:nvPr/>
          </p:nvSpPr>
          <p:spPr>
            <a:xfrm>
              <a:off x="984873" y="49625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23" name="tx123"/>
            <p:cNvSpPr/>
            <p:nvPr/>
          </p:nvSpPr>
          <p:spPr>
            <a:xfrm>
              <a:off x="1176272" y="497677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24" name="tx124"/>
            <p:cNvSpPr/>
            <p:nvPr/>
          </p:nvSpPr>
          <p:spPr>
            <a:xfrm>
              <a:off x="1385721" y="501572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25" name="tx125"/>
            <p:cNvSpPr/>
            <p:nvPr/>
          </p:nvSpPr>
          <p:spPr>
            <a:xfrm>
              <a:off x="1613220" y="49625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26" name="tx126"/>
            <p:cNvSpPr/>
            <p:nvPr/>
          </p:nvSpPr>
          <p:spPr>
            <a:xfrm>
              <a:off x="1804620" y="5055348"/>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27" name="tx127"/>
            <p:cNvSpPr/>
            <p:nvPr/>
          </p:nvSpPr>
          <p:spPr>
            <a:xfrm>
              <a:off x="2014069" y="506557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28" name="tx128"/>
            <p:cNvSpPr/>
            <p:nvPr/>
          </p:nvSpPr>
          <p:spPr>
            <a:xfrm>
              <a:off x="2223518" y="506557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29" name="rc129"/>
            <p:cNvSpPr/>
            <p:nvPr/>
          </p:nvSpPr>
          <p:spPr>
            <a:xfrm>
              <a:off x="2414609" y="875080"/>
              <a:ext cx="1612758" cy="1019644"/>
            </a:xfrm>
            <a:prstGeom prst="rect">
              <a:avLst/>
            </a:prstGeom>
            <a:solidFill>
              <a:srgbClr val="EBEBEB">
                <a:alpha val="100000"/>
              </a:srgbClr>
            </a:solidFill>
          </p:spPr>
          <p:txBody>
            <a:bodyPr/>
            <a:lstStyle/>
            <a:p>
              <a:endParaRPr/>
            </a:p>
          </p:txBody>
        </p:sp>
        <p:sp>
          <p:nvSpPr>
            <p:cNvPr id="130" name="pl130"/>
            <p:cNvSpPr/>
            <p:nvPr/>
          </p:nvSpPr>
          <p:spPr>
            <a:xfrm>
              <a:off x="2414609" y="171319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31" name="pl131"/>
            <p:cNvSpPr/>
            <p:nvPr/>
          </p:nvSpPr>
          <p:spPr>
            <a:xfrm>
              <a:off x="2414609" y="139133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32" name="pl132"/>
            <p:cNvSpPr/>
            <p:nvPr/>
          </p:nvSpPr>
          <p:spPr>
            <a:xfrm>
              <a:off x="2414609" y="106948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33" name="pl133"/>
            <p:cNvSpPr/>
            <p:nvPr/>
          </p:nvSpPr>
          <p:spPr>
            <a:xfrm>
              <a:off x="2414609" y="187412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2414609" y="155226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2414609" y="123041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2414609" y="90855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248791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26973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290681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311626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3325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2" name="pl142"/>
            <p:cNvSpPr/>
            <p:nvPr/>
          </p:nvSpPr>
          <p:spPr>
            <a:xfrm>
              <a:off x="353516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3" name="pl143"/>
            <p:cNvSpPr/>
            <p:nvPr/>
          </p:nvSpPr>
          <p:spPr>
            <a:xfrm>
              <a:off x="3744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4" name="pl144"/>
            <p:cNvSpPr/>
            <p:nvPr/>
          </p:nvSpPr>
          <p:spPr>
            <a:xfrm>
              <a:off x="39540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5" name="pl145"/>
            <p:cNvSpPr/>
            <p:nvPr/>
          </p:nvSpPr>
          <p:spPr>
            <a:xfrm>
              <a:off x="2487916" y="1230411"/>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BEBEBE">
                  <a:alpha val="69803"/>
                </a:srgbClr>
              </a:solidFill>
              <a:prstDash val="solid"/>
              <a:round/>
            </a:ln>
          </p:spPr>
          <p:txBody>
            <a:bodyPr/>
            <a:lstStyle/>
            <a:p>
              <a:endParaRPr/>
            </a:p>
          </p:txBody>
        </p:sp>
        <p:sp>
          <p:nvSpPr>
            <p:cNvPr id="146" name="pl146"/>
            <p:cNvSpPr/>
            <p:nvPr/>
          </p:nvSpPr>
          <p:spPr>
            <a:xfrm>
              <a:off x="2487916" y="1230411"/>
              <a:ext cx="1466144" cy="77245"/>
            </a:xfrm>
            <a:custGeom>
              <a:avLst/>
              <a:gdLst/>
              <a:ahLst/>
              <a:cxnLst/>
              <a:rect l="0" t="0" r="0" b="0"/>
              <a:pathLst>
                <a:path w="1466144" h="77245">
                  <a:moveTo>
                    <a:pt x="0" y="0"/>
                  </a:moveTo>
                  <a:lnTo>
                    <a:pt x="209449" y="0"/>
                  </a:lnTo>
                  <a:lnTo>
                    <a:pt x="418898" y="12874"/>
                  </a:lnTo>
                  <a:lnTo>
                    <a:pt x="628347" y="12874"/>
                  </a:lnTo>
                  <a:lnTo>
                    <a:pt x="837796" y="12874"/>
                  </a:lnTo>
                  <a:lnTo>
                    <a:pt x="1047245" y="0"/>
                  </a:lnTo>
                  <a:lnTo>
                    <a:pt x="1256695" y="38622"/>
                  </a:lnTo>
                  <a:lnTo>
                    <a:pt x="1466144" y="77245"/>
                  </a:lnTo>
                </a:path>
              </a:pathLst>
            </a:custGeom>
            <a:ln w="40651" cap="flat">
              <a:solidFill>
                <a:srgbClr val="BEBEBE">
                  <a:alpha val="69803"/>
                </a:srgbClr>
              </a:solidFill>
              <a:prstDash val="solid"/>
              <a:round/>
            </a:ln>
          </p:spPr>
          <p:txBody>
            <a:bodyPr/>
            <a:lstStyle/>
            <a:p>
              <a:endParaRPr/>
            </a:p>
          </p:txBody>
        </p:sp>
        <p:sp>
          <p:nvSpPr>
            <p:cNvPr id="147" name="pl147"/>
            <p:cNvSpPr/>
            <p:nvPr/>
          </p:nvSpPr>
          <p:spPr>
            <a:xfrm>
              <a:off x="2487916" y="1230411"/>
              <a:ext cx="1466144" cy="77245"/>
            </a:xfrm>
            <a:custGeom>
              <a:avLst/>
              <a:gdLst/>
              <a:ahLst/>
              <a:cxnLst/>
              <a:rect l="0" t="0" r="0" b="0"/>
              <a:pathLst>
                <a:path w="1466144" h="77245">
                  <a:moveTo>
                    <a:pt x="0" y="0"/>
                  </a:moveTo>
                  <a:lnTo>
                    <a:pt x="209449" y="0"/>
                  </a:lnTo>
                  <a:lnTo>
                    <a:pt x="418898" y="12874"/>
                  </a:lnTo>
                  <a:lnTo>
                    <a:pt x="628347" y="12874"/>
                  </a:lnTo>
                  <a:lnTo>
                    <a:pt x="837796" y="12874"/>
                  </a:lnTo>
                  <a:lnTo>
                    <a:pt x="1047245" y="0"/>
                  </a:lnTo>
                  <a:lnTo>
                    <a:pt x="1256695" y="38622"/>
                  </a:lnTo>
                  <a:lnTo>
                    <a:pt x="1466144" y="77245"/>
                  </a:lnTo>
                </a:path>
              </a:pathLst>
            </a:custGeom>
            <a:ln w="35231" cap="flat">
              <a:solidFill>
                <a:srgbClr val="BEBEBE">
                  <a:alpha val="69803"/>
                </a:srgbClr>
              </a:solidFill>
              <a:prstDash val="solid"/>
              <a:round/>
            </a:ln>
          </p:spPr>
          <p:txBody>
            <a:bodyPr/>
            <a:lstStyle/>
            <a:p>
              <a:endParaRPr/>
            </a:p>
          </p:txBody>
        </p:sp>
        <p:sp>
          <p:nvSpPr>
            <p:cNvPr id="148" name="pl148"/>
            <p:cNvSpPr/>
            <p:nvPr/>
          </p:nvSpPr>
          <p:spPr>
            <a:xfrm>
              <a:off x="2487916" y="1230411"/>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6B6B6B">
                  <a:alpha val="100000"/>
                </a:srgbClr>
              </a:solidFill>
              <a:prstDash val="solid"/>
              <a:round/>
            </a:ln>
          </p:spPr>
          <p:txBody>
            <a:bodyPr/>
            <a:lstStyle/>
            <a:p>
              <a:endParaRPr/>
            </a:p>
          </p:txBody>
        </p:sp>
        <p:sp>
          <p:nvSpPr>
            <p:cNvPr id="149" name="pl149"/>
            <p:cNvSpPr/>
            <p:nvPr/>
          </p:nvSpPr>
          <p:spPr>
            <a:xfrm>
              <a:off x="2487916" y="1230411"/>
              <a:ext cx="1466144" cy="77245"/>
            </a:xfrm>
            <a:custGeom>
              <a:avLst/>
              <a:gdLst/>
              <a:ahLst/>
              <a:cxnLst/>
              <a:rect l="0" t="0" r="0" b="0"/>
              <a:pathLst>
                <a:path w="1466144" h="77245">
                  <a:moveTo>
                    <a:pt x="0" y="0"/>
                  </a:moveTo>
                  <a:lnTo>
                    <a:pt x="209449" y="0"/>
                  </a:lnTo>
                  <a:lnTo>
                    <a:pt x="418898" y="12874"/>
                  </a:lnTo>
                  <a:lnTo>
                    <a:pt x="628347" y="12874"/>
                  </a:lnTo>
                  <a:lnTo>
                    <a:pt x="837796" y="12874"/>
                  </a:lnTo>
                  <a:lnTo>
                    <a:pt x="1047245" y="0"/>
                  </a:lnTo>
                  <a:lnTo>
                    <a:pt x="1256695" y="38622"/>
                  </a:lnTo>
                  <a:lnTo>
                    <a:pt x="1466144" y="77245"/>
                  </a:lnTo>
                </a:path>
              </a:pathLst>
            </a:custGeom>
            <a:ln w="40651" cap="flat">
              <a:solidFill>
                <a:srgbClr val="000000">
                  <a:alpha val="100000"/>
                </a:srgbClr>
              </a:solidFill>
              <a:prstDash val="solid"/>
              <a:round/>
            </a:ln>
          </p:spPr>
          <p:txBody>
            <a:bodyPr/>
            <a:lstStyle/>
            <a:p>
              <a:endParaRPr/>
            </a:p>
          </p:txBody>
        </p:sp>
        <p:sp>
          <p:nvSpPr>
            <p:cNvPr id="150" name="pl150"/>
            <p:cNvSpPr/>
            <p:nvPr/>
          </p:nvSpPr>
          <p:spPr>
            <a:xfrm>
              <a:off x="2487916" y="1230411"/>
              <a:ext cx="1466144" cy="77245"/>
            </a:xfrm>
            <a:custGeom>
              <a:avLst/>
              <a:gdLst/>
              <a:ahLst/>
              <a:cxnLst/>
              <a:rect l="0" t="0" r="0" b="0"/>
              <a:pathLst>
                <a:path w="1466144" h="77245">
                  <a:moveTo>
                    <a:pt x="0" y="0"/>
                  </a:moveTo>
                  <a:lnTo>
                    <a:pt x="209449" y="0"/>
                  </a:lnTo>
                  <a:lnTo>
                    <a:pt x="418898" y="12874"/>
                  </a:lnTo>
                  <a:lnTo>
                    <a:pt x="628347" y="12874"/>
                  </a:lnTo>
                  <a:lnTo>
                    <a:pt x="837796" y="12874"/>
                  </a:lnTo>
                  <a:lnTo>
                    <a:pt x="1047245" y="0"/>
                  </a:lnTo>
                  <a:lnTo>
                    <a:pt x="1256695" y="38622"/>
                  </a:lnTo>
                  <a:lnTo>
                    <a:pt x="1466144" y="77245"/>
                  </a:lnTo>
                </a:path>
              </a:pathLst>
            </a:custGeom>
            <a:ln w="35231" cap="flat">
              <a:solidFill>
                <a:srgbClr val="80BD41">
                  <a:alpha val="100000"/>
                </a:srgbClr>
              </a:solidFill>
              <a:prstDash val="solid"/>
              <a:round/>
            </a:ln>
          </p:spPr>
          <p:txBody>
            <a:bodyPr/>
            <a:lstStyle/>
            <a:p>
              <a:endParaRPr/>
            </a:p>
          </p:txBody>
        </p:sp>
        <p:sp>
          <p:nvSpPr>
            <p:cNvPr id="151" name="pl151"/>
            <p:cNvSpPr/>
            <p:nvPr/>
          </p:nvSpPr>
          <p:spPr>
            <a:xfrm>
              <a:off x="2414609" y="1230411"/>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52" name="tx152"/>
            <p:cNvSpPr/>
            <p:nvPr/>
          </p:nvSpPr>
          <p:spPr>
            <a:xfrm>
              <a:off x="2457771" y="10502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53" name="tx153"/>
            <p:cNvSpPr/>
            <p:nvPr/>
          </p:nvSpPr>
          <p:spPr>
            <a:xfrm>
              <a:off x="2667220" y="10502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54" name="tx154"/>
            <p:cNvSpPr/>
            <p:nvPr/>
          </p:nvSpPr>
          <p:spPr>
            <a:xfrm>
              <a:off x="2858620" y="106449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55" name="tx155"/>
            <p:cNvSpPr/>
            <p:nvPr/>
          </p:nvSpPr>
          <p:spPr>
            <a:xfrm>
              <a:off x="3068069" y="106449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56" name="tx156"/>
            <p:cNvSpPr/>
            <p:nvPr/>
          </p:nvSpPr>
          <p:spPr>
            <a:xfrm>
              <a:off x="3277518" y="106449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57" name="tx157"/>
            <p:cNvSpPr/>
            <p:nvPr/>
          </p:nvSpPr>
          <p:spPr>
            <a:xfrm>
              <a:off x="3505017" y="10502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58" name="tx158"/>
            <p:cNvSpPr/>
            <p:nvPr/>
          </p:nvSpPr>
          <p:spPr>
            <a:xfrm>
              <a:off x="3696416" y="108886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59" name="tx159"/>
            <p:cNvSpPr/>
            <p:nvPr/>
          </p:nvSpPr>
          <p:spPr>
            <a:xfrm>
              <a:off x="3905866" y="112753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60" name="rc160"/>
            <p:cNvSpPr/>
            <p:nvPr/>
          </p:nvSpPr>
          <p:spPr>
            <a:xfrm>
              <a:off x="2414609" y="2179176"/>
              <a:ext cx="1612758" cy="1019644"/>
            </a:xfrm>
            <a:prstGeom prst="rect">
              <a:avLst/>
            </a:prstGeom>
            <a:solidFill>
              <a:srgbClr val="EBEBEB">
                <a:alpha val="100000"/>
              </a:srgbClr>
            </a:solidFill>
          </p:spPr>
          <p:txBody>
            <a:bodyPr/>
            <a:lstStyle/>
            <a:p>
              <a:endParaRPr/>
            </a:p>
          </p:txBody>
        </p:sp>
        <p:sp>
          <p:nvSpPr>
            <p:cNvPr id="161" name="pl161"/>
            <p:cNvSpPr/>
            <p:nvPr/>
          </p:nvSpPr>
          <p:spPr>
            <a:xfrm>
              <a:off x="2414609" y="301729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62" name="pl162"/>
            <p:cNvSpPr/>
            <p:nvPr/>
          </p:nvSpPr>
          <p:spPr>
            <a:xfrm>
              <a:off x="2414609" y="269543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63" name="pl163"/>
            <p:cNvSpPr/>
            <p:nvPr/>
          </p:nvSpPr>
          <p:spPr>
            <a:xfrm>
              <a:off x="2414609" y="237357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64" name="pl164"/>
            <p:cNvSpPr/>
            <p:nvPr/>
          </p:nvSpPr>
          <p:spPr>
            <a:xfrm>
              <a:off x="2414609" y="317822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2414609" y="285636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66" name="pl166"/>
            <p:cNvSpPr/>
            <p:nvPr/>
          </p:nvSpPr>
          <p:spPr>
            <a:xfrm>
              <a:off x="2414609" y="253450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2414609" y="221264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248791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26973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290681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311626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2" name="pl172"/>
            <p:cNvSpPr/>
            <p:nvPr/>
          </p:nvSpPr>
          <p:spPr>
            <a:xfrm>
              <a:off x="3325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3" name="pl173"/>
            <p:cNvSpPr/>
            <p:nvPr/>
          </p:nvSpPr>
          <p:spPr>
            <a:xfrm>
              <a:off x="353516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4" name="pl174"/>
            <p:cNvSpPr/>
            <p:nvPr/>
          </p:nvSpPr>
          <p:spPr>
            <a:xfrm>
              <a:off x="3744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5" name="pl175"/>
            <p:cNvSpPr/>
            <p:nvPr/>
          </p:nvSpPr>
          <p:spPr>
            <a:xfrm>
              <a:off x="39540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6" name="pl176"/>
            <p:cNvSpPr/>
            <p:nvPr/>
          </p:nvSpPr>
          <p:spPr>
            <a:xfrm>
              <a:off x="2487916" y="2534507"/>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BEBEBE">
                  <a:alpha val="69803"/>
                </a:srgbClr>
              </a:solidFill>
              <a:prstDash val="solid"/>
              <a:round/>
            </a:ln>
          </p:spPr>
          <p:txBody>
            <a:bodyPr/>
            <a:lstStyle/>
            <a:p>
              <a:endParaRPr/>
            </a:p>
          </p:txBody>
        </p:sp>
        <p:sp>
          <p:nvSpPr>
            <p:cNvPr id="177" name="pl177"/>
            <p:cNvSpPr/>
            <p:nvPr/>
          </p:nvSpPr>
          <p:spPr>
            <a:xfrm>
              <a:off x="2487916" y="2508758"/>
              <a:ext cx="1466144" cy="38622"/>
            </a:xfrm>
            <a:custGeom>
              <a:avLst/>
              <a:gdLst/>
              <a:ahLst/>
              <a:cxnLst/>
              <a:rect l="0" t="0" r="0" b="0"/>
              <a:pathLst>
                <a:path w="1466144" h="38622">
                  <a:moveTo>
                    <a:pt x="0" y="38622"/>
                  </a:moveTo>
                  <a:lnTo>
                    <a:pt x="209449" y="25748"/>
                  </a:lnTo>
                  <a:lnTo>
                    <a:pt x="418898" y="0"/>
                  </a:lnTo>
                  <a:lnTo>
                    <a:pt x="628347" y="12874"/>
                  </a:lnTo>
                  <a:lnTo>
                    <a:pt x="837796" y="38622"/>
                  </a:lnTo>
                  <a:lnTo>
                    <a:pt x="1047245" y="0"/>
                  </a:lnTo>
                  <a:lnTo>
                    <a:pt x="1256695" y="38622"/>
                  </a:lnTo>
                  <a:lnTo>
                    <a:pt x="1466144" y="25748"/>
                  </a:lnTo>
                </a:path>
              </a:pathLst>
            </a:custGeom>
            <a:ln w="40651" cap="flat">
              <a:solidFill>
                <a:srgbClr val="BEBEBE">
                  <a:alpha val="69803"/>
                </a:srgbClr>
              </a:solidFill>
              <a:prstDash val="solid"/>
              <a:round/>
            </a:ln>
          </p:spPr>
          <p:txBody>
            <a:bodyPr/>
            <a:lstStyle/>
            <a:p>
              <a:endParaRPr/>
            </a:p>
          </p:txBody>
        </p:sp>
        <p:sp>
          <p:nvSpPr>
            <p:cNvPr id="178" name="pl178"/>
            <p:cNvSpPr/>
            <p:nvPr/>
          </p:nvSpPr>
          <p:spPr>
            <a:xfrm>
              <a:off x="2487916" y="2508758"/>
              <a:ext cx="1466144" cy="38622"/>
            </a:xfrm>
            <a:custGeom>
              <a:avLst/>
              <a:gdLst/>
              <a:ahLst/>
              <a:cxnLst/>
              <a:rect l="0" t="0" r="0" b="0"/>
              <a:pathLst>
                <a:path w="1466144" h="38622">
                  <a:moveTo>
                    <a:pt x="0" y="38622"/>
                  </a:moveTo>
                  <a:lnTo>
                    <a:pt x="209449" y="25748"/>
                  </a:lnTo>
                  <a:lnTo>
                    <a:pt x="418898" y="0"/>
                  </a:lnTo>
                  <a:lnTo>
                    <a:pt x="628347" y="12874"/>
                  </a:lnTo>
                  <a:lnTo>
                    <a:pt x="837796" y="38622"/>
                  </a:lnTo>
                  <a:lnTo>
                    <a:pt x="1047245" y="0"/>
                  </a:lnTo>
                  <a:lnTo>
                    <a:pt x="1256695" y="38622"/>
                  </a:lnTo>
                  <a:lnTo>
                    <a:pt x="1466144" y="25748"/>
                  </a:lnTo>
                </a:path>
              </a:pathLst>
            </a:custGeom>
            <a:ln w="35231" cap="flat">
              <a:solidFill>
                <a:srgbClr val="BEBEBE">
                  <a:alpha val="69803"/>
                </a:srgbClr>
              </a:solidFill>
              <a:prstDash val="solid"/>
              <a:round/>
            </a:ln>
          </p:spPr>
          <p:txBody>
            <a:bodyPr/>
            <a:lstStyle/>
            <a:p>
              <a:endParaRPr/>
            </a:p>
          </p:txBody>
        </p:sp>
        <p:sp>
          <p:nvSpPr>
            <p:cNvPr id="179" name="pl179"/>
            <p:cNvSpPr/>
            <p:nvPr/>
          </p:nvSpPr>
          <p:spPr>
            <a:xfrm>
              <a:off x="2487916" y="2534507"/>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6B6B6B">
                  <a:alpha val="100000"/>
                </a:srgbClr>
              </a:solidFill>
              <a:prstDash val="solid"/>
              <a:round/>
            </a:ln>
          </p:spPr>
          <p:txBody>
            <a:bodyPr/>
            <a:lstStyle/>
            <a:p>
              <a:endParaRPr/>
            </a:p>
          </p:txBody>
        </p:sp>
        <p:sp>
          <p:nvSpPr>
            <p:cNvPr id="180" name="pl180"/>
            <p:cNvSpPr/>
            <p:nvPr/>
          </p:nvSpPr>
          <p:spPr>
            <a:xfrm>
              <a:off x="2487916" y="2508758"/>
              <a:ext cx="1466144" cy="38622"/>
            </a:xfrm>
            <a:custGeom>
              <a:avLst/>
              <a:gdLst/>
              <a:ahLst/>
              <a:cxnLst/>
              <a:rect l="0" t="0" r="0" b="0"/>
              <a:pathLst>
                <a:path w="1466144" h="38622">
                  <a:moveTo>
                    <a:pt x="0" y="38622"/>
                  </a:moveTo>
                  <a:lnTo>
                    <a:pt x="209449" y="25748"/>
                  </a:lnTo>
                  <a:lnTo>
                    <a:pt x="418898" y="0"/>
                  </a:lnTo>
                  <a:lnTo>
                    <a:pt x="628347" y="12874"/>
                  </a:lnTo>
                  <a:lnTo>
                    <a:pt x="837796" y="38622"/>
                  </a:lnTo>
                  <a:lnTo>
                    <a:pt x="1047245" y="0"/>
                  </a:lnTo>
                  <a:lnTo>
                    <a:pt x="1256695" y="38622"/>
                  </a:lnTo>
                  <a:lnTo>
                    <a:pt x="1466144" y="25748"/>
                  </a:lnTo>
                </a:path>
              </a:pathLst>
            </a:custGeom>
            <a:ln w="40651" cap="flat">
              <a:solidFill>
                <a:srgbClr val="000000">
                  <a:alpha val="100000"/>
                </a:srgbClr>
              </a:solidFill>
              <a:prstDash val="solid"/>
              <a:round/>
            </a:ln>
          </p:spPr>
          <p:txBody>
            <a:bodyPr/>
            <a:lstStyle/>
            <a:p>
              <a:endParaRPr/>
            </a:p>
          </p:txBody>
        </p:sp>
        <p:sp>
          <p:nvSpPr>
            <p:cNvPr id="181" name="pl181"/>
            <p:cNvSpPr/>
            <p:nvPr/>
          </p:nvSpPr>
          <p:spPr>
            <a:xfrm>
              <a:off x="2487916" y="2508758"/>
              <a:ext cx="1466144" cy="38622"/>
            </a:xfrm>
            <a:custGeom>
              <a:avLst/>
              <a:gdLst/>
              <a:ahLst/>
              <a:cxnLst/>
              <a:rect l="0" t="0" r="0" b="0"/>
              <a:pathLst>
                <a:path w="1466144" h="38622">
                  <a:moveTo>
                    <a:pt x="0" y="38622"/>
                  </a:moveTo>
                  <a:lnTo>
                    <a:pt x="209449" y="25748"/>
                  </a:lnTo>
                  <a:lnTo>
                    <a:pt x="418898" y="0"/>
                  </a:lnTo>
                  <a:lnTo>
                    <a:pt x="628347" y="12874"/>
                  </a:lnTo>
                  <a:lnTo>
                    <a:pt x="837796" y="38622"/>
                  </a:lnTo>
                  <a:lnTo>
                    <a:pt x="1047245" y="0"/>
                  </a:lnTo>
                  <a:lnTo>
                    <a:pt x="1256695" y="38622"/>
                  </a:lnTo>
                  <a:lnTo>
                    <a:pt x="1466144" y="25748"/>
                  </a:lnTo>
                </a:path>
              </a:pathLst>
            </a:custGeom>
            <a:ln w="35231" cap="flat">
              <a:solidFill>
                <a:srgbClr val="80BD41">
                  <a:alpha val="100000"/>
                </a:srgbClr>
              </a:solidFill>
              <a:prstDash val="solid"/>
              <a:round/>
            </a:ln>
          </p:spPr>
          <p:txBody>
            <a:bodyPr/>
            <a:lstStyle/>
            <a:p>
              <a:endParaRPr/>
            </a:p>
          </p:txBody>
        </p:sp>
        <p:sp>
          <p:nvSpPr>
            <p:cNvPr id="182" name="pl182"/>
            <p:cNvSpPr/>
            <p:nvPr/>
          </p:nvSpPr>
          <p:spPr>
            <a:xfrm>
              <a:off x="2414609" y="253450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83" name="tx183"/>
            <p:cNvSpPr/>
            <p:nvPr/>
          </p:nvSpPr>
          <p:spPr>
            <a:xfrm>
              <a:off x="2439721" y="236858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84" name="tx184"/>
            <p:cNvSpPr/>
            <p:nvPr/>
          </p:nvSpPr>
          <p:spPr>
            <a:xfrm>
              <a:off x="2667220" y="235438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85" name="tx185"/>
            <p:cNvSpPr/>
            <p:nvPr/>
          </p:nvSpPr>
          <p:spPr>
            <a:xfrm>
              <a:off x="2876670" y="232996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86" name="tx186"/>
            <p:cNvSpPr/>
            <p:nvPr/>
          </p:nvSpPr>
          <p:spPr>
            <a:xfrm>
              <a:off x="3086119" y="234283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87" name="tx187"/>
            <p:cNvSpPr/>
            <p:nvPr/>
          </p:nvSpPr>
          <p:spPr>
            <a:xfrm>
              <a:off x="3277518" y="236858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88" name="tx188"/>
            <p:cNvSpPr/>
            <p:nvPr/>
          </p:nvSpPr>
          <p:spPr>
            <a:xfrm>
              <a:off x="3505017" y="232996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89" name="tx189"/>
            <p:cNvSpPr/>
            <p:nvPr/>
          </p:nvSpPr>
          <p:spPr>
            <a:xfrm>
              <a:off x="3696416" y="236858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90" name="tx190"/>
            <p:cNvSpPr/>
            <p:nvPr/>
          </p:nvSpPr>
          <p:spPr>
            <a:xfrm>
              <a:off x="3923915" y="235438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1" name="rc191"/>
            <p:cNvSpPr/>
            <p:nvPr/>
          </p:nvSpPr>
          <p:spPr>
            <a:xfrm>
              <a:off x="2414609" y="3483272"/>
              <a:ext cx="1612758" cy="1019644"/>
            </a:xfrm>
            <a:prstGeom prst="rect">
              <a:avLst/>
            </a:prstGeom>
            <a:solidFill>
              <a:srgbClr val="EBEBEB">
                <a:alpha val="100000"/>
              </a:srgbClr>
            </a:solidFill>
          </p:spPr>
          <p:txBody>
            <a:bodyPr/>
            <a:lstStyle/>
            <a:p>
              <a:endParaRPr/>
            </a:p>
          </p:txBody>
        </p:sp>
        <p:sp>
          <p:nvSpPr>
            <p:cNvPr id="192" name="pl192"/>
            <p:cNvSpPr/>
            <p:nvPr/>
          </p:nvSpPr>
          <p:spPr>
            <a:xfrm>
              <a:off x="2414609" y="432138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93" name="pl193"/>
            <p:cNvSpPr/>
            <p:nvPr/>
          </p:nvSpPr>
          <p:spPr>
            <a:xfrm>
              <a:off x="2414609" y="399953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94" name="pl194"/>
            <p:cNvSpPr/>
            <p:nvPr/>
          </p:nvSpPr>
          <p:spPr>
            <a:xfrm>
              <a:off x="2414609" y="367767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95" name="pl195"/>
            <p:cNvSpPr/>
            <p:nvPr/>
          </p:nvSpPr>
          <p:spPr>
            <a:xfrm>
              <a:off x="2414609" y="448231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96" name="pl196"/>
            <p:cNvSpPr/>
            <p:nvPr/>
          </p:nvSpPr>
          <p:spPr>
            <a:xfrm>
              <a:off x="2414609" y="416046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2414609" y="383860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2414609" y="351674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248791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26973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290681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2" name="pl202"/>
            <p:cNvSpPr/>
            <p:nvPr/>
          </p:nvSpPr>
          <p:spPr>
            <a:xfrm>
              <a:off x="311626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3" name="pl203"/>
            <p:cNvSpPr/>
            <p:nvPr/>
          </p:nvSpPr>
          <p:spPr>
            <a:xfrm>
              <a:off x="3325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4" name="pl204"/>
            <p:cNvSpPr/>
            <p:nvPr/>
          </p:nvSpPr>
          <p:spPr>
            <a:xfrm>
              <a:off x="353516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3744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39540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2487916" y="3838603"/>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BEBEBE">
                  <a:alpha val="69803"/>
                </a:srgbClr>
              </a:solidFill>
              <a:prstDash val="solid"/>
              <a:round/>
            </a:ln>
          </p:spPr>
          <p:txBody>
            <a:bodyPr/>
            <a:lstStyle/>
            <a:p>
              <a:endParaRPr/>
            </a:p>
          </p:txBody>
        </p:sp>
        <p:sp>
          <p:nvSpPr>
            <p:cNvPr id="208" name="pl208"/>
            <p:cNvSpPr/>
            <p:nvPr/>
          </p:nvSpPr>
          <p:spPr>
            <a:xfrm>
              <a:off x="2487916" y="3838603"/>
              <a:ext cx="1466144" cy="51497"/>
            </a:xfrm>
            <a:custGeom>
              <a:avLst/>
              <a:gdLst/>
              <a:ahLst/>
              <a:cxnLst/>
              <a:rect l="0" t="0" r="0" b="0"/>
              <a:pathLst>
                <a:path w="1466144" h="51497">
                  <a:moveTo>
                    <a:pt x="0" y="0"/>
                  </a:moveTo>
                  <a:lnTo>
                    <a:pt x="209449" y="0"/>
                  </a:lnTo>
                  <a:lnTo>
                    <a:pt x="418898" y="0"/>
                  </a:lnTo>
                  <a:lnTo>
                    <a:pt x="628347" y="0"/>
                  </a:lnTo>
                  <a:lnTo>
                    <a:pt x="837796" y="0"/>
                  </a:lnTo>
                  <a:lnTo>
                    <a:pt x="1047245" y="12874"/>
                  </a:lnTo>
                  <a:lnTo>
                    <a:pt x="1256695" y="38622"/>
                  </a:lnTo>
                  <a:lnTo>
                    <a:pt x="1466144" y="51497"/>
                  </a:lnTo>
                </a:path>
              </a:pathLst>
            </a:custGeom>
            <a:ln w="40651" cap="flat">
              <a:solidFill>
                <a:srgbClr val="BEBEBE">
                  <a:alpha val="69803"/>
                </a:srgbClr>
              </a:solidFill>
              <a:prstDash val="solid"/>
              <a:round/>
            </a:ln>
          </p:spPr>
          <p:txBody>
            <a:bodyPr/>
            <a:lstStyle/>
            <a:p>
              <a:endParaRPr/>
            </a:p>
          </p:txBody>
        </p:sp>
        <p:sp>
          <p:nvSpPr>
            <p:cNvPr id="209" name="pl209"/>
            <p:cNvSpPr/>
            <p:nvPr/>
          </p:nvSpPr>
          <p:spPr>
            <a:xfrm>
              <a:off x="2487916" y="3838603"/>
              <a:ext cx="1466144" cy="51497"/>
            </a:xfrm>
            <a:custGeom>
              <a:avLst/>
              <a:gdLst/>
              <a:ahLst/>
              <a:cxnLst/>
              <a:rect l="0" t="0" r="0" b="0"/>
              <a:pathLst>
                <a:path w="1466144" h="51497">
                  <a:moveTo>
                    <a:pt x="0" y="0"/>
                  </a:moveTo>
                  <a:lnTo>
                    <a:pt x="209449" y="0"/>
                  </a:lnTo>
                  <a:lnTo>
                    <a:pt x="418898" y="0"/>
                  </a:lnTo>
                  <a:lnTo>
                    <a:pt x="628347" y="0"/>
                  </a:lnTo>
                  <a:lnTo>
                    <a:pt x="837796" y="0"/>
                  </a:lnTo>
                  <a:lnTo>
                    <a:pt x="1047245" y="12874"/>
                  </a:lnTo>
                  <a:lnTo>
                    <a:pt x="1256695" y="38622"/>
                  </a:lnTo>
                  <a:lnTo>
                    <a:pt x="1466144" y="51497"/>
                  </a:lnTo>
                </a:path>
              </a:pathLst>
            </a:custGeom>
            <a:ln w="35231" cap="flat">
              <a:solidFill>
                <a:srgbClr val="BEBEBE">
                  <a:alpha val="69803"/>
                </a:srgbClr>
              </a:solidFill>
              <a:prstDash val="solid"/>
              <a:round/>
            </a:ln>
          </p:spPr>
          <p:txBody>
            <a:bodyPr/>
            <a:lstStyle/>
            <a:p>
              <a:endParaRPr/>
            </a:p>
          </p:txBody>
        </p:sp>
        <p:sp>
          <p:nvSpPr>
            <p:cNvPr id="210" name="pl210"/>
            <p:cNvSpPr/>
            <p:nvPr/>
          </p:nvSpPr>
          <p:spPr>
            <a:xfrm>
              <a:off x="2487916" y="3838603"/>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6B6B6B">
                  <a:alpha val="100000"/>
                </a:srgbClr>
              </a:solidFill>
              <a:prstDash val="solid"/>
              <a:round/>
            </a:ln>
          </p:spPr>
          <p:txBody>
            <a:bodyPr/>
            <a:lstStyle/>
            <a:p>
              <a:endParaRPr/>
            </a:p>
          </p:txBody>
        </p:sp>
        <p:sp>
          <p:nvSpPr>
            <p:cNvPr id="211" name="pl211"/>
            <p:cNvSpPr/>
            <p:nvPr/>
          </p:nvSpPr>
          <p:spPr>
            <a:xfrm>
              <a:off x="2487916" y="3838603"/>
              <a:ext cx="1466144" cy="51497"/>
            </a:xfrm>
            <a:custGeom>
              <a:avLst/>
              <a:gdLst/>
              <a:ahLst/>
              <a:cxnLst/>
              <a:rect l="0" t="0" r="0" b="0"/>
              <a:pathLst>
                <a:path w="1466144" h="51497">
                  <a:moveTo>
                    <a:pt x="0" y="0"/>
                  </a:moveTo>
                  <a:lnTo>
                    <a:pt x="209449" y="0"/>
                  </a:lnTo>
                  <a:lnTo>
                    <a:pt x="418898" y="0"/>
                  </a:lnTo>
                  <a:lnTo>
                    <a:pt x="628347" y="0"/>
                  </a:lnTo>
                  <a:lnTo>
                    <a:pt x="837796" y="0"/>
                  </a:lnTo>
                  <a:lnTo>
                    <a:pt x="1047245" y="12874"/>
                  </a:lnTo>
                  <a:lnTo>
                    <a:pt x="1256695" y="38622"/>
                  </a:lnTo>
                  <a:lnTo>
                    <a:pt x="1466144" y="51497"/>
                  </a:lnTo>
                </a:path>
              </a:pathLst>
            </a:custGeom>
            <a:ln w="40651" cap="flat">
              <a:solidFill>
                <a:srgbClr val="000000">
                  <a:alpha val="100000"/>
                </a:srgbClr>
              </a:solidFill>
              <a:prstDash val="solid"/>
              <a:round/>
            </a:ln>
          </p:spPr>
          <p:txBody>
            <a:bodyPr/>
            <a:lstStyle/>
            <a:p>
              <a:endParaRPr/>
            </a:p>
          </p:txBody>
        </p:sp>
        <p:sp>
          <p:nvSpPr>
            <p:cNvPr id="212" name="pl212"/>
            <p:cNvSpPr/>
            <p:nvPr/>
          </p:nvSpPr>
          <p:spPr>
            <a:xfrm>
              <a:off x="2487916" y="3838603"/>
              <a:ext cx="1466144" cy="51497"/>
            </a:xfrm>
            <a:custGeom>
              <a:avLst/>
              <a:gdLst/>
              <a:ahLst/>
              <a:cxnLst/>
              <a:rect l="0" t="0" r="0" b="0"/>
              <a:pathLst>
                <a:path w="1466144" h="51497">
                  <a:moveTo>
                    <a:pt x="0" y="0"/>
                  </a:moveTo>
                  <a:lnTo>
                    <a:pt x="209449" y="0"/>
                  </a:lnTo>
                  <a:lnTo>
                    <a:pt x="418898" y="0"/>
                  </a:lnTo>
                  <a:lnTo>
                    <a:pt x="628347" y="0"/>
                  </a:lnTo>
                  <a:lnTo>
                    <a:pt x="837796" y="0"/>
                  </a:lnTo>
                  <a:lnTo>
                    <a:pt x="1047245" y="12874"/>
                  </a:lnTo>
                  <a:lnTo>
                    <a:pt x="1256695" y="38622"/>
                  </a:lnTo>
                  <a:lnTo>
                    <a:pt x="1466144" y="51497"/>
                  </a:lnTo>
                </a:path>
              </a:pathLst>
            </a:custGeom>
            <a:ln w="35231" cap="flat">
              <a:solidFill>
                <a:srgbClr val="80BD41">
                  <a:alpha val="100000"/>
                </a:srgbClr>
              </a:solidFill>
              <a:prstDash val="solid"/>
              <a:round/>
            </a:ln>
          </p:spPr>
          <p:txBody>
            <a:bodyPr/>
            <a:lstStyle/>
            <a:p>
              <a:endParaRPr/>
            </a:p>
          </p:txBody>
        </p:sp>
        <p:sp>
          <p:nvSpPr>
            <p:cNvPr id="213" name="pl213"/>
            <p:cNvSpPr/>
            <p:nvPr/>
          </p:nvSpPr>
          <p:spPr>
            <a:xfrm>
              <a:off x="2414609" y="383860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14" name="tx214"/>
            <p:cNvSpPr/>
            <p:nvPr/>
          </p:nvSpPr>
          <p:spPr>
            <a:xfrm>
              <a:off x="2457771"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5" name="tx215"/>
            <p:cNvSpPr/>
            <p:nvPr/>
          </p:nvSpPr>
          <p:spPr>
            <a:xfrm>
              <a:off x="2667220"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6" name="tx216"/>
            <p:cNvSpPr/>
            <p:nvPr/>
          </p:nvSpPr>
          <p:spPr>
            <a:xfrm>
              <a:off x="2876670"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7" name="tx217"/>
            <p:cNvSpPr/>
            <p:nvPr/>
          </p:nvSpPr>
          <p:spPr>
            <a:xfrm>
              <a:off x="3086119"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8" name="tx218"/>
            <p:cNvSpPr/>
            <p:nvPr/>
          </p:nvSpPr>
          <p:spPr>
            <a:xfrm>
              <a:off x="3295568"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9" name="tx219"/>
            <p:cNvSpPr/>
            <p:nvPr/>
          </p:nvSpPr>
          <p:spPr>
            <a:xfrm>
              <a:off x="3486967" y="367268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20" name="tx220"/>
            <p:cNvSpPr/>
            <p:nvPr/>
          </p:nvSpPr>
          <p:spPr>
            <a:xfrm>
              <a:off x="3696416" y="369705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21" name="tx221"/>
            <p:cNvSpPr/>
            <p:nvPr/>
          </p:nvSpPr>
          <p:spPr>
            <a:xfrm>
              <a:off x="3905866" y="3711624"/>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22" name="rc222"/>
            <p:cNvSpPr/>
            <p:nvPr/>
          </p:nvSpPr>
          <p:spPr>
            <a:xfrm>
              <a:off x="2414609" y="4787368"/>
              <a:ext cx="1612758" cy="1019644"/>
            </a:xfrm>
            <a:prstGeom prst="rect">
              <a:avLst/>
            </a:prstGeom>
            <a:solidFill>
              <a:srgbClr val="EBEBEB">
                <a:alpha val="100000"/>
              </a:srgbClr>
            </a:solidFill>
          </p:spPr>
          <p:txBody>
            <a:bodyPr/>
            <a:lstStyle/>
            <a:p>
              <a:endParaRPr/>
            </a:p>
          </p:txBody>
        </p:sp>
        <p:sp>
          <p:nvSpPr>
            <p:cNvPr id="223" name="pl223"/>
            <p:cNvSpPr/>
            <p:nvPr/>
          </p:nvSpPr>
          <p:spPr>
            <a:xfrm>
              <a:off x="2414609" y="562548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24" name="pl224"/>
            <p:cNvSpPr/>
            <p:nvPr/>
          </p:nvSpPr>
          <p:spPr>
            <a:xfrm>
              <a:off x="2414609" y="530362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25" name="pl225"/>
            <p:cNvSpPr/>
            <p:nvPr/>
          </p:nvSpPr>
          <p:spPr>
            <a:xfrm>
              <a:off x="2414609" y="498177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26" name="pl226"/>
            <p:cNvSpPr/>
            <p:nvPr/>
          </p:nvSpPr>
          <p:spPr>
            <a:xfrm>
              <a:off x="2414609" y="578641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27" name="pl227"/>
            <p:cNvSpPr/>
            <p:nvPr/>
          </p:nvSpPr>
          <p:spPr>
            <a:xfrm>
              <a:off x="2414609" y="546455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28" name="pl228"/>
            <p:cNvSpPr/>
            <p:nvPr/>
          </p:nvSpPr>
          <p:spPr>
            <a:xfrm>
              <a:off x="2414609" y="514269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2414609" y="482084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248791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1" name="pl231"/>
            <p:cNvSpPr/>
            <p:nvPr/>
          </p:nvSpPr>
          <p:spPr>
            <a:xfrm>
              <a:off x="269736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2" name="pl232"/>
            <p:cNvSpPr/>
            <p:nvPr/>
          </p:nvSpPr>
          <p:spPr>
            <a:xfrm>
              <a:off x="290681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311626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3325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353516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3744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39540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2487916" y="5142699"/>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BEBEBE">
                  <a:alpha val="69803"/>
                </a:srgbClr>
              </a:solidFill>
              <a:prstDash val="solid"/>
              <a:round/>
            </a:ln>
          </p:spPr>
          <p:txBody>
            <a:bodyPr/>
            <a:lstStyle/>
            <a:p>
              <a:endParaRPr/>
            </a:p>
          </p:txBody>
        </p:sp>
        <p:sp>
          <p:nvSpPr>
            <p:cNvPr id="239" name="pl239"/>
            <p:cNvSpPr/>
            <p:nvPr/>
          </p:nvSpPr>
          <p:spPr>
            <a:xfrm>
              <a:off x="2487916" y="5142699"/>
              <a:ext cx="1466144" cy="38622"/>
            </a:xfrm>
            <a:custGeom>
              <a:avLst/>
              <a:gdLst/>
              <a:ahLst/>
              <a:cxnLst/>
              <a:rect l="0" t="0" r="0" b="0"/>
              <a:pathLst>
                <a:path w="1466144" h="38622">
                  <a:moveTo>
                    <a:pt x="0" y="0"/>
                  </a:moveTo>
                  <a:lnTo>
                    <a:pt x="209449" y="0"/>
                  </a:lnTo>
                  <a:lnTo>
                    <a:pt x="418898" y="25748"/>
                  </a:lnTo>
                  <a:lnTo>
                    <a:pt x="628347" y="38622"/>
                  </a:lnTo>
                  <a:lnTo>
                    <a:pt x="837796" y="38622"/>
                  </a:lnTo>
                  <a:lnTo>
                    <a:pt x="1047245" y="38622"/>
                  </a:lnTo>
                  <a:lnTo>
                    <a:pt x="1256695" y="38622"/>
                  </a:lnTo>
                  <a:lnTo>
                    <a:pt x="1466144" y="38622"/>
                  </a:lnTo>
                </a:path>
              </a:pathLst>
            </a:custGeom>
            <a:ln w="40651" cap="flat">
              <a:solidFill>
                <a:srgbClr val="BEBEBE">
                  <a:alpha val="69803"/>
                </a:srgbClr>
              </a:solidFill>
              <a:prstDash val="solid"/>
              <a:round/>
            </a:ln>
          </p:spPr>
          <p:txBody>
            <a:bodyPr/>
            <a:lstStyle/>
            <a:p>
              <a:endParaRPr/>
            </a:p>
          </p:txBody>
        </p:sp>
        <p:sp>
          <p:nvSpPr>
            <p:cNvPr id="240" name="pl240"/>
            <p:cNvSpPr/>
            <p:nvPr/>
          </p:nvSpPr>
          <p:spPr>
            <a:xfrm>
              <a:off x="2487916" y="5142699"/>
              <a:ext cx="1466144" cy="38622"/>
            </a:xfrm>
            <a:custGeom>
              <a:avLst/>
              <a:gdLst/>
              <a:ahLst/>
              <a:cxnLst/>
              <a:rect l="0" t="0" r="0" b="0"/>
              <a:pathLst>
                <a:path w="1466144" h="38622">
                  <a:moveTo>
                    <a:pt x="0" y="0"/>
                  </a:moveTo>
                  <a:lnTo>
                    <a:pt x="209449" y="0"/>
                  </a:lnTo>
                  <a:lnTo>
                    <a:pt x="418898" y="25748"/>
                  </a:lnTo>
                  <a:lnTo>
                    <a:pt x="628347" y="38622"/>
                  </a:lnTo>
                  <a:lnTo>
                    <a:pt x="837796" y="38622"/>
                  </a:lnTo>
                  <a:lnTo>
                    <a:pt x="1047245" y="38622"/>
                  </a:lnTo>
                  <a:lnTo>
                    <a:pt x="1256695" y="38622"/>
                  </a:lnTo>
                  <a:lnTo>
                    <a:pt x="1466144" y="38622"/>
                  </a:lnTo>
                </a:path>
              </a:pathLst>
            </a:custGeom>
            <a:ln w="35231" cap="flat">
              <a:solidFill>
                <a:srgbClr val="BEBEBE">
                  <a:alpha val="69803"/>
                </a:srgbClr>
              </a:solidFill>
              <a:prstDash val="solid"/>
              <a:round/>
            </a:ln>
          </p:spPr>
          <p:txBody>
            <a:bodyPr/>
            <a:lstStyle/>
            <a:p>
              <a:endParaRPr/>
            </a:p>
          </p:txBody>
        </p:sp>
        <p:sp>
          <p:nvSpPr>
            <p:cNvPr id="241" name="pl241"/>
            <p:cNvSpPr/>
            <p:nvPr/>
          </p:nvSpPr>
          <p:spPr>
            <a:xfrm>
              <a:off x="2487916" y="5142699"/>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6B6B6B">
                  <a:alpha val="100000"/>
                </a:srgbClr>
              </a:solidFill>
              <a:prstDash val="solid"/>
              <a:round/>
            </a:ln>
          </p:spPr>
          <p:txBody>
            <a:bodyPr/>
            <a:lstStyle/>
            <a:p>
              <a:endParaRPr/>
            </a:p>
          </p:txBody>
        </p:sp>
        <p:sp>
          <p:nvSpPr>
            <p:cNvPr id="242" name="pl242"/>
            <p:cNvSpPr/>
            <p:nvPr/>
          </p:nvSpPr>
          <p:spPr>
            <a:xfrm>
              <a:off x="2487916" y="5142699"/>
              <a:ext cx="1466144" cy="38622"/>
            </a:xfrm>
            <a:custGeom>
              <a:avLst/>
              <a:gdLst/>
              <a:ahLst/>
              <a:cxnLst/>
              <a:rect l="0" t="0" r="0" b="0"/>
              <a:pathLst>
                <a:path w="1466144" h="38622">
                  <a:moveTo>
                    <a:pt x="0" y="0"/>
                  </a:moveTo>
                  <a:lnTo>
                    <a:pt x="209449" y="0"/>
                  </a:lnTo>
                  <a:lnTo>
                    <a:pt x="418898" y="25748"/>
                  </a:lnTo>
                  <a:lnTo>
                    <a:pt x="628347" y="38622"/>
                  </a:lnTo>
                  <a:lnTo>
                    <a:pt x="837796" y="38622"/>
                  </a:lnTo>
                  <a:lnTo>
                    <a:pt x="1047245" y="38622"/>
                  </a:lnTo>
                  <a:lnTo>
                    <a:pt x="1256695" y="38622"/>
                  </a:lnTo>
                  <a:lnTo>
                    <a:pt x="1466144" y="38622"/>
                  </a:lnTo>
                </a:path>
              </a:pathLst>
            </a:custGeom>
            <a:ln w="40651" cap="flat">
              <a:solidFill>
                <a:srgbClr val="000000">
                  <a:alpha val="100000"/>
                </a:srgbClr>
              </a:solidFill>
              <a:prstDash val="solid"/>
              <a:round/>
            </a:ln>
          </p:spPr>
          <p:txBody>
            <a:bodyPr/>
            <a:lstStyle/>
            <a:p>
              <a:endParaRPr/>
            </a:p>
          </p:txBody>
        </p:sp>
        <p:sp>
          <p:nvSpPr>
            <p:cNvPr id="243" name="pl243"/>
            <p:cNvSpPr/>
            <p:nvPr/>
          </p:nvSpPr>
          <p:spPr>
            <a:xfrm>
              <a:off x="2487916" y="5142699"/>
              <a:ext cx="1466144" cy="38622"/>
            </a:xfrm>
            <a:custGeom>
              <a:avLst/>
              <a:gdLst/>
              <a:ahLst/>
              <a:cxnLst/>
              <a:rect l="0" t="0" r="0" b="0"/>
              <a:pathLst>
                <a:path w="1466144" h="38622">
                  <a:moveTo>
                    <a:pt x="0" y="0"/>
                  </a:moveTo>
                  <a:lnTo>
                    <a:pt x="209449" y="0"/>
                  </a:lnTo>
                  <a:lnTo>
                    <a:pt x="418898" y="25748"/>
                  </a:lnTo>
                  <a:lnTo>
                    <a:pt x="628347" y="38622"/>
                  </a:lnTo>
                  <a:lnTo>
                    <a:pt x="837796" y="38622"/>
                  </a:lnTo>
                  <a:lnTo>
                    <a:pt x="1047245" y="38622"/>
                  </a:lnTo>
                  <a:lnTo>
                    <a:pt x="1256695" y="38622"/>
                  </a:lnTo>
                  <a:lnTo>
                    <a:pt x="1466144" y="38622"/>
                  </a:lnTo>
                </a:path>
              </a:pathLst>
            </a:custGeom>
            <a:ln w="35231" cap="flat">
              <a:solidFill>
                <a:srgbClr val="80BD41">
                  <a:alpha val="100000"/>
                </a:srgbClr>
              </a:solidFill>
              <a:prstDash val="solid"/>
              <a:round/>
            </a:ln>
          </p:spPr>
          <p:txBody>
            <a:bodyPr/>
            <a:lstStyle/>
            <a:p>
              <a:endParaRPr/>
            </a:p>
          </p:txBody>
        </p:sp>
        <p:sp>
          <p:nvSpPr>
            <p:cNvPr id="244" name="pl244"/>
            <p:cNvSpPr/>
            <p:nvPr/>
          </p:nvSpPr>
          <p:spPr>
            <a:xfrm>
              <a:off x="2414609" y="514269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45" name="tx245"/>
            <p:cNvSpPr/>
            <p:nvPr/>
          </p:nvSpPr>
          <p:spPr>
            <a:xfrm>
              <a:off x="2457771" y="49625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46" name="tx246"/>
            <p:cNvSpPr/>
            <p:nvPr/>
          </p:nvSpPr>
          <p:spPr>
            <a:xfrm>
              <a:off x="2667220" y="49625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47" name="tx247"/>
            <p:cNvSpPr/>
            <p:nvPr/>
          </p:nvSpPr>
          <p:spPr>
            <a:xfrm>
              <a:off x="2858620" y="498965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48" name="tx248"/>
            <p:cNvSpPr/>
            <p:nvPr/>
          </p:nvSpPr>
          <p:spPr>
            <a:xfrm>
              <a:off x="3068069" y="500115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49" name="tx249"/>
            <p:cNvSpPr/>
            <p:nvPr/>
          </p:nvSpPr>
          <p:spPr>
            <a:xfrm>
              <a:off x="3277518" y="500115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0" name="tx250"/>
            <p:cNvSpPr/>
            <p:nvPr/>
          </p:nvSpPr>
          <p:spPr>
            <a:xfrm>
              <a:off x="3486967" y="500115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1" name="tx251"/>
            <p:cNvSpPr/>
            <p:nvPr/>
          </p:nvSpPr>
          <p:spPr>
            <a:xfrm>
              <a:off x="3696416" y="500115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2" name="tx252"/>
            <p:cNvSpPr/>
            <p:nvPr/>
          </p:nvSpPr>
          <p:spPr>
            <a:xfrm>
              <a:off x="3905866" y="500115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53" name="rc253"/>
            <p:cNvSpPr/>
            <p:nvPr/>
          </p:nvSpPr>
          <p:spPr>
            <a:xfrm>
              <a:off x="4096957" y="875080"/>
              <a:ext cx="1612758" cy="1019644"/>
            </a:xfrm>
            <a:prstGeom prst="rect">
              <a:avLst/>
            </a:prstGeom>
            <a:solidFill>
              <a:srgbClr val="EBEBEB">
                <a:alpha val="100000"/>
              </a:srgbClr>
            </a:solidFill>
          </p:spPr>
          <p:txBody>
            <a:bodyPr/>
            <a:lstStyle/>
            <a:p>
              <a:endParaRPr/>
            </a:p>
          </p:txBody>
        </p:sp>
        <p:sp>
          <p:nvSpPr>
            <p:cNvPr id="254" name="pl254"/>
            <p:cNvSpPr/>
            <p:nvPr/>
          </p:nvSpPr>
          <p:spPr>
            <a:xfrm>
              <a:off x="4096957" y="171319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55" name="pl255"/>
            <p:cNvSpPr/>
            <p:nvPr/>
          </p:nvSpPr>
          <p:spPr>
            <a:xfrm>
              <a:off x="4096957" y="139133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56" name="pl256"/>
            <p:cNvSpPr/>
            <p:nvPr/>
          </p:nvSpPr>
          <p:spPr>
            <a:xfrm>
              <a:off x="4096957" y="106948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57" name="pl257"/>
            <p:cNvSpPr/>
            <p:nvPr/>
          </p:nvSpPr>
          <p:spPr>
            <a:xfrm>
              <a:off x="4096957" y="187412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58" name="pl258"/>
            <p:cNvSpPr/>
            <p:nvPr/>
          </p:nvSpPr>
          <p:spPr>
            <a:xfrm>
              <a:off x="4096957" y="155226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59" name="pl259"/>
            <p:cNvSpPr/>
            <p:nvPr/>
          </p:nvSpPr>
          <p:spPr>
            <a:xfrm>
              <a:off x="4096957" y="123041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4096957" y="90855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17026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4379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458916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4798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50080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52175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5426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5636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4170264" y="1230411"/>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BEBEBE">
                  <a:alpha val="69803"/>
                </a:srgbClr>
              </a:solidFill>
              <a:prstDash val="solid"/>
              <a:round/>
            </a:ln>
          </p:spPr>
          <p:txBody>
            <a:bodyPr/>
            <a:lstStyle/>
            <a:p>
              <a:endParaRPr/>
            </a:p>
          </p:txBody>
        </p:sp>
        <p:sp>
          <p:nvSpPr>
            <p:cNvPr id="270" name="pl270"/>
            <p:cNvSpPr/>
            <p:nvPr/>
          </p:nvSpPr>
          <p:spPr>
            <a:xfrm>
              <a:off x="4170264" y="1230411"/>
              <a:ext cx="1466144" cy="25748"/>
            </a:xfrm>
            <a:custGeom>
              <a:avLst/>
              <a:gdLst/>
              <a:ahLst/>
              <a:cxnLst/>
              <a:rect l="0" t="0" r="0" b="0"/>
              <a:pathLst>
                <a:path w="1466144" h="25748">
                  <a:moveTo>
                    <a:pt x="0" y="0"/>
                  </a:moveTo>
                  <a:lnTo>
                    <a:pt x="209449" y="0"/>
                  </a:lnTo>
                  <a:lnTo>
                    <a:pt x="418898" y="0"/>
                  </a:lnTo>
                  <a:lnTo>
                    <a:pt x="628347" y="0"/>
                  </a:lnTo>
                  <a:lnTo>
                    <a:pt x="837796" y="0"/>
                  </a:lnTo>
                  <a:lnTo>
                    <a:pt x="1047245" y="25748"/>
                  </a:lnTo>
                  <a:lnTo>
                    <a:pt x="1256695" y="25748"/>
                  </a:lnTo>
                  <a:lnTo>
                    <a:pt x="1466144" y="25748"/>
                  </a:lnTo>
                </a:path>
              </a:pathLst>
            </a:custGeom>
            <a:ln w="40651" cap="flat">
              <a:solidFill>
                <a:srgbClr val="BEBEBE">
                  <a:alpha val="69803"/>
                </a:srgbClr>
              </a:solidFill>
              <a:prstDash val="solid"/>
              <a:round/>
            </a:ln>
          </p:spPr>
          <p:txBody>
            <a:bodyPr/>
            <a:lstStyle/>
            <a:p>
              <a:endParaRPr/>
            </a:p>
          </p:txBody>
        </p:sp>
        <p:sp>
          <p:nvSpPr>
            <p:cNvPr id="271" name="pl271"/>
            <p:cNvSpPr/>
            <p:nvPr/>
          </p:nvSpPr>
          <p:spPr>
            <a:xfrm>
              <a:off x="4170264" y="1230411"/>
              <a:ext cx="1466144" cy="25748"/>
            </a:xfrm>
            <a:custGeom>
              <a:avLst/>
              <a:gdLst/>
              <a:ahLst/>
              <a:cxnLst/>
              <a:rect l="0" t="0" r="0" b="0"/>
              <a:pathLst>
                <a:path w="1466144" h="25748">
                  <a:moveTo>
                    <a:pt x="0" y="0"/>
                  </a:moveTo>
                  <a:lnTo>
                    <a:pt x="209449" y="0"/>
                  </a:lnTo>
                  <a:lnTo>
                    <a:pt x="418898" y="0"/>
                  </a:lnTo>
                  <a:lnTo>
                    <a:pt x="628347" y="0"/>
                  </a:lnTo>
                  <a:lnTo>
                    <a:pt x="837796" y="0"/>
                  </a:lnTo>
                  <a:lnTo>
                    <a:pt x="1047245" y="25748"/>
                  </a:lnTo>
                  <a:lnTo>
                    <a:pt x="1256695" y="25748"/>
                  </a:lnTo>
                  <a:lnTo>
                    <a:pt x="1466144" y="25748"/>
                  </a:lnTo>
                </a:path>
              </a:pathLst>
            </a:custGeom>
            <a:ln w="35231" cap="flat">
              <a:solidFill>
                <a:srgbClr val="BEBEBE">
                  <a:alpha val="69803"/>
                </a:srgbClr>
              </a:solidFill>
              <a:prstDash val="solid"/>
              <a:round/>
            </a:ln>
          </p:spPr>
          <p:txBody>
            <a:bodyPr/>
            <a:lstStyle/>
            <a:p>
              <a:endParaRPr/>
            </a:p>
          </p:txBody>
        </p:sp>
        <p:sp>
          <p:nvSpPr>
            <p:cNvPr id="272" name="pl272"/>
            <p:cNvSpPr/>
            <p:nvPr/>
          </p:nvSpPr>
          <p:spPr>
            <a:xfrm>
              <a:off x="4170264" y="1230411"/>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6B6B6B">
                  <a:alpha val="100000"/>
                </a:srgbClr>
              </a:solidFill>
              <a:prstDash val="solid"/>
              <a:round/>
            </a:ln>
          </p:spPr>
          <p:txBody>
            <a:bodyPr/>
            <a:lstStyle/>
            <a:p>
              <a:endParaRPr/>
            </a:p>
          </p:txBody>
        </p:sp>
        <p:sp>
          <p:nvSpPr>
            <p:cNvPr id="273" name="pl273"/>
            <p:cNvSpPr/>
            <p:nvPr/>
          </p:nvSpPr>
          <p:spPr>
            <a:xfrm>
              <a:off x="4170264" y="1230411"/>
              <a:ext cx="1466144" cy="25748"/>
            </a:xfrm>
            <a:custGeom>
              <a:avLst/>
              <a:gdLst/>
              <a:ahLst/>
              <a:cxnLst/>
              <a:rect l="0" t="0" r="0" b="0"/>
              <a:pathLst>
                <a:path w="1466144" h="25748">
                  <a:moveTo>
                    <a:pt x="0" y="0"/>
                  </a:moveTo>
                  <a:lnTo>
                    <a:pt x="209449" y="0"/>
                  </a:lnTo>
                  <a:lnTo>
                    <a:pt x="418898" y="0"/>
                  </a:lnTo>
                  <a:lnTo>
                    <a:pt x="628347" y="0"/>
                  </a:lnTo>
                  <a:lnTo>
                    <a:pt x="837796" y="0"/>
                  </a:lnTo>
                  <a:lnTo>
                    <a:pt x="1047245" y="25748"/>
                  </a:lnTo>
                  <a:lnTo>
                    <a:pt x="1256695" y="25748"/>
                  </a:lnTo>
                  <a:lnTo>
                    <a:pt x="1466144" y="25748"/>
                  </a:lnTo>
                </a:path>
              </a:pathLst>
            </a:custGeom>
            <a:ln w="40651" cap="flat">
              <a:solidFill>
                <a:srgbClr val="000000">
                  <a:alpha val="100000"/>
                </a:srgbClr>
              </a:solidFill>
              <a:prstDash val="solid"/>
              <a:round/>
            </a:ln>
          </p:spPr>
          <p:txBody>
            <a:bodyPr/>
            <a:lstStyle/>
            <a:p>
              <a:endParaRPr/>
            </a:p>
          </p:txBody>
        </p:sp>
        <p:sp>
          <p:nvSpPr>
            <p:cNvPr id="274" name="pl274"/>
            <p:cNvSpPr/>
            <p:nvPr/>
          </p:nvSpPr>
          <p:spPr>
            <a:xfrm>
              <a:off x="4170264" y="1230411"/>
              <a:ext cx="1466144" cy="25748"/>
            </a:xfrm>
            <a:custGeom>
              <a:avLst/>
              <a:gdLst/>
              <a:ahLst/>
              <a:cxnLst/>
              <a:rect l="0" t="0" r="0" b="0"/>
              <a:pathLst>
                <a:path w="1466144" h="25748">
                  <a:moveTo>
                    <a:pt x="0" y="0"/>
                  </a:moveTo>
                  <a:lnTo>
                    <a:pt x="209449" y="0"/>
                  </a:lnTo>
                  <a:lnTo>
                    <a:pt x="418898" y="0"/>
                  </a:lnTo>
                  <a:lnTo>
                    <a:pt x="628347" y="0"/>
                  </a:lnTo>
                  <a:lnTo>
                    <a:pt x="837796" y="0"/>
                  </a:lnTo>
                  <a:lnTo>
                    <a:pt x="1047245" y="25748"/>
                  </a:lnTo>
                  <a:lnTo>
                    <a:pt x="1256695" y="25748"/>
                  </a:lnTo>
                  <a:lnTo>
                    <a:pt x="1466144" y="25748"/>
                  </a:lnTo>
                </a:path>
              </a:pathLst>
            </a:custGeom>
            <a:ln w="35231" cap="flat">
              <a:solidFill>
                <a:srgbClr val="80BD41">
                  <a:alpha val="100000"/>
                </a:srgbClr>
              </a:solidFill>
              <a:prstDash val="solid"/>
              <a:round/>
            </a:ln>
          </p:spPr>
          <p:txBody>
            <a:bodyPr/>
            <a:lstStyle/>
            <a:p>
              <a:endParaRPr/>
            </a:p>
          </p:txBody>
        </p:sp>
        <p:sp>
          <p:nvSpPr>
            <p:cNvPr id="275" name="pl275"/>
            <p:cNvSpPr/>
            <p:nvPr/>
          </p:nvSpPr>
          <p:spPr>
            <a:xfrm>
              <a:off x="4096957" y="1230411"/>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76" name="tx276"/>
            <p:cNvSpPr/>
            <p:nvPr/>
          </p:nvSpPr>
          <p:spPr>
            <a:xfrm>
              <a:off x="4140119" y="10502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7" name="tx277"/>
            <p:cNvSpPr/>
            <p:nvPr/>
          </p:nvSpPr>
          <p:spPr>
            <a:xfrm>
              <a:off x="4349568" y="10502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8" name="tx278"/>
            <p:cNvSpPr/>
            <p:nvPr/>
          </p:nvSpPr>
          <p:spPr>
            <a:xfrm>
              <a:off x="4559017" y="10502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9" name="tx279"/>
            <p:cNvSpPr/>
            <p:nvPr/>
          </p:nvSpPr>
          <p:spPr>
            <a:xfrm>
              <a:off x="4768466" y="10502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80" name="tx280"/>
            <p:cNvSpPr/>
            <p:nvPr/>
          </p:nvSpPr>
          <p:spPr>
            <a:xfrm>
              <a:off x="4977916" y="10502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81" name="tx281"/>
            <p:cNvSpPr/>
            <p:nvPr/>
          </p:nvSpPr>
          <p:spPr>
            <a:xfrm>
              <a:off x="5169315" y="107736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2" name="tx282"/>
            <p:cNvSpPr/>
            <p:nvPr/>
          </p:nvSpPr>
          <p:spPr>
            <a:xfrm>
              <a:off x="5378764" y="107736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3" name="tx283"/>
            <p:cNvSpPr/>
            <p:nvPr/>
          </p:nvSpPr>
          <p:spPr>
            <a:xfrm>
              <a:off x="5588213" y="107736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4" name="rc284"/>
            <p:cNvSpPr/>
            <p:nvPr/>
          </p:nvSpPr>
          <p:spPr>
            <a:xfrm>
              <a:off x="4096957" y="2179176"/>
              <a:ext cx="1612758" cy="1019644"/>
            </a:xfrm>
            <a:prstGeom prst="rect">
              <a:avLst/>
            </a:prstGeom>
            <a:solidFill>
              <a:srgbClr val="EBEBEB">
                <a:alpha val="100000"/>
              </a:srgbClr>
            </a:solidFill>
          </p:spPr>
          <p:txBody>
            <a:bodyPr/>
            <a:lstStyle/>
            <a:p>
              <a:endParaRPr/>
            </a:p>
          </p:txBody>
        </p:sp>
        <p:sp>
          <p:nvSpPr>
            <p:cNvPr id="285" name="pl285"/>
            <p:cNvSpPr/>
            <p:nvPr/>
          </p:nvSpPr>
          <p:spPr>
            <a:xfrm>
              <a:off x="4096957" y="301729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86" name="pl286"/>
            <p:cNvSpPr/>
            <p:nvPr/>
          </p:nvSpPr>
          <p:spPr>
            <a:xfrm>
              <a:off x="4096957" y="269543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096957" y="237357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096957" y="317822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4096957" y="285636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4096957" y="253450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096957" y="221264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417026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4379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458916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4798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50080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52175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5426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5636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4170264" y="2534507"/>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BEBEBE">
                  <a:alpha val="69803"/>
                </a:srgbClr>
              </a:solidFill>
              <a:prstDash val="solid"/>
              <a:round/>
            </a:ln>
          </p:spPr>
          <p:txBody>
            <a:bodyPr/>
            <a:lstStyle/>
            <a:p>
              <a:endParaRPr/>
            </a:p>
          </p:txBody>
        </p:sp>
        <p:sp>
          <p:nvSpPr>
            <p:cNvPr id="301" name="pl301"/>
            <p:cNvSpPr/>
            <p:nvPr/>
          </p:nvSpPr>
          <p:spPr>
            <a:xfrm>
              <a:off x="4170264" y="2534507"/>
              <a:ext cx="1466144" cy="77245"/>
            </a:xfrm>
            <a:custGeom>
              <a:avLst/>
              <a:gdLst/>
              <a:ahLst/>
              <a:cxnLst/>
              <a:rect l="0" t="0" r="0" b="0"/>
              <a:pathLst>
                <a:path w="1466144" h="77245">
                  <a:moveTo>
                    <a:pt x="0" y="0"/>
                  </a:moveTo>
                  <a:lnTo>
                    <a:pt x="209449" y="0"/>
                  </a:lnTo>
                  <a:lnTo>
                    <a:pt x="418898" y="12874"/>
                  </a:lnTo>
                  <a:lnTo>
                    <a:pt x="628347" y="51497"/>
                  </a:lnTo>
                  <a:lnTo>
                    <a:pt x="837796" y="25748"/>
                  </a:lnTo>
                  <a:lnTo>
                    <a:pt x="1047245" y="51497"/>
                  </a:lnTo>
                  <a:lnTo>
                    <a:pt x="1256695" y="77245"/>
                  </a:lnTo>
                  <a:lnTo>
                    <a:pt x="1466144" y="51497"/>
                  </a:lnTo>
                </a:path>
              </a:pathLst>
            </a:custGeom>
            <a:ln w="40651" cap="flat">
              <a:solidFill>
                <a:srgbClr val="BEBEBE">
                  <a:alpha val="69803"/>
                </a:srgbClr>
              </a:solidFill>
              <a:prstDash val="solid"/>
              <a:round/>
            </a:ln>
          </p:spPr>
          <p:txBody>
            <a:bodyPr/>
            <a:lstStyle/>
            <a:p>
              <a:endParaRPr/>
            </a:p>
          </p:txBody>
        </p:sp>
        <p:sp>
          <p:nvSpPr>
            <p:cNvPr id="302" name="pl302"/>
            <p:cNvSpPr/>
            <p:nvPr/>
          </p:nvSpPr>
          <p:spPr>
            <a:xfrm>
              <a:off x="4170264" y="2534507"/>
              <a:ext cx="1466144" cy="77245"/>
            </a:xfrm>
            <a:custGeom>
              <a:avLst/>
              <a:gdLst/>
              <a:ahLst/>
              <a:cxnLst/>
              <a:rect l="0" t="0" r="0" b="0"/>
              <a:pathLst>
                <a:path w="1466144" h="77245">
                  <a:moveTo>
                    <a:pt x="0" y="0"/>
                  </a:moveTo>
                  <a:lnTo>
                    <a:pt x="209449" y="0"/>
                  </a:lnTo>
                  <a:lnTo>
                    <a:pt x="418898" y="12874"/>
                  </a:lnTo>
                  <a:lnTo>
                    <a:pt x="628347" y="51497"/>
                  </a:lnTo>
                  <a:lnTo>
                    <a:pt x="837796" y="25748"/>
                  </a:lnTo>
                  <a:lnTo>
                    <a:pt x="1047245" y="51497"/>
                  </a:lnTo>
                  <a:lnTo>
                    <a:pt x="1256695" y="77245"/>
                  </a:lnTo>
                  <a:lnTo>
                    <a:pt x="1466144" y="51497"/>
                  </a:lnTo>
                </a:path>
              </a:pathLst>
            </a:custGeom>
            <a:ln w="35231" cap="flat">
              <a:solidFill>
                <a:srgbClr val="BEBEBE">
                  <a:alpha val="69803"/>
                </a:srgbClr>
              </a:solidFill>
              <a:prstDash val="solid"/>
              <a:round/>
            </a:ln>
          </p:spPr>
          <p:txBody>
            <a:bodyPr/>
            <a:lstStyle/>
            <a:p>
              <a:endParaRPr/>
            </a:p>
          </p:txBody>
        </p:sp>
        <p:sp>
          <p:nvSpPr>
            <p:cNvPr id="303" name="pl303"/>
            <p:cNvSpPr/>
            <p:nvPr/>
          </p:nvSpPr>
          <p:spPr>
            <a:xfrm>
              <a:off x="4170264" y="2534507"/>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6B6B6B">
                  <a:alpha val="100000"/>
                </a:srgbClr>
              </a:solidFill>
              <a:prstDash val="solid"/>
              <a:round/>
            </a:ln>
          </p:spPr>
          <p:txBody>
            <a:bodyPr/>
            <a:lstStyle/>
            <a:p>
              <a:endParaRPr/>
            </a:p>
          </p:txBody>
        </p:sp>
        <p:sp>
          <p:nvSpPr>
            <p:cNvPr id="304" name="pl304"/>
            <p:cNvSpPr/>
            <p:nvPr/>
          </p:nvSpPr>
          <p:spPr>
            <a:xfrm>
              <a:off x="4170264" y="2534507"/>
              <a:ext cx="1466144" cy="77245"/>
            </a:xfrm>
            <a:custGeom>
              <a:avLst/>
              <a:gdLst/>
              <a:ahLst/>
              <a:cxnLst/>
              <a:rect l="0" t="0" r="0" b="0"/>
              <a:pathLst>
                <a:path w="1466144" h="77245">
                  <a:moveTo>
                    <a:pt x="0" y="0"/>
                  </a:moveTo>
                  <a:lnTo>
                    <a:pt x="209449" y="0"/>
                  </a:lnTo>
                  <a:lnTo>
                    <a:pt x="418898" y="12874"/>
                  </a:lnTo>
                  <a:lnTo>
                    <a:pt x="628347" y="51497"/>
                  </a:lnTo>
                  <a:lnTo>
                    <a:pt x="837796" y="25748"/>
                  </a:lnTo>
                  <a:lnTo>
                    <a:pt x="1047245" y="51497"/>
                  </a:lnTo>
                  <a:lnTo>
                    <a:pt x="1256695" y="77245"/>
                  </a:lnTo>
                  <a:lnTo>
                    <a:pt x="1466144" y="51497"/>
                  </a:lnTo>
                </a:path>
              </a:pathLst>
            </a:custGeom>
            <a:ln w="40651" cap="flat">
              <a:solidFill>
                <a:srgbClr val="000000">
                  <a:alpha val="100000"/>
                </a:srgbClr>
              </a:solidFill>
              <a:prstDash val="solid"/>
              <a:round/>
            </a:ln>
          </p:spPr>
          <p:txBody>
            <a:bodyPr/>
            <a:lstStyle/>
            <a:p>
              <a:endParaRPr/>
            </a:p>
          </p:txBody>
        </p:sp>
        <p:sp>
          <p:nvSpPr>
            <p:cNvPr id="305" name="pl305"/>
            <p:cNvSpPr/>
            <p:nvPr/>
          </p:nvSpPr>
          <p:spPr>
            <a:xfrm>
              <a:off x="4170264" y="2534507"/>
              <a:ext cx="1466144" cy="77245"/>
            </a:xfrm>
            <a:custGeom>
              <a:avLst/>
              <a:gdLst/>
              <a:ahLst/>
              <a:cxnLst/>
              <a:rect l="0" t="0" r="0" b="0"/>
              <a:pathLst>
                <a:path w="1466144" h="77245">
                  <a:moveTo>
                    <a:pt x="0" y="0"/>
                  </a:moveTo>
                  <a:lnTo>
                    <a:pt x="209449" y="0"/>
                  </a:lnTo>
                  <a:lnTo>
                    <a:pt x="418898" y="12874"/>
                  </a:lnTo>
                  <a:lnTo>
                    <a:pt x="628347" y="51497"/>
                  </a:lnTo>
                  <a:lnTo>
                    <a:pt x="837796" y="25748"/>
                  </a:lnTo>
                  <a:lnTo>
                    <a:pt x="1047245" y="51497"/>
                  </a:lnTo>
                  <a:lnTo>
                    <a:pt x="1256695" y="77245"/>
                  </a:lnTo>
                  <a:lnTo>
                    <a:pt x="1466144" y="51497"/>
                  </a:lnTo>
                </a:path>
              </a:pathLst>
            </a:custGeom>
            <a:ln w="35231" cap="flat">
              <a:solidFill>
                <a:srgbClr val="80BD41">
                  <a:alpha val="100000"/>
                </a:srgbClr>
              </a:solidFill>
              <a:prstDash val="solid"/>
              <a:round/>
            </a:ln>
          </p:spPr>
          <p:txBody>
            <a:bodyPr/>
            <a:lstStyle/>
            <a:p>
              <a:endParaRPr/>
            </a:p>
          </p:txBody>
        </p:sp>
        <p:sp>
          <p:nvSpPr>
            <p:cNvPr id="306" name="pl306"/>
            <p:cNvSpPr/>
            <p:nvPr/>
          </p:nvSpPr>
          <p:spPr>
            <a:xfrm>
              <a:off x="4096957" y="253450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07" name="tx307"/>
            <p:cNvSpPr/>
            <p:nvPr/>
          </p:nvSpPr>
          <p:spPr>
            <a:xfrm>
              <a:off x="4140119" y="235438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8" name="tx308"/>
            <p:cNvSpPr/>
            <p:nvPr/>
          </p:nvSpPr>
          <p:spPr>
            <a:xfrm>
              <a:off x="4349568" y="235438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9" name="tx309"/>
            <p:cNvSpPr/>
            <p:nvPr/>
          </p:nvSpPr>
          <p:spPr>
            <a:xfrm>
              <a:off x="4540967" y="236858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10" name="tx310"/>
            <p:cNvSpPr/>
            <p:nvPr/>
          </p:nvSpPr>
          <p:spPr>
            <a:xfrm>
              <a:off x="4750417" y="2407527"/>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11" name="tx311"/>
            <p:cNvSpPr/>
            <p:nvPr/>
          </p:nvSpPr>
          <p:spPr>
            <a:xfrm>
              <a:off x="4959866" y="238146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2" name="tx312"/>
            <p:cNvSpPr/>
            <p:nvPr/>
          </p:nvSpPr>
          <p:spPr>
            <a:xfrm>
              <a:off x="5169315" y="2407527"/>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13" name="tx313"/>
            <p:cNvSpPr/>
            <p:nvPr/>
          </p:nvSpPr>
          <p:spPr>
            <a:xfrm>
              <a:off x="5378764" y="2431635"/>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14" name="tx314"/>
            <p:cNvSpPr/>
            <p:nvPr/>
          </p:nvSpPr>
          <p:spPr>
            <a:xfrm>
              <a:off x="5588213" y="2407527"/>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15" name="rc315"/>
            <p:cNvSpPr/>
            <p:nvPr/>
          </p:nvSpPr>
          <p:spPr>
            <a:xfrm>
              <a:off x="4096957" y="3483272"/>
              <a:ext cx="1612758" cy="1019644"/>
            </a:xfrm>
            <a:prstGeom prst="rect">
              <a:avLst/>
            </a:prstGeom>
            <a:solidFill>
              <a:srgbClr val="EBEBEB">
                <a:alpha val="100000"/>
              </a:srgbClr>
            </a:solidFill>
          </p:spPr>
          <p:txBody>
            <a:bodyPr/>
            <a:lstStyle/>
            <a:p>
              <a:endParaRPr/>
            </a:p>
          </p:txBody>
        </p:sp>
        <p:sp>
          <p:nvSpPr>
            <p:cNvPr id="316" name="pl316"/>
            <p:cNvSpPr/>
            <p:nvPr/>
          </p:nvSpPr>
          <p:spPr>
            <a:xfrm>
              <a:off x="4096957" y="432138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17" name="pl317"/>
            <p:cNvSpPr/>
            <p:nvPr/>
          </p:nvSpPr>
          <p:spPr>
            <a:xfrm>
              <a:off x="4096957" y="399953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18" name="pl318"/>
            <p:cNvSpPr/>
            <p:nvPr/>
          </p:nvSpPr>
          <p:spPr>
            <a:xfrm>
              <a:off x="4096957" y="367767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19" name="pl319"/>
            <p:cNvSpPr/>
            <p:nvPr/>
          </p:nvSpPr>
          <p:spPr>
            <a:xfrm>
              <a:off x="4096957" y="448231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4096957" y="416046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4096957" y="383860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4096957" y="351674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417026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4379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458916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4798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7" name="pl327"/>
            <p:cNvSpPr/>
            <p:nvPr/>
          </p:nvSpPr>
          <p:spPr>
            <a:xfrm>
              <a:off x="50080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8" name="pl328"/>
            <p:cNvSpPr/>
            <p:nvPr/>
          </p:nvSpPr>
          <p:spPr>
            <a:xfrm>
              <a:off x="52175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9" name="pl329"/>
            <p:cNvSpPr/>
            <p:nvPr/>
          </p:nvSpPr>
          <p:spPr>
            <a:xfrm>
              <a:off x="5426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5636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4170264" y="3838603"/>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BEBEBE">
                  <a:alpha val="69803"/>
                </a:srgbClr>
              </a:solidFill>
              <a:prstDash val="solid"/>
              <a:round/>
            </a:ln>
          </p:spPr>
          <p:txBody>
            <a:bodyPr/>
            <a:lstStyle/>
            <a:p>
              <a:endParaRPr/>
            </a:p>
          </p:txBody>
        </p:sp>
        <p:sp>
          <p:nvSpPr>
            <p:cNvPr id="332" name="pl332"/>
            <p:cNvSpPr/>
            <p:nvPr/>
          </p:nvSpPr>
          <p:spPr>
            <a:xfrm>
              <a:off x="4170264" y="3838603"/>
              <a:ext cx="1466144" cy="51497"/>
            </a:xfrm>
            <a:custGeom>
              <a:avLst/>
              <a:gdLst/>
              <a:ahLst/>
              <a:cxnLst/>
              <a:rect l="0" t="0" r="0" b="0"/>
              <a:pathLst>
                <a:path w="1466144" h="51497">
                  <a:moveTo>
                    <a:pt x="0" y="0"/>
                  </a:moveTo>
                  <a:lnTo>
                    <a:pt x="209449" y="0"/>
                  </a:lnTo>
                  <a:lnTo>
                    <a:pt x="418898" y="0"/>
                  </a:lnTo>
                  <a:lnTo>
                    <a:pt x="628347" y="0"/>
                  </a:lnTo>
                  <a:lnTo>
                    <a:pt x="837796" y="0"/>
                  </a:lnTo>
                  <a:lnTo>
                    <a:pt x="1047245" y="0"/>
                  </a:lnTo>
                  <a:lnTo>
                    <a:pt x="1256695" y="0"/>
                  </a:lnTo>
                  <a:lnTo>
                    <a:pt x="1466144" y="51497"/>
                  </a:lnTo>
                </a:path>
              </a:pathLst>
            </a:custGeom>
            <a:ln w="40651" cap="flat">
              <a:solidFill>
                <a:srgbClr val="BEBEBE">
                  <a:alpha val="69803"/>
                </a:srgbClr>
              </a:solidFill>
              <a:prstDash val="solid"/>
              <a:round/>
            </a:ln>
          </p:spPr>
          <p:txBody>
            <a:bodyPr/>
            <a:lstStyle/>
            <a:p>
              <a:endParaRPr/>
            </a:p>
          </p:txBody>
        </p:sp>
        <p:sp>
          <p:nvSpPr>
            <p:cNvPr id="333" name="pl333"/>
            <p:cNvSpPr/>
            <p:nvPr/>
          </p:nvSpPr>
          <p:spPr>
            <a:xfrm>
              <a:off x="4170264" y="3838603"/>
              <a:ext cx="1466144" cy="51497"/>
            </a:xfrm>
            <a:custGeom>
              <a:avLst/>
              <a:gdLst/>
              <a:ahLst/>
              <a:cxnLst/>
              <a:rect l="0" t="0" r="0" b="0"/>
              <a:pathLst>
                <a:path w="1466144" h="51497">
                  <a:moveTo>
                    <a:pt x="0" y="0"/>
                  </a:moveTo>
                  <a:lnTo>
                    <a:pt x="209449" y="0"/>
                  </a:lnTo>
                  <a:lnTo>
                    <a:pt x="418898" y="0"/>
                  </a:lnTo>
                  <a:lnTo>
                    <a:pt x="628347" y="0"/>
                  </a:lnTo>
                  <a:lnTo>
                    <a:pt x="837796" y="0"/>
                  </a:lnTo>
                  <a:lnTo>
                    <a:pt x="1047245" y="0"/>
                  </a:lnTo>
                  <a:lnTo>
                    <a:pt x="1256695" y="0"/>
                  </a:lnTo>
                  <a:lnTo>
                    <a:pt x="1466144" y="51497"/>
                  </a:lnTo>
                </a:path>
              </a:pathLst>
            </a:custGeom>
            <a:ln w="35231" cap="flat">
              <a:solidFill>
                <a:srgbClr val="BEBEBE">
                  <a:alpha val="69803"/>
                </a:srgbClr>
              </a:solidFill>
              <a:prstDash val="solid"/>
              <a:round/>
            </a:ln>
          </p:spPr>
          <p:txBody>
            <a:bodyPr/>
            <a:lstStyle/>
            <a:p>
              <a:endParaRPr/>
            </a:p>
          </p:txBody>
        </p:sp>
        <p:sp>
          <p:nvSpPr>
            <p:cNvPr id="334" name="pl334"/>
            <p:cNvSpPr/>
            <p:nvPr/>
          </p:nvSpPr>
          <p:spPr>
            <a:xfrm>
              <a:off x="4170264" y="3838603"/>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6B6B6B">
                  <a:alpha val="100000"/>
                </a:srgbClr>
              </a:solidFill>
              <a:prstDash val="solid"/>
              <a:round/>
            </a:ln>
          </p:spPr>
          <p:txBody>
            <a:bodyPr/>
            <a:lstStyle/>
            <a:p>
              <a:endParaRPr/>
            </a:p>
          </p:txBody>
        </p:sp>
        <p:sp>
          <p:nvSpPr>
            <p:cNvPr id="335" name="pl335"/>
            <p:cNvSpPr/>
            <p:nvPr/>
          </p:nvSpPr>
          <p:spPr>
            <a:xfrm>
              <a:off x="4170264" y="3838603"/>
              <a:ext cx="1466144" cy="51497"/>
            </a:xfrm>
            <a:custGeom>
              <a:avLst/>
              <a:gdLst/>
              <a:ahLst/>
              <a:cxnLst/>
              <a:rect l="0" t="0" r="0" b="0"/>
              <a:pathLst>
                <a:path w="1466144" h="51497">
                  <a:moveTo>
                    <a:pt x="0" y="0"/>
                  </a:moveTo>
                  <a:lnTo>
                    <a:pt x="209449" y="0"/>
                  </a:lnTo>
                  <a:lnTo>
                    <a:pt x="418898" y="0"/>
                  </a:lnTo>
                  <a:lnTo>
                    <a:pt x="628347" y="0"/>
                  </a:lnTo>
                  <a:lnTo>
                    <a:pt x="837796" y="0"/>
                  </a:lnTo>
                  <a:lnTo>
                    <a:pt x="1047245" y="0"/>
                  </a:lnTo>
                  <a:lnTo>
                    <a:pt x="1256695" y="0"/>
                  </a:lnTo>
                  <a:lnTo>
                    <a:pt x="1466144" y="51497"/>
                  </a:lnTo>
                </a:path>
              </a:pathLst>
            </a:custGeom>
            <a:ln w="40651" cap="flat">
              <a:solidFill>
                <a:srgbClr val="000000">
                  <a:alpha val="100000"/>
                </a:srgbClr>
              </a:solidFill>
              <a:prstDash val="solid"/>
              <a:round/>
            </a:ln>
          </p:spPr>
          <p:txBody>
            <a:bodyPr/>
            <a:lstStyle/>
            <a:p>
              <a:endParaRPr/>
            </a:p>
          </p:txBody>
        </p:sp>
        <p:sp>
          <p:nvSpPr>
            <p:cNvPr id="336" name="pl336"/>
            <p:cNvSpPr/>
            <p:nvPr/>
          </p:nvSpPr>
          <p:spPr>
            <a:xfrm>
              <a:off x="4170264" y="3838603"/>
              <a:ext cx="1466144" cy="51497"/>
            </a:xfrm>
            <a:custGeom>
              <a:avLst/>
              <a:gdLst/>
              <a:ahLst/>
              <a:cxnLst/>
              <a:rect l="0" t="0" r="0" b="0"/>
              <a:pathLst>
                <a:path w="1466144" h="51497">
                  <a:moveTo>
                    <a:pt x="0" y="0"/>
                  </a:moveTo>
                  <a:lnTo>
                    <a:pt x="209449" y="0"/>
                  </a:lnTo>
                  <a:lnTo>
                    <a:pt x="418898" y="0"/>
                  </a:lnTo>
                  <a:lnTo>
                    <a:pt x="628347" y="0"/>
                  </a:lnTo>
                  <a:lnTo>
                    <a:pt x="837796" y="0"/>
                  </a:lnTo>
                  <a:lnTo>
                    <a:pt x="1047245" y="0"/>
                  </a:lnTo>
                  <a:lnTo>
                    <a:pt x="1256695" y="0"/>
                  </a:lnTo>
                  <a:lnTo>
                    <a:pt x="1466144" y="51497"/>
                  </a:lnTo>
                </a:path>
              </a:pathLst>
            </a:custGeom>
            <a:ln w="35231" cap="flat">
              <a:solidFill>
                <a:srgbClr val="80BD41">
                  <a:alpha val="100000"/>
                </a:srgbClr>
              </a:solidFill>
              <a:prstDash val="solid"/>
              <a:round/>
            </a:ln>
          </p:spPr>
          <p:txBody>
            <a:bodyPr/>
            <a:lstStyle/>
            <a:p>
              <a:endParaRPr/>
            </a:p>
          </p:txBody>
        </p:sp>
        <p:sp>
          <p:nvSpPr>
            <p:cNvPr id="337" name="pl337"/>
            <p:cNvSpPr/>
            <p:nvPr/>
          </p:nvSpPr>
          <p:spPr>
            <a:xfrm>
              <a:off x="4096957" y="383860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38" name="tx338"/>
            <p:cNvSpPr/>
            <p:nvPr/>
          </p:nvSpPr>
          <p:spPr>
            <a:xfrm>
              <a:off x="4140119"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9" name="tx339"/>
            <p:cNvSpPr/>
            <p:nvPr/>
          </p:nvSpPr>
          <p:spPr>
            <a:xfrm>
              <a:off x="4349568"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0" name="tx340"/>
            <p:cNvSpPr/>
            <p:nvPr/>
          </p:nvSpPr>
          <p:spPr>
            <a:xfrm>
              <a:off x="4559017"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1" name="tx341"/>
            <p:cNvSpPr/>
            <p:nvPr/>
          </p:nvSpPr>
          <p:spPr>
            <a:xfrm>
              <a:off x="4768466"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2" name="tx342"/>
            <p:cNvSpPr/>
            <p:nvPr/>
          </p:nvSpPr>
          <p:spPr>
            <a:xfrm>
              <a:off x="4977916"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3" name="tx343"/>
            <p:cNvSpPr/>
            <p:nvPr/>
          </p:nvSpPr>
          <p:spPr>
            <a:xfrm>
              <a:off x="5187365"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4" name="tx344"/>
            <p:cNvSpPr/>
            <p:nvPr/>
          </p:nvSpPr>
          <p:spPr>
            <a:xfrm>
              <a:off x="5396814"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5" name="tx345"/>
            <p:cNvSpPr/>
            <p:nvPr/>
          </p:nvSpPr>
          <p:spPr>
            <a:xfrm>
              <a:off x="5588213" y="3711624"/>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46" name="rc346"/>
            <p:cNvSpPr/>
            <p:nvPr/>
          </p:nvSpPr>
          <p:spPr>
            <a:xfrm>
              <a:off x="4096957" y="4787368"/>
              <a:ext cx="1612758" cy="1019644"/>
            </a:xfrm>
            <a:prstGeom prst="rect">
              <a:avLst/>
            </a:prstGeom>
            <a:solidFill>
              <a:srgbClr val="EBEBEB">
                <a:alpha val="100000"/>
              </a:srgbClr>
            </a:solidFill>
          </p:spPr>
          <p:txBody>
            <a:bodyPr/>
            <a:lstStyle/>
            <a:p>
              <a:endParaRPr/>
            </a:p>
          </p:txBody>
        </p:sp>
        <p:sp>
          <p:nvSpPr>
            <p:cNvPr id="347" name="pl347"/>
            <p:cNvSpPr/>
            <p:nvPr/>
          </p:nvSpPr>
          <p:spPr>
            <a:xfrm>
              <a:off x="4096957" y="562548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48" name="pl348"/>
            <p:cNvSpPr/>
            <p:nvPr/>
          </p:nvSpPr>
          <p:spPr>
            <a:xfrm>
              <a:off x="4096957" y="530362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49" name="pl349"/>
            <p:cNvSpPr/>
            <p:nvPr/>
          </p:nvSpPr>
          <p:spPr>
            <a:xfrm>
              <a:off x="4096957" y="498177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50" name="pl350"/>
            <p:cNvSpPr/>
            <p:nvPr/>
          </p:nvSpPr>
          <p:spPr>
            <a:xfrm>
              <a:off x="4096957" y="578641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4096957" y="546455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2" name="pl352"/>
            <p:cNvSpPr/>
            <p:nvPr/>
          </p:nvSpPr>
          <p:spPr>
            <a:xfrm>
              <a:off x="4096957" y="514269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4096957" y="482084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417026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5" name="pl355"/>
            <p:cNvSpPr/>
            <p:nvPr/>
          </p:nvSpPr>
          <p:spPr>
            <a:xfrm>
              <a:off x="4379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6" name="pl356"/>
            <p:cNvSpPr/>
            <p:nvPr/>
          </p:nvSpPr>
          <p:spPr>
            <a:xfrm>
              <a:off x="458916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7" name="pl357"/>
            <p:cNvSpPr/>
            <p:nvPr/>
          </p:nvSpPr>
          <p:spPr>
            <a:xfrm>
              <a:off x="4798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8" name="pl358"/>
            <p:cNvSpPr/>
            <p:nvPr/>
          </p:nvSpPr>
          <p:spPr>
            <a:xfrm>
              <a:off x="50080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52175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5426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5636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4170264" y="5142699"/>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BEBEBE">
                  <a:alpha val="69803"/>
                </a:srgbClr>
              </a:solidFill>
              <a:prstDash val="solid"/>
              <a:round/>
            </a:ln>
          </p:spPr>
          <p:txBody>
            <a:bodyPr/>
            <a:lstStyle/>
            <a:p>
              <a:endParaRPr/>
            </a:p>
          </p:txBody>
        </p:sp>
        <p:sp>
          <p:nvSpPr>
            <p:cNvPr id="363" name="pl363"/>
            <p:cNvSpPr/>
            <p:nvPr/>
          </p:nvSpPr>
          <p:spPr>
            <a:xfrm>
              <a:off x="4170264" y="5129825"/>
              <a:ext cx="1466144" cy="38622"/>
            </a:xfrm>
            <a:custGeom>
              <a:avLst/>
              <a:gdLst/>
              <a:ahLst/>
              <a:cxnLst/>
              <a:rect l="0" t="0" r="0" b="0"/>
              <a:pathLst>
                <a:path w="1466144" h="38622">
                  <a:moveTo>
                    <a:pt x="0" y="0"/>
                  </a:moveTo>
                  <a:lnTo>
                    <a:pt x="209449" y="12874"/>
                  </a:lnTo>
                  <a:lnTo>
                    <a:pt x="418898" y="25748"/>
                  </a:lnTo>
                  <a:lnTo>
                    <a:pt x="628347" y="38622"/>
                  </a:lnTo>
                  <a:lnTo>
                    <a:pt x="837796" y="38622"/>
                  </a:lnTo>
                  <a:lnTo>
                    <a:pt x="1047245" y="38622"/>
                  </a:lnTo>
                  <a:lnTo>
                    <a:pt x="1256695" y="38622"/>
                  </a:lnTo>
                  <a:lnTo>
                    <a:pt x="1466144" y="38622"/>
                  </a:lnTo>
                </a:path>
              </a:pathLst>
            </a:custGeom>
            <a:ln w="40651" cap="flat">
              <a:solidFill>
                <a:srgbClr val="BEBEBE">
                  <a:alpha val="69803"/>
                </a:srgbClr>
              </a:solidFill>
              <a:prstDash val="solid"/>
              <a:round/>
            </a:ln>
          </p:spPr>
          <p:txBody>
            <a:bodyPr/>
            <a:lstStyle/>
            <a:p>
              <a:endParaRPr/>
            </a:p>
          </p:txBody>
        </p:sp>
        <p:sp>
          <p:nvSpPr>
            <p:cNvPr id="364" name="pl364"/>
            <p:cNvSpPr/>
            <p:nvPr/>
          </p:nvSpPr>
          <p:spPr>
            <a:xfrm>
              <a:off x="4170264" y="5129825"/>
              <a:ext cx="1466144" cy="38622"/>
            </a:xfrm>
            <a:custGeom>
              <a:avLst/>
              <a:gdLst/>
              <a:ahLst/>
              <a:cxnLst/>
              <a:rect l="0" t="0" r="0" b="0"/>
              <a:pathLst>
                <a:path w="1466144" h="38622">
                  <a:moveTo>
                    <a:pt x="0" y="0"/>
                  </a:moveTo>
                  <a:lnTo>
                    <a:pt x="209449" y="12874"/>
                  </a:lnTo>
                  <a:lnTo>
                    <a:pt x="418898" y="25748"/>
                  </a:lnTo>
                  <a:lnTo>
                    <a:pt x="628347" y="38622"/>
                  </a:lnTo>
                  <a:lnTo>
                    <a:pt x="837796" y="38622"/>
                  </a:lnTo>
                  <a:lnTo>
                    <a:pt x="1047245" y="38622"/>
                  </a:lnTo>
                  <a:lnTo>
                    <a:pt x="1256695" y="38622"/>
                  </a:lnTo>
                  <a:lnTo>
                    <a:pt x="1466144" y="38622"/>
                  </a:lnTo>
                </a:path>
              </a:pathLst>
            </a:custGeom>
            <a:ln w="35231" cap="flat">
              <a:solidFill>
                <a:srgbClr val="BEBEBE">
                  <a:alpha val="69803"/>
                </a:srgbClr>
              </a:solidFill>
              <a:prstDash val="solid"/>
              <a:round/>
            </a:ln>
          </p:spPr>
          <p:txBody>
            <a:bodyPr/>
            <a:lstStyle/>
            <a:p>
              <a:endParaRPr/>
            </a:p>
          </p:txBody>
        </p:sp>
        <p:sp>
          <p:nvSpPr>
            <p:cNvPr id="365" name="pl365"/>
            <p:cNvSpPr/>
            <p:nvPr/>
          </p:nvSpPr>
          <p:spPr>
            <a:xfrm>
              <a:off x="4170264" y="5142699"/>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6B6B6B">
                  <a:alpha val="100000"/>
                </a:srgbClr>
              </a:solidFill>
              <a:prstDash val="solid"/>
              <a:round/>
            </a:ln>
          </p:spPr>
          <p:txBody>
            <a:bodyPr/>
            <a:lstStyle/>
            <a:p>
              <a:endParaRPr/>
            </a:p>
          </p:txBody>
        </p:sp>
        <p:sp>
          <p:nvSpPr>
            <p:cNvPr id="366" name="pl366"/>
            <p:cNvSpPr/>
            <p:nvPr/>
          </p:nvSpPr>
          <p:spPr>
            <a:xfrm>
              <a:off x="4170264" y="5129825"/>
              <a:ext cx="1466144" cy="38622"/>
            </a:xfrm>
            <a:custGeom>
              <a:avLst/>
              <a:gdLst/>
              <a:ahLst/>
              <a:cxnLst/>
              <a:rect l="0" t="0" r="0" b="0"/>
              <a:pathLst>
                <a:path w="1466144" h="38622">
                  <a:moveTo>
                    <a:pt x="0" y="0"/>
                  </a:moveTo>
                  <a:lnTo>
                    <a:pt x="209449" y="12874"/>
                  </a:lnTo>
                  <a:lnTo>
                    <a:pt x="418898" y="25748"/>
                  </a:lnTo>
                  <a:lnTo>
                    <a:pt x="628347" y="38622"/>
                  </a:lnTo>
                  <a:lnTo>
                    <a:pt x="837796" y="38622"/>
                  </a:lnTo>
                  <a:lnTo>
                    <a:pt x="1047245" y="38622"/>
                  </a:lnTo>
                  <a:lnTo>
                    <a:pt x="1256695" y="38622"/>
                  </a:lnTo>
                  <a:lnTo>
                    <a:pt x="1466144" y="38622"/>
                  </a:lnTo>
                </a:path>
              </a:pathLst>
            </a:custGeom>
            <a:ln w="40651" cap="flat">
              <a:solidFill>
                <a:srgbClr val="000000">
                  <a:alpha val="100000"/>
                </a:srgbClr>
              </a:solidFill>
              <a:prstDash val="solid"/>
              <a:round/>
            </a:ln>
          </p:spPr>
          <p:txBody>
            <a:bodyPr/>
            <a:lstStyle/>
            <a:p>
              <a:endParaRPr/>
            </a:p>
          </p:txBody>
        </p:sp>
        <p:sp>
          <p:nvSpPr>
            <p:cNvPr id="367" name="pl367"/>
            <p:cNvSpPr/>
            <p:nvPr/>
          </p:nvSpPr>
          <p:spPr>
            <a:xfrm>
              <a:off x="4170264" y="5129825"/>
              <a:ext cx="1466144" cy="38622"/>
            </a:xfrm>
            <a:custGeom>
              <a:avLst/>
              <a:gdLst/>
              <a:ahLst/>
              <a:cxnLst/>
              <a:rect l="0" t="0" r="0" b="0"/>
              <a:pathLst>
                <a:path w="1466144" h="38622">
                  <a:moveTo>
                    <a:pt x="0" y="0"/>
                  </a:moveTo>
                  <a:lnTo>
                    <a:pt x="209449" y="12874"/>
                  </a:lnTo>
                  <a:lnTo>
                    <a:pt x="418898" y="25748"/>
                  </a:lnTo>
                  <a:lnTo>
                    <a:pt x="628347" y="38622"/>
                  </a:lnTo>
                  <a:lnTo>
                    <a:pt x="837796" y="38622"/>
                  </a:lnTo>
                  <a:lnTo>
                    <a:pt x="1047245" y="38622"/>
                  </a:lnTo>
                  <a:lnTo>
                    <a:pt x="1256695" y="38622"/>
                  </a:lnTo>
                  <a:lnTo>
                    <a:pt x="1466144" y="38622"/>
                  </a:lnTo>
                </a:path>
              </a:pathLst>
            </a:custGeom>
            <a:ln w="35231" cap="flat">
              <a:solidFill>
                <a:srgbClr val="80BD41">
                  <a:alpha val="100000"/>
                </a:srgbClr>
              </a:solidFill>
              <a:prstDash val="solid"/>
              <a:round/>
            </a:ln>
          </p:spPr>
          <p:txBody>
            <a:bodyPr/>
            <a:lstStyle/>
            <a:p>
              <a:endParaRPr/>
            </a:p>
          </p:txBody>
        </p:sp>
        <p:sp>
          <p:nvSpPr>
            <p:cNvPr id="368" name="pl368"/>
            <p:cNvSpPr/>
            <p:nvPr/>
          </p:nvSpPr>
          <p:spPr>
            <a:xfrm>
              <a:off x="4096957" y="514269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69" name="tx369"/>
            <p:cNvSpPr/>
            <p:nvPr/>
          </p:nvSpPr>
          <p:spPr>
            <a:xfrm>
              <a:off x="4140119" y="495103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70" name="tx370"/>
            <p:cNvSpPr/>
            <p:nvPr/>
          </p:nvSpPr>
          <p:spPr>
            <a:xfrm>
              <a:off x="4349568" y="49625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71" name="tx371"/>
            <p:cNvSpPr/>
            <p:nvPr/>
          </p:nvSpPr>
          <p:spPr>
            <a:xfrm>
              <a:off x="4540967" y="497677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72" name="tx372"/>
            <p:cNvSpPr/>
            <p:nvPr/>
          </p:nvSpPr>
          <p:spPr>
            <a:xfrm>
              <a:off x="4750417" y="498965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73" name="tx373"/>
            <p:cNvSpPr/>
            <p:nvPr/>
          </p:nvSpPr>
          <p:spPr>
            <a:xfrm>
              <a:off x="4959866" y="498965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5169315" y="498965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75" name="tx375"/>
            <p:cNvSpPr/>
            <p:nvPr/>
          </p:nvSpPr>
          <p:spPr>
            <a:xfrm>
              <a:off x="5378764" y="498965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76" name="tx376"/>
            <p:cNvSpPr/>
            <p:nvPr/>
          </p:nvSpPr>
          <p:spPr>
            <a:xfrm>
              <a:off x="5588213" y="498965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77" name="rc377"/>
            <p:cNvSpPr/>
            <p:nvPr/>
          </p:nvSpPr>
          <p:spPr>
            <a:xfrm>
              <a:off x="5779304" y="875080"/>
              <a:ext cx="1612758" cy="1019644"/>
            </a:xfrm>
            <a:prstGeom prst="rect">
              <a:avLst/>
            </a:prstGeom>
            <a:solidFill>
              <a:srgbClr val="EBEBEB">
                <a:alpha val="100000"/>
              </a:srgbClr>
            </a:solidFill>
          </p:spPr>
          <p:txBody>
            <a:bodyPr/>
            <a:lstStyle/>
            <a:p>
              <a:endParaRPr/>
            </a:p>
          </p:txBody>
        </p:sp>
        <p:sp>
          <p:nvSpPr>
            <p:cNvPr id="378" name="pl378"/>
            <p:cNvSpPr/>
            <p:nvPr/>
          </p:nvSpPr>
          <p:spPr>
            <a:xfrm>
              <a:off x="5779304" y="171319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79" name="pl379"/>
            <p:cNvSpPr/>
            <p:nvPr/>
          </p:nvSpPr>
          <p:spPr>
            <a:xfrm>
              <a:off x="5779304" y="139133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80" name="pl380"/>
            <p:cNvSpPr/>
            <p:nvPr/>
          </p:nvSpPr>
          <p:spPr>
            <a:xfrm>
              <a:off x="5779304" y="106948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81" name="pl381"/>
            <p:cNvSpPr/>
            <p:nvPr/>
          </p:nvSpPr>
          <p:spPr>
            <a:xfrm>
              <a:off x="5779304" y="187412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2" name="pl382"/>
            <p:cNvSpPr/>
            <p:nvPr/>
          </p:nvSpPr>
          <p:spPr>
            <a:xfrm>
              <a:off x="5779304" y="155226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3" name="pl383"/>
            <p:cNvSpPr/>
            <p:nvPr/>
          </p:nvSpPr>
          <p:spPr>
            <a:xfrm>
              <a:off x="5779304" y="123041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4" name="pl384"/>
            <p:cNvSpPr/>
            <p:nvPr/>
          </p:nvSpPr>
          <p:spPr>
            <a:xfrm>
              <a:off x="5779304" y="90855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5" name="pl385"/>
            <p:cNvSpPr/>
            <p:nvPr/>
          </p:nvSpPr>
          <p:spPr>
            <a:xfrm>
              <a:off x="5852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6" name="pl386"/>
            <p:cNvSpPr/>
            <p:nvPr/>
          </p:nvSpPr>
          <p:spPr>
            <a:xfrm>
              <a:off x="606206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7" name="pl387"/>
            <p:cNvSpPr/>
            <p:nvPr/>
          </p:nvSpPr>
          <p:spPr>
            <a:xfrm>
              <a:off x="62715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8" name="pl388"/>
            <p:cNvSpPr/>
            <p:nvPr/>
          </p:nvSpPr>
          <p:spPr>
            <a:xfrm>
              <a:off x="6480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9" name="pl389"/>
            <p:cNvSpPr/>
            <p:nvPr/>
          </p:nvSpPr>
          <p:spPr>
            <a:xfrm>
              <a:off x="6690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0" name="pl390"/>
            <p:cNvSpPr/>
            <p:nvPr/>
          </p:nvSpPr>
          <p:spPr>
            <a:xfrm>
              <a:off x="689985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1" name="pl391"/>
            <p:cNvSpPr/>
            <p:nvPr/>
          </p:nvSpPr>
          <p:spPr>
            <a:xfrm>
              <a:off x="710930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2" name="pl392"/>
            <p:cNvSpPr/>
            <p:nvPr/>
          </p:nvSpPr>
          <p:spPr>
            <a:xfrm>
              <a:off x="731875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3" name="pl393"/>
            <p:cNvSpPr/>
            <p:nvPr/>
          </p:nvSpPr>
          <p:spPr>
            <a:xfrm>
              <a:off x="5852611" y="1230411"/>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BEBEBE">
                  <a:alpha val="69803"/>
                </a:srgbClr>
              </a:solidFill>
              <a:prstDash val="solid"/>
              <a:round/>
            </a:ln>
          </p:spPr>
          <p:txBody>
            <a:bodyPr/>
            <a:lstStyle/>
            <a:p>
              <a:endParaRPr/>
            </a:p>
          </p:txBody>
        </p:sp>
        <p:sp>
          <p:nvSpPr>
            <p:cNvPr id="394" name="pl394"/>
            <p:cNvSpPr/>
            <p:nvPr/>
          </p:nvSpPr>
          <p:spPr>
            <a:xfrm>
              <a:off x="5852611" y="1230411"/>
              <a:ext cx="1466144" cy="102994"/>
            </a:xfrm>
            <a:custGeom>
              <a:avLst/>
              <a:gdLst/>
              <a:ahLst/>
              <a:cxnLst/>
              <a:rect l="0" t="0" r="0" b="0"/>
              <a:pathLst>
                <a:path w="1466144" h="102994">
                  <a:moveTo>
                    <a:pt x="0" y="0"/>
                  </a:moveTo>
                  <a:lnTo>
                    <a:pt x="209449" y="0"/>
                  </a:lnTo>
                  <a:lnTo>
                    <a:pt x="418898" y="25748"/>
                  </a:lnTo>
                  <a:lnTo>
                    <a:pt x="628347" y="64371"/>
                  </a:lnTo>
                  <a:lnTo>
                    <a:pt x="837796" y="102994"/>
                  </a:lnTo>
                  <a:lnTo>
                    <a:pt x="1047245" y="51497"/>
                  </a:lnTo>
                  <a:lnTo>
                    <a:pt x="1256695" y="12874"/>
                  </a:lnTo>
                  <a:lnTo>
                    <a:pt x="1466144" y="0"/>
                  </a:lnTo>
                </a:path>
              </a:pathLst>
            </a:custGeom>
            <a:ln w="40651" cap="flat">
              <a:solidFill>
                <a:srgbClr val="BEBEBE">
                  <a:alpha val="69803"/>
                </a:srgbClr>
              </a:solidFill>
              <a:prstDash val="solid"/>
              <a:round/>
            </a:ln>
          </p:spPr>
          <p:txBody>
            <a:bodyPr/>
            <a:lstStyle/>
            <a:p>
              <a:endParaRPr/>
            </a:p>
          </p:txBody>
        </p:sp>
        <p:sp>
          <p:nvSpPr>
            <p:cNvPr id="395" name="pl395"/>
            <p:cNvSpPr/>
            <p:nvPr/>
          </p:nvSpPr>
          <p:spPr>
            <a:xfrm>
              <a:off x="5852611" y="1230411"/>
              <a:ext cx="1466144" cy="102994"/>
            </a:xfrm>
            <a:custGeom>
              <a:avLst/>
              <a:gdLst/>
              <a:ahLst/>
              <a:cxnLst/>
              <a:rect l="0" t="0" r="0" b="0"/>
              <a:pathLst>
                <a:path w="1466144" h="102994">
                  <a:moveTo>
                    <a:pt x="0" y="0"/>
                  </a:moveTo>
                  <a:lnTo>
                    <a:pt x="209449" y="0"/>
                  </a:lnTo>
                  <a:lnTo>
                    <a:pt x="418898" y="25748"/>
                  </a:lnTo>
                  <a:lnTo>
                    <a:pt x="628347" y="64371"/>
                  </a:lnTo>
                  <a:lnTo>
                    <a:pt x="837796" y="102994"/>
                  </a:lnTo>
                  <a:lnTo>
                    <a:pt x="1047245" y="51497"/>
                  </a:lnTo>
                  <a:lnTo>
                    <a:pt x="1256695" y="12874"/>
                  </a:lnTo>
                  <a:lnTo>
                    <a:pt x="1466144" y="0"/>
                  </a:lnTo>
                </a:path>
              </a:pathLst>
            </a:custGeom>
            <a:ln w="35231" cap="flat">
              <a:solidFill>
                <a:srgbClr val="BEBEBE">
                  <a:alpha val="69803"/>
                </a:srgbClr>
              </a:solidFill>
              <a:prstDash val="solid"/>
              <a:round/>
            </a:ln>
          </p:spPr>
          <p:txBody>
            <a:bodyPr/>
            <a:lstStyle/>
            <a:p>
              <a:endParaRPr/>
            </a:p>
          </p:txBody>
        </p:sp>
        <p:sp>
          <p:nvSpPr>
            <p:cNvPr id="396" name="pl396"/>
            <p:cNvSpPr/>
            <p:nvPr/>
          </p:nvSpPr>
          <p:spPr>
            <a:xfrm>
              <a:off x="5852611" y="1230411"/>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6B6B6B">
                  <a:alpha val="100000"/>
                </a:srgbClr>
              </a:solidFill>
              <a:prstDash val="solid"/>
              <a:round/>
            </a:ln>
          </p:spPr>
          <p:txBody>
            <a:bodyPr/>
            <a:lstStyle/>
            <a:p>
              <a:endParaRPr/>
            </a:p>
          </p:txBody>
        </p:sp>
        <p:sp>
          <p:nvSpPr>
            <p:cNvPr id="397" name="pl397"/>
            <p:cNvSpPr/>
            <p:nvPr/>
          </p:nvSpPr>
          <p:spPr>
            <a:xfrm>
              <a:off x="5852611" y="1230411"/>
              <a:ext cx="1466144" cy="102994"/>
            </a:xfrm>
            <a:custGeom>
              <a:avLst/>
              <a:gdLst/>
              <a:ahLst/>
              <a:cxnLst/>
              <a:rect l="0" t="0" r="0" b="0"/>
              <a:pathLst>
                <a:path w="1466144" h="102994">
                  <a:moveTo>
                    <a:pt x="0" y="0"/>
                  </a:moveTo>
                  <a:lnTo>
                    <a:pt x="209449" y="0"/>
                  </a:lnTo>
                  <a:lnTo>
                    <a:pt x="418898" y="25748"/>
                  </a:lnTo>
                  <a:lnTo>
                    <a:pt x="628347" y="64371"/>
                  </a:lnTo>
                  <a:lnTo>
                    <a:pt x="837796" y="102994"/>
                  </a:lnTo>
                  <a:lnTo>
                    <a:pt x="1047245" y="51497"/>
                  </a:lnTo>
                  <a:lnTo>
                    <a:pt x="1256695" y="12874"/>
                  </a:lnTo>
                  <a:lnTo>
                    <a:pt x="1466144" y="0"/>
                  </a:lnTo>
                </a:path>
              </a:pathLst>
            </a:custGeom>
            <a:ln w="40651" cap="flat">
              <a:solidFill>
                <a:srgbClr val="000000">
                  <a:alpha val="100000"/>
                </a:srgbClr>
              </a:solidFill>
              <a:prstDash val="solid"/>
              <a:round/>
            </a:ln>
          </p:spPr>
          <p:txBody>
            <a:bodyPr/>
            <a:lstStyle/>
            <a:p>
              <a:endParaRPr/>
            </a:p>
          </p:txBody>
        </p:sp>
        <p:sp>
          <p:nvSpPr>
            <p:cNvPr id="398" name="pl398"/>
            <p:cNvSpPr/>
            <p:nvPr/>
          </p:nvSpPr>
          <p:spPr>
            <a:xfrm>
              <a:off x="5852611" y="1230411"/>
              <a:ext cx="1466144" cy="102994"/>
            </a:xfrm>
            <a:custGeom>
              <a:avLst/>
              <a:gdLst/>
              <a:ahLst/>
              <a:cxnLst/>
              <a:rect l="0" t="0" r="0" b="0"/>
              <a:pathLst>
                <a:path w="1466144" h="102994">
                  <a:moveTo>
                    <a:pt x="0" y="0"/>
                  </a:moveTo>
                  <a:lnTo>
                    <a:pt x="209449" y="0"/>
                  </a:lnTo>
                  <a:lnTo>
                    <a:pt x="418898" y="25748"/>
                  </a:lnTo>
                  <a:lnTo>
                    <a:pt x="628347" y="64371"/>
                  </a:lnTo>
                  <a:lnTo>
                    <a:pt x="837796" y="102994"/>
                  </a:lnTo>
                  <a:lnTo>
                    <a:pt x="1047245" y="51497"/>
                  </a:lnTo>
                  <a:lnTo>
                    <a:pt x="1256695" y="12874"/>
                  </a:lnTo>
                  <a:lnTo>
                    <a:pt x="1466144" y="0"/>
                  </a:lnTo>
                </a:path>
              </a:pathLst>
            </a:custGeom>
            <a:ln w="35231" cap="flat">
              <a:solidFill>
                <a:srgbClr val="80BD41">
                  <a:alpha val="100000"/>
                </a:srgbClr>
              </a:solidFill>
              <a:prstDash val="solid"/>
              <a:round/>
            </a:ln>
          </p:spPr>
          <p:txBody>
            <a:bodyPr/>
            <a:lstStyle/>
            <a:p>
              <a:endParaRPr/>
            </a:p>
          </p:txBody>
        </p:sp>
        <p:sp>
          <p:nvSpPr>
            <p:cNvPr id="399" name="pl399"/>
            <p:cNvSpPr/>
            <p:nvPr/>
          </p:nvSpPr>
          <p:spPr>
            <a:xfrm>
              <a:off x="5779304" y="1230411"/>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00" name="tx400"/>
            <p:cNvSpPr/>
            <p:nvPr/>
          </p:nvSpPr>
          <p:spPr>
            <a:xfrm>
              <a:off x="5822467" y="10502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01" name="tx401"/>
            <p:cNvSpPr/>
            <p:nvPr/>
          </p:nvSpPr>
          <p:spPr>
            <a:xfrm>
              <a:off x="6031916" y="10502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02" name="tx402"/>
            <p:cNvSpPr/>
            <p:nvPr/>
          </p:nvSpPr>
          <p:spPr>
            <a:xfrm>
              <a:off x="6223315" y="107736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03" name="tx403"/>
            <p:cNvSpPr/>
            <p:nvPr/>
          </p:nvSpPr>
          <p:spPr>
            <a:xfrm>
              <a:off x="6432764" y="1116041"/>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04" name="tx404"/>
            <p:cNvSpPr/>
            <p:nvPr/>
          </p:nvSpPr>
          <p:spPr>
            <a:xfrm>
              <a:off x="6642213" y="115328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05" name="tx405"/>
            <p:cNvSpPr/>
            <p:nvPr/>
          </p:nvSpPr>
          <p:spPr>
            <a:xfrm>
              <a:off x="6851663" y="1103431"/>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06" name="tx406"/>
            <p:cNvSpPr/>
            <p:nvPr/>
          </p:nvSpPr>
          <p:spPr>
            <a:xfrm>
              <a:off x="7061112" y="106449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07" name="tx407"/>
            <p:cNvSpPr/>
            <p:nvPr/>
          </p:nvSpPr>
          <p:spPr>
            <a:xfrm>
              <a:off x="7288611" y="10502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08" name="rc408"/>
            <p:cNvSpPr/>
            <p:nvPr/>
          </p:nvSpPr>
          <p:spPr>
            <a:xfrm>
              <a:off x="5779304" y="2179176"/>
              <a:ext cx="1612758" cy="1019644"/>
            </a:xfrm>
            <a:prstGeom prst="rect">
              <a:avLst/>
            </a:prstGeom>
            <a:solidFill>
              <a:srgbClr val="EBEBEB">
                <a:alpha val="100000"/>
              </a:srgbClr>
            </a:solidFill>
          </p:spPr>
          <p:txBody>
            <a:bodyPr/>
            <a:lstStyle/>
            <a:p>
              <a:endParaRPr/>
            </a:p>
          </p:txBody>
        </p:sp>
        <p:sp>
          <p:nvSpPr>
            <p:cNvPr id="409" name="pl409"/>
            <p:cNvSpPr/>
            <p:nvPr/>
          </p:nvSpPr>
          <p:spPr>
            <a:xfrm>
              <a:off x="5779304" y="301729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10" name="pl410"/>
            <p:cNvSpPr/>
            <p:nvPr/>
          </p:nvSpPr>
          <p:spPr>
            <a:xfrm>
              <a:off x="5779304" y="269543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11" name="pl411"/>
            <p:cNvSpPr/>
            <p:nvPr/>
          </p:nvSpPr>
          <p:spPr>
            <a:xfrm>
              <a:off x="5779304" y="237357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12" name="pl412"/>
            <p:cNvSpPr/>
            <p:nvPr/>
          </p:nvSpPr>
          <p:spPr>
            <a:xfrm>
              <a:off x="5779304" y="317822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3" name="pl413"/>
            <p:cNvSpPr/>
            <p:nvPr/>
          </p:nvSpPr>
          <p:spPr>
            <a:xfrm>
              <a:off x="5779304" y="285636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4" name="pl414"/>
            <p:cNvSpPr/>
            <p:nvPr/>
          </p:nvSpPr>
          <p:spPr>
            <a:xfrm>
              <a:off x="5779304" y="253450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5" name="pl415"/>
            <p:cNvSpPr/>
            <p:nvPr/>
          </p:nvSpPr>
          <p:spPr>
            <a:xfrm>
              <a:off x="5779304" y="221264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6" name="pl416"/>
            <p:cNvSpPr/>
            <p:nvPr/>
          </p:nvSpPr>
          <p:spPr>
            <a:xfrm>
              <a:off x="5852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606206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8" name="pl418"/>
            <p:cNvSpPr/>
            <p:nvPr/>
          </p:nvSpPr>
          <p:spPr>
            <a:xfrm>
              <a:off x="62715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6480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6690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689985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710930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731875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5852611" y="2534507"/>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BEBEBE">
                  <a:alpha val="69803"/>
                </a:srgbClr>
              </a:solidFill>
              <a:prstDash val="solid"/>
              <a:round/>
            </a:ln>
          </p:spPr>
          <p:txBody>
            <a:bodyPr/>
            <a:lstStyle/>
            <a:p>
              <a:endParaRPr/>
            </a:p>
          </p:txBody>
        </p:sp>
        <p:sp>
          <p:nvSpPr>
            <p:cNvPr id="425" name="pl425"/>
            <p:cNvSpPr/>
            <p:nvPr/>
          </p:nvSpPr>
          <p:spPr>
            <a:xfrm>
              <a:off x="5852611" y="2521632"/>
              <a:ext cx="1466144" cy="77245"/>
            </a:xfrm>
            <a:custGeom>
              <a:avLst/>
              <a:gdLst/>
              <a:ahLst/>
              <a:cxnLst/>
              <a:rect l="0" t="0" r="0" b="0"/>
              <a:pathLst>
                <a:path w="1466144" h="77245">
                  <a:moveTo>
                    <a:pt x="0" y="12874"/>
                  </a:moveTo>
                  <a:lnTo>
                    <a:pt x="209449" y="12874"/>
                  </a:lnTo>
                  <a:lnTo>
                    <a:pt x="418898" y="0"/>
                  </a:lnTo>
                  <a:lnTo>
                    <a:pt x="628347" y="38622"/>
                  </a:lnTo>
                  <a:lnTo>
                    <a:pt x="837796" y="77245"/>
                  </a:lnTo>
                  <a:lnTo>
                    <a:pt x="1047245" y="0"/>
                  </a:lnTo>
                  <a:lnTo>
                    <a:pt x="1256695" y="25748"/>
                  </a:lnTo>
                  <a:lnTo>
                    <a:pt x="1466144" y="38622"/>
                  </a:lnTo>
                </a:path>
              </a:pathLst>
            </a:custGeom>
            <a:ln w="40651" cap="flat">
              <a:solidFill>
                <a:srgbClr val="BEBEBE">
                  <a:alpha val="69803"/>
                </a:srgbClr>
              </a:solidFill>
              <a:prstDash val="solid"/>
              <a:round/>
            </a:ln>
          </p:spPr>
          <p:txBody>
            <a:bodyPr/>
            <a:lstStyle/>
            <a:p>
              <a:endParaRPr/>
            </a:p>
          </p:txBody>
        </p:sp>
        <p:sp>
          <p:nvSpPr>
            <p:cNvPr id="426" name="pl426"/>
            <p:cNvSpPr/>
            <p:nvPr/>
          </p:nvSpPr>
          <p:spPr>
            <a:xfrm>
              <a:off x="5852611" y="2521632"/>
              <a:ext cx="1466144" cy="77245"/>
            </a:xfrm>
            <a:custGeom>
              <a:avLst/>
              <a:gdLst/>
              <a:ahLst/>
              <a:cxnLst/>
              <a:rect l="0" t="0" r="0" b="0"/>
              <a:pathLst>
                <a:path w="1466144" h="77245">
                  <a:moveTo>
                    <a:pt x="0" y="12874"/>
                  </a:moveTo>
                  <a:lnTo>
                    <a:pt x="209449" y="12874"/>
                  </a:lnTo>
                  <a:lnTo>
                    <a:pt x="418898" y="0"/>
                  </a:lnTo>
                  <a:lnTo>
                    <a:pt x="628347" y="38622"/>
                  </a:lnTo>
                  <a:lnTo>
                    <a:pt x="837796" y="77245"/>
                  </a:lnTo>
                  <a:lnTo>
                    <a:pt x="1047245" y="0"/>
                  </a:lnTo>
                  <a:lnTo>
                    <a:pt x="1256695" y="25748"/>
                  </a:lnTo>
                  <a:lnTo>
                    <a:pt x="1466144" y="38622"/>
                  </a:lnTo>
                </a:path>
              </a:pathLst>
            </a:custGeom>
            <a:ln w="35231" cap="flat">
              <a:solidFill>
                <a:srgbClr val="BEBEBE">
                  <a:alpha val="69803"/>
                </a:srgbClr>
              </a:solidFill>
              <a:prstDash val="solid"/>
              <a:round/>
            </a:ln>
          </p:spPr>
          <p:txBody>
            <a:bodyPr/>
            <a:lstStyle/>
            <a:p>
              <a:endParaRPr/>
            </a:p>
          </p:txBody>
        </p:sp>
        <p:sp>
          <p:nvSpPr>
            <p:cNvPr id="427" name="pl427"/>
            <p:cNvSpPr/>
            <p:nvPr/>
          </p:nvSpPr>
          <p:spPr>
            <a:xfrm>
              <a:off x="5852611" y="2534507"/>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6B6B6B">
                  <a:alpha val="100000"/>
                </a:srgbClr>
              </a:solidFill>
              <a:prstDash val="solid"/>
              <a:round/>
            </a:ln>
          </p:spPr>
          <p:txBody>
            <a:bodyPr/>
            <a:lstStyle/>
            <a:p>
              <a:endParaRPr/>
            </a:p>
          </p:txBody>
        </p:sp>
        <p:sp>
          <p:nvSpPr>
            <p:cNvPr id="428" name="pl428"/>
            <p:cNvSpPr/>
            <p:nvPr/>
          </p:nvSpPr>
          <p:spPr>
            <a:xfrm>
              <a:off x="5852611" y="2521632"/>
              <a:ext cx="1466144" cy="77245"/>
            </a:xfrm>
            <a:custGeom>
              <a:avLst/>
              <a:gdLst/>
              <a:ahLst/>
              <a:cxnLst/>
              <a:rect l="0" t="0" r="0" b="0"/>
              <a:pathLst>
                <a:path w="1466144" h="77245">
                  <a:moveTo>
                    <a:pt x="0" y="12874"/>
                  </a:moveTo>
                  <a:lnTo>
                    <a:pt x="209449" y="12874"/>
                  </a:lnTo>
                  <a:lnTo>
                    <a:pt x="418898" y="0"/>
                  </a:lnTo>
                  <a:lnTo>
                    <a:pt x="628347" y="38622"/>
                  </a:lnTo>
                  <a:lnTo>
                    <a:pt x="837796" y="77245"/>
                  </a:lnTo>
                  <a:lnTo>
                    <a:pt x="1047245" y="0"/>
                  </a:lnTo>
                  <a:lnTo>
                    <a:pt x="1256695" y="25748"/>
                  </a:lnTo>
                  <a:lnTo>
                    <a:pt x="1466144" y="38622"/>
                  </a:lnTo>
                </a:path>
              </a:pathLst>
            </a:custGeom>
            <a:ln w="40651" cap="flat">
              <a:solidFill>
                <a:srgbClr val="000000">
                  <a:alpha val="100000"/>
                </a:srgbClr>
              </a:solidFill>
              <a:prstDash val="solid"/>
              <a:round/>
            </a:ln>
          </p:spPr>
          <p:txBody>
            <a:bodyPr/>
            <a:lstStyle/>
            <a:p>
              <a:endParaRPr/>
            </a:p>
          </p:txBody>
        </p:sp>
        <p:sp>
          <p:nvSpPr>
            <p:cNvPr id="429" name="pl429"/>
            <p:cNvSpPr/>
            <p:nvPr/>
          </p:nvSpPr>
          <p:spPr>
            <a:xfrm>
              <a:off x="5852611" y="2521632"/>
              <a:ext cx="1466144" cy="77245"/>
            </a:xfrm>
            <a:custGeom>
              <a:avLst/>
              <a:gdLst/>
              <a:ahLst/>
              <a:cxnLst/>
              <a:rect l="0" t="0" r="0" b="0"/>
              <a:pathLst>
                <a:path w="1466144" h="77245">
                  <a:moveTo>
                    <a:pt x="0" y="12874"/>
                  </a:moveTo>
                  <a:lnTo>
                    <a:pt x="209449" y="12874"/>
                  </a:lnTo>
                  <a:lnTo>
                    <a:pt x="418898" y="0"/>
                  </a:lnTo>
                  <a:lnTo>
                    <a:pt x="628347" y="38622"/>
                  </a:lnTo>
                  <a:lnTo>
                    <a:pt x="837796" y="77245"/>
                  </a:lnTo>
                  <a:lnTo>
                    <a:pt x="1047245" y="0"/>
                  </a:lnTo>
                  <a:lnTo>
                    <a:pt x="1256695" y="25748"/>
                  </a:lnTo>
                  <a:lnTo>
                    <a:pt x="1466144" y="38622"/>
                  </a:lnTo>
                </a:path>
              </a:pathLst>
            </a:custGeom>
            <a:ln w="35231" cap="flat">
              <a:solidFill>
                <a:srgbClr val="80BD41">
                  <a:alpha val="100000"/>
                </a:srgbClr>
              </a:solidFill>
              <a:prstDash val="solid"/>
              <a:round/>
            </a:ln>
          </p:spPr>
          <p:txBody>
            <a:bodyPr/>
            <a:lstStyle/>
            <a:p>
              <a:endParaRPr/>
            </a:p>
          </p:txBody>
        </p:sp>
        <p:sp>
          <p:nvSpPr>
            <p:cNvPr id="430" name="pl430"/>
            <p:cNvSpPr/>
            <p:nvPr/>
          </p:nvSpPr>
          <p:spPr>
            <a:xfrm>
              <a:off x="5779304" y="253450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31" name="tx431"/>
            <p:cNvSpPr/>
            <p:nvPr/>
          </p:nvSpPr>
          <p:spPr>
            <a:xfrm>
              <a:off x="5822467" y="235438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32" name="tx432"/>
            <p:cNvSpPr/>
            <p:nvPr/>
          </p:nvSpPr>
          <p:spPr>
            <a:xfrm>
              <a:off x="6031916" y="235438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33" name="tx433"/>
            <p:cNvSpPr/>
            <p:nvPr/>
          </p:nvSpPr>
          <p:spPr>
            <a:xfrm>
              <a:off x="6241365" y="234283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34" name="tx434"/>
            <p:cNvSpPr/>
            <p:nvPr/>
          </p:nvSpPr>
          <p:spPr>
            <a:xfrm>
              <a:off x="6432764" y="238146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35" name="tx435"/>
            <p:cNvSpPr/>
            <p:nvPr/>
          </p:nvSpPr>
          <p:spPr>
            <a:xfrm>
              <a:off x="6642213" y="2420137"/>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36" name="tx436"/>
            <p:cNvSpPr/>
            <p:nvPr/>
          </p:nvSpPr>
          <p:spPr>
            <a:xfrm>
              <a:off x="6869712" y="234283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37" name="tx437"/>
            <p:cNvSpPr/>
            <p:nvPr/>
          </p:nvSpPr>
          <p:spPr>
            <a:xfrm>
              <a:off x="7061112" y="236858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38" name="tx438"/>
            <p:cNvSpPr/>
            <p:nvPr/>
          </p:nvSpPr>
          <p:spPr>
            <a:xfrm>
              <a:off x="7270561" y="238146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39" name="rc439"/>
            <p:cNvSpPr/>
            <p:nvPr/>
          </p:nvSpPr>
          <p:spPr>
            <a:xfrm>
              <a:off x="5779304" y="3483272"/>
              <a:ext cx="1612758" cy="1019644"/>
            </a:xfrm>
            <a:prstGeom prst="rect">
              <a:avLst/>
            </a:prstGeom>
            <a:solidFill>
              <a:srgbClr val="EBEBEB">
                <a:alpha val="100000"/>
              </a:srgbClr>
            </a:solidFill>
          </p:spPr>
          <p:txBody>
            <a:bodyPr/>
            <a:lstStyle/>
            <a:p>
              <a:endParaRPr/>
            </a:p>
          </p:txBody>
        </p:sp>
        <p:sp>
          <p:nvSpPr>
            <p:cNvPr id="440" name="pl440"/>
            <p:cNvSpPr/>
            <p:nvPr/>
          </p:nvSpPr>
          <p:spPr>
            <a:xfrm>
              <a:off x="5779304" y="432138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41" name="pl441"/>
            <p:cNvSpPr/>
            <p:nvPr/>
          </p:nvSpPr>
          <p:spPr>
            <a:xfrm>
              <a:off x="5779304" y="399953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42" name="pl442"/>
            <p:cNvSpPr/>
            <p:nvPr/>
          </p:nvSpPr>
          <p:spPr>
            <a:xfrm>
              <a:off x="5779304" y="367767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43" name="pl443"/>
            <p:cNvSpPr/>
            <p:nvPr/>
          </p:nvSpPr>
          <p:spPr>
            <a:xfrm>
              <a:off x="5779304" y="448231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4" name="pl444"/>
            <p:cNvSpPr/>
            <p:nvPr/>
          </p:nvSpPr>
          <p:spPr>
            <a:xfrm>
              <a:off x="5779304" y="416046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5" name="pl445"/>
            <p:cNvSpPr/>
            <p:nvPr/>
          </p:nvSpPr>
          <p:spPr>
            <a:xfrm>
              <a:off x="5779304" y="383860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6" name="pl446"/>
            <p:cNvSpPr/>
            <p:nvPr/>
          </p:nvSpPr>
          <p:spPr>
            <a:xfrm>
              <a:off x="5779304" y="351674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7" name="pl447"/>
            <p:cNvSpPr/>
            <p:nvPr/>
          </p:nvSpPr>
          <p:spPr>
            <a:xfrm>
              <a:off x="5852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8" name="pl448"/>
            <p:cNvSpPr/>
            <p:nvPr/>
          </p:nvSpPr>
          <p:spPr>
            <a:xfrm>
              <a:off x="606206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9" name="pl449"/>
            <p:cNvSpPr/>
            <p:nvPr/>
          </p:nvSpPr>
          <p:spPr>
            <a:xfrm>
              <a:off x="62715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0" name="pl450"/>
            <p:cNvSpPr/>
            <p:nvPr/>
          </p:nvSpPr>
          <p:spPr>
            <a:xfrm>
              <a:off x="6480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1" name="pl451"/>
            <p:cNvSpPr/>
            <p:nvPr/>
          </p:nvSpPr>
          <p:spPr>
            <a:xfrm>
              <a:off x="6690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2" name="pl452"/>
            <p:cNvSpPr/>
            <p:nvPr/>
          </p:nvSpPr>
          <p:spPr>
            <a:xfrm>
              <a:off x="689985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3" name="pl453"/>
            <p:cNvSpPr/>
            <p:nvPr/>
          </p:nvSpPr>
          <p:spPr>
            <a:xfrm>
              <a:off x="710930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4" name="pl454"/>
            <p:cNvSpPr/>
            <p:nvPr/>
          </p:nvSpPr>
          <p:spPr>
            <a:xfrm>
              <a:off x="731875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5" name="pl455"/>
            <p:cNvSpPr/>
            <p:nvPr/>
          </p:nvSpPr>
          <p:spPr>
            <a:xfrm>
              <a:off x="5852611" y="3838603"/>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BEBEBE">
                  <a:alpha val="69803"/>
                </a:srgbClr>
              </a:solidFill>
              <a:prstDash val="solid"/>
              <a:round/>
            </a:ln>
          </p:spPr>
          <p:txBody>
            <a:bodyPr/>
            <a:lstStyle/>
            <a:p>
              <a:endParaRPr/>
            </a:p>
          </p:txBody>
        </p:sp>
        <p:sp>
          <p:nvSpPr>
            <p:cNvPr id="456" name="pl456"/>
            <p:cNvSpPr/>
            <p:nvPr/>
          </p:nvSpPr>
          <p:spPr>
            <a:xfrm>
              <a:off x="5852611" y="3838603"/>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40651" cap="flat">
              <a:solidFill>
                <a:srgbClr val="BEBEBE">
                  <a:alpha val="69803"/>
                </a:srgbClr>
              </a:solidFill>
              <a:prstDash val="solid"/>
              <a:round/>
            </a:ln>
          </p:spPr>
          <p:txBody>
            <a:bodyPr/>
            <a:lstStyle/>
            <a:p>
              <a:endParaRPr/>
            </a:p>
          </p:txBody>
        </p:sp>
        <p:sp>
          <p:nvSpPr>
            <p:cNvPr id="457" name="pl457"/>
            <p:cNvSpPr/>
            <p:nvPr/>
          </p:nvSpPr>
          <p:spPr>
            <a:xfrm>
              <a:off x="5852611" y="3838603"/>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35231" cap="flat">
              <a:solidFill>
                <a:srgbClr val="BEBEBE">
                  <a:alpha val="69803"/>
                </a:srgbClr>
              </a:solidFill>
              <a:prstDash val="solid"/>
              <a:round/>
            </a:ln>
          </p:spPr>
          <p:txBody>
            <a:bodyPr/>
            <a:lstStyle/>
            <a:p>
              <a:endParaRPr/>
            </a:p>
          </p:txBody>
        </p:sp>
        <p:sp>
          <p:nvSpPr>
            <p:cNvPr id="458" name="pl458"/>
            <p:cNvSpPr/>
            <p:nvPr/>
          </p:nvSpPr>
          <p:spPr>
            <a:xfrm>
              <a:off x="5852611" y="3838603"/>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6B6B6B">
                  <a:alpha val="100000"/>
                </a:srgbClr>
              </a:solidFill>
              <a:prstDash val="solid"/>
              <a:round/>
            </a:ln>
          </p:spPr>
          <p:txBody>
            <a:bodyPr/>
            <a:lstStyle/>
            <a:p>
              <a:endParaRPr/>
            </a:p>
          </p:txBody>
        </p:sp>
        <p:sp>
          <p:nvSpPr>
            <p:cNvPr id="459" name="pl459"/>
            <p:cNvSpPr/>
            <p:nvPr/>
          </p:nvSpPr>
          <p:spPr>
            <a:xfrm>
              <a:off x="5852611" y="3838603"/>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40651" cap="flat">
              <a:solidFill>
                <a:srgbClr val="000000">
                  <a:alpha val="100000"/>
                </a:srgbClr>
              </a:solidFill>
              <a:prstDash val="solid"/>
              <a:round/>
            </a:ln>
          </p:spPr>
          <p:txBody>
            <a:bodyPr/>
            <a:lstStyle/>
            <a:p>
              <a:endParaRPr/>
            </a:p>
          </p:txBody>
        </p:sp>
        <p:sp>
          <p:nvSpPr>
            <p:cNvPr id="460" name="pl460"/>
            <p:cNvSpPr/>
            <p:nvPr/>
          </p:nvSpPr>
          <p:spPr>
            <a:xfrm>
              <a:off x="5852611" y="3838603"/>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35231" cap="flat">
              <a:solidFill>
                <a:srgbClr val="80BD41">
                  <a:alpha val="100000"/>
                </a:srgbClr>
              </a:solidFill>
              <a:prstDash val="solid"/>
              <a:round/>
            </a:ln>
          </p:spPr>
          <p:txBody>
            <a:bodyPr/>
            <a:lstStyle/>
            <a:p>
              <a:endParaRPr/>
            </a:p>
          </p:txBody>
        </p:sp>
        <p:sp>
          <p:nvSpPr>
            <p:cNvPr id="461" name="pl461"/>
            <p:cNvSpPr/>
            <p:nvPr/>
          </p:nvSpPr>
          <p:spPr>
            <a:xfrm>
              <a:off x="5779304" y="383860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62" name="tx462"/>
            <p:cNvSpPr/>
            <p:nvPr/>
          </p:nvSpPr>
          <p:spPr>
            <a:xfrm>
              <a:off x="5822467"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63" name="tx463"/>
            <p:cNvSpPr/>
            <p:nvPr/>
          </p:nvSpPr>
          <p:spPr>
            <a:xfrm>
              <a:off x="6031916"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64" name="tx464"/>
            <p:cNvSpPr/>
            <p:nvPr/>
          </p:nvSpPr>
          <p:spPr>
            <a:xfrm>
              <a:off x="6241365"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65" name="tx465"/>
            <p:cNvSpPr/>
            <p:nvPr/>
          </p:nvSpPr>
          <p:spPr>
            <a:xfrm>
              <a:off x="6450814"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66" name="tx466"/>
            <p:cNvSpPr/>
            <p:nvPr/>
          </p:nvSpPr>
          <p:spPr>
            <a:xfrm>
              <a:off x="6660263"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67" name="tx467"/>
            <p:cNvSpPr/>
            <p:nvPr/>
          </p:nvSpPr>
          <p:spPr>
            <a:xfrm>
              <a:off x="6869712"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68" name="tx468"/>
            <p:cNvSpPr/>
            <p:nvPr/>
          </p:nvSpPr>
          <p:spPr>
            <a:xfrm>
              <a:off x="7079162"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69" name="tx469"/>
            <p:cNvSpPr/>
            <p:nvPr/>
          </p:nvSpPr>
          <p:spPr>
            <a:xfrm>
              <a:off x="7288611"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0" name="rc470"/>
            <p:cNvSpPr/>
            <p:nvPr/>
          </p:nvSpPr>
          <p:spPr>
            <a:xfrm>
              <a:off x="5779304" y="4787368"/>
              <a:ext cx="1612758" cy="1019644"/>
            </a:xfrm>
            <a:prstGeom prst="rect">
              <a:avLst/>
            </a:prstGeom>
            <a:solidFill>
              <a:srgbClr val="EBEBEB">
                <a:alpha val="100000"/>
              </a:srgbClr>
            </a:solidFill>
          </p:spPr>
          <p:txBody>
            <a:bodyPr/>
            <a:lstStyle/>
            <a:p>
              <a:endParaRPr/>
            </a:p>
          </p:txBody>
        </p:sp>
        <p:sp>
          <p:nvSpPr>
            <p:cNvPr id="471" name="pl471"/>
            <p:cNvSpPr/>
            <p:nvPr/>
          </p:nvSpPr>
          <p:spPr>
            <a:xfrm>
              <a:off x="5779304" y="562548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72" name="pl472"/>
            <p:cNvSpPr/>
            <p:nvPr/>
          </p:nvSpPr>
          <p:spPr>
            <a:xfrm>
              <a:off x="5779304" y="530362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73" name="pl473"/>
            <p:cNvSpPr/>
            <p:nvPr/>
          </p:nvSpPr>
          <p:spPr>
            <a:xfrm>
              <a:off x="5779304" y="498177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74" name="pl474"/>
            <p:cNvSpPr/>
            <p:nvPr/>
          </p:nvSpPr>
          <p:spPr>
            <a:xfrm>
              <a:off x="5779304" y="578641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75" name="pl475"/>
            <p:cNvSpPr/>
            <p:nvPr/>
          </p:nvSpPr>
          <p:spPr>
            <a:xfrm>
              <a:off x="5779304" y="546455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76" name="pl476"/>
            <p:cNvSpPr/>
            <p:nvPr/>
          </p:nvSpPr>
          <p:spPr>
            <a:xfrm>
              <a:off x="5779304" y="514269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77" name="pl477"/>
            <p:cNvSpPr/>
            <p:nvPr/>
          </p:nvSpPr>
          <p:spPr>
            <a:xfrm>
              <a:off x="5779304" y="482084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78" name="pl478"/>
            <p:cNvSpPr/>
            <p:nvPr/>
          </p:nvSpPr>
          <p:spPr>
            <a:xfrm>
              <a:off x="5852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9" name="pl479"/>
            <p:cNvSpPr/>
            <p:nvPr/>
          </p:nvSpPr>
          <p:spPr>
            <a:xfrm>
              <a:off x="606206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0" name="pl480"/>
            <p:cNvSpPr/>
            <p:nvPr/>
          </p:nvSpPr>
          <p:spPr>
            <a:xfrm>
              <a:off x="62715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1" name="pl481"/>
            <p:cNvSpPr/>
            <p:nvPr/>
          </p:nvSpPr>
          <p:spPr>
            <a:xfrm>
              <a:off x="6480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2" name="pl482"/>
            <p:cNvSpPr/>
            <p:nvPr/>
          </p:nvSpPr>
          <p:spPr>
            <a:xfrm>
              <a:off x="6690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3" name="pl483"/>
            <p:cNvSpPr/>
            <p:nvPr/>
          </p:nvSpPr>
          <p:spPr>
            <a:xfrm>
              <a:off x="689985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4" name="pl484"/>
            <p:cNvSpPr/>
            <p:nvPr/>
          </p:nvSpPr>
          <p:spPr>
            <a:xfrm>
              <a:off x="710930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5" name="pl485"/>
            <p:cNvSpPr/>
            <p:nvPr/>
          </p:nvSpPr>
          <p:spPr>
            <a:xfrm>
              <a:off x="731875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6" name="pl486"/>
            <p:cNvSpPr/>
            <p:nvPr/>
          </p:nvSpPr>
          <p:spPr>
            <a:xfrm>
              <a:off x="5852611" y="5142699"/>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BEBEBE">
                  <a:alpha val="69803"/>
                </a:srgbClr>
              </a:solidFill>
              <a:prstDash val="solid"/>
              <a:round/>
            </a:ln>
          </p:spPr>
          <p:txBody>
            <a:bodyPr/>
            <a:lstStyle/>
            <a:p>
              <a:endParaRPr/>
            </a:p>
          </p:txBody>
        </p:sp>
        <p:sp>
          <p:nvSpPr>
            <p:cNvPr id="487" name="pl487"/>
            <p:cNvSpPr/>
            <p:nvPr/>
          </p:nvSpPr>
          <p:spPr>
            <a:xfrm>
              <a:off x="5852611" y="5142699"/>
              <a:ext cx="1466144" cy="25748"/>
            </a:xfrm>
            <a:custGeom>
              <a:avLst/>
              <a:gdLst/>
              <a:ahLst/>
              <a:cxnLst/>
              <a:rect l="0" t="0" r="0" b="0"/>
              <a:pathLst>
                <a:path w="1466144" h="25748">
                  <a:moveTo>
                    <a:pt x="0" y="0"/>
                  </a:moveTo>
                  <a:lnTo>
                    <a:pt x="209449" y="0"/>
                  </a:lnTo>
                  <a:lnTo>
                    <a:pt x="418898" y="0"/>
                  </a:lnTo>
                  <a:lnTo>
                    <a:pt x="628347" y="0"/>
                  </a:lnTo>
                  <a:lnTo>
                    <a:pt x="837796" y="0"/>
                  </a:lnTo>
                  <a:lnTo>
                    <a:pt x="1047245" y="0"/>
                  </a:lnTo>
                  <a:lnTo>
                    <a:pt x="1256695" y="0"/>
                  </a:lnTo>
                  <a:lnTo>
                    <a:pt x="1466144" y="25748"/>
                  </a:lnTo>
                </a:path>
              </a:pathLst>
            </a:custGeom>
            <a:ln w="40651" cap="flat">
              <a:solidFill>
                <a:srgbClr val="BEBEBE">
                  <a:alpha val="69803"/>
                </a:srgbClr>
              </a:solidFill>
              <a:prstDash val="solid"/>
              <a:round/>
            </a:ln>
          </p:spPr>
          <p:txBody>
            <a:bodyPr/>
            <a:lstStyle/>
            <a:p>
              <a:endParaRPr/>
            </a:p>
          </p:txBody>
        </p:sp>
        <p:sp>
          <p:nvSpPr>
            <p:cNvPr id="488" name="pl488"/>
            <p:cNvSpPr/>
            <p:nvPr/>
          </p:nvSpPr>
          <p:spPr>
            <a:xfrm>
              <a:off x="5852611" y="5142699"/>
              <a:ext cx="1466144" cy="25748"/>
            </a:xfrm>
            <a:custGeom>
              <a:avLst/>
              <a:gdLst/>
              <a:ahLst/>
              <a:cxnLst/>
              <a:rect l="0" t="0" r="0" b="0"/>
              <a:pathLst>
                <a:path w="1466144" h="25748">
                  <a:moveTo>
                    <a:pt x="0" y="0"/>
                  </a:moveTo>
                  <a:lnTo>
                    <a:pt x="209449" y="0"/>
                  </a:lnTo>
                  <a:lnTo>
                    <a:pt x="418898" y="0"/>
                  </a:lnTo>
                  <a:lnTo>
                    <a:pt x="628347" y="0"/>
                  </a:lnTo>
                  <a:lnTo>
                    <a:pt x="837796" y="0"/>
                  </a:lnTo>
                  <a:lnTo>
                    <a:pt x="1047245" y="0"/>
                  </a:lnTo>
                  <a:lnTo>
                    <a:pt x="1256695" y="0"/>
                  </a:lnTo>
                  <a:lnTo>
                    <a:pt x="1466144" y="25748"/>
                  </a:lnTo>
                </a:path>
              </a:pathLst>
            </a:custGeom>
            <a:ln w="35231" cap="flat">
              <a:solidFill>
                <a:srgbClr val="BEBEBE">
                  <a:alpha val="69803"/>
                </a:srgbClr>
              </a:solidFill>
              <a:prstDash val="solid"/>
              <a:round/>
            </a:ln>
          </p:spPr>
          <p:txBody>
            <a:bodyPr/>
            <a:lstStyle/>
            <a:p>
              <a:endParaRPr/>
            </a:p>
          </p:txBody>
        </p:sp>
        <p:sp>
          <p:nvSpPr>
            <p:cNvPr id="489" name="pl489"/>
            <p:cNvSpPr/>
            <p:nvPr/>
          </p:nvSpPr>
          <p:spPr>
            <a:xfrm>
              <a:off x="5852611" y="5142699"/>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6B6B6B">
                  <a:alpha val="100000"/>
                </a:srgbClr>
              </a:solidFill>
              <a:prstDash val="solid"/>
              <a:round/>
            </a:ln>
          </p:spPr>
          <p:txBody>
            <a:bodyPr/>
            <a:lstStyle/>
            <a:p>
              <a:endParaRPr/>
            </a:p>
          </p:txBody>
        </p:sp>
        <p:sp>
          <p:nvSpPr>
            <p:cNvPr id="490" name="pl490"/>
            <p:cNvSpPr/>
            <p:nvPr/>
          </p:nvSpPr>
          <p:spPr>
            <a:xfrm>
              <a:off x="5852611" y="5142699"/>
              <a:ext cx="1466144" cy="25748"/>
            </a:xfrm>
            <a:custGeom>
              <a:avLst/>
              <a:gdLst/>
              <a:ahLst/>
              <a:cxnLst/>
              <a:rect l="0" t="0" r="0" b="0"/>
              <a:pathLst>
                <a:path w="1466144" h="25748">
                  <a:moveTo>
                    <a:pt x="0" y="0"/>
                  </a:moveTo>
                  <a:lnTo>
                    <a:pt x="209449" y="0"/>
                  </a:lnTo>
                  <a:lnTo>
                    <a:pt x="418898" y="0"/>
                  </a:lnTo>
                  <a:lnTo>
                    <a:pt x="628347" y="0"/>
                  </a:lnTo>
                  <a:lnTo>
                    <a:pt x="837796" y="0"/>
                  </a:lnTo>
                  <a:lnTo>
                    <a:pt x="1047245" y="0"/>
                  </a:lnTo>
                  <a:lnTo>
                    <a:pt x="1256695" y="0"/>
                  </a:lnTo>
                  <a:lnTo>
                    <a:pt x="1466144" y="25748"/>
                  </a:lnTo>
                </a:path>
              </a:pathLst>
            </a:custGeom>
            <a:ln w="40651" cap="flat">
              <a:solidFill>
                <a:srgbClr val="000000">
                  <a:alpha val="100000"/>
                </a:srgbClr>
              </a:solidFill>
              <a:prstDash val="solid"/>
              <a:round/>
            </a:ln>
          </p:spPr>
          <p:txBody>
            <a:bodyPr/>
            <a:lstStyle/>
            <a:p>
              <a:endParaRPr/>
            </a:p>
          </p:txBody>
        </p:sp>
        <p:sp>
          <p:nvSpPr>
            <p:cNvPr id="491" name="pl491"/>
            <p:cNvSpPr/>
            <p:nvPr/>
          </p:nvSpPr>
          <p:spPr>
            <a:xfrm>
              <a:off x="5852611" y="5142699"/>
              <a:ext cx="1466144" cy="25748"/>
            </a:xfrm>
            <a:custGeom>
              <a:avLst/>
              <a:gdLst/>
              <a:ahLst/>
              <a:cxnLst/>
              <a:rect l="0" t="0" r="0" b="0"/>
              <a:pathLst>
                <a:path w="1466144" h="25748">
                  <a:moveTo>
                    <a:pt x="0" y="0"/>
                  </a:moveTo>
                  <a:lnTo>
                    <a:pt x="209449" y="0"/>
                  </a:lnTo>
                  <a:lnTo>
                    <a:pt x="418898" y="0"/>
                  </a:lnTo>
                  <a:lnTo>
                    <a:pt x="628347" y="0"/>
                  </a:lnTo>
                  <a:lnTo>
                    <a:pt x="837796" y="0"/>
                  </a:lnTo>
                  <a:lnTo>
                    <a:pt x="1047245" y="0"/>
                  </a:lnTo>
                  <a:lnTo>
                    <a:pt x="1256695" y="0"/>
                  </a:lnTo>
                  <a:lnTo>
                    <a:pt x="1466144" y="25748"/>
                  </a:lnTo>
                </a:path>
              </a:pathLst>
            </a:custGeom>
            <a:ln w="35231" cap="flat">
              <a:solidFill>
                <a:srgbClr val="80BD41">
                  <a:alpha val="100000"/>
                </a:srgbClr>
              </a:solidFill>
              <a:prstDash val="solid"/>
              <a:round/>
            </a:ln>
          </p:spPr>
          <p:txBody>
            <a:bodyPr/>
            <a:lstStyle/>
            <a:p>
              <a:endParaRPr/>
            </a:p>
          </p:txBody>
        </p:sp>
        <p:sp>
          <p:nvSpPr>
            <p:cNvPr id="492" name="pl492"/>
            <p:cNvSpPr/>
            <p:nvPr/>
          </p:nvSpPr>
          <p:spPr>
            <a:xfrm>
              <a:off x="5779304" y="514269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93" name="tx493"/>
            <p:cNvSpPr/>
            <p:nvPr/>
          </p:nvSpPr>
          <p:spPr>
            <a:xfrm>
              <a:off x="5822467" y="49625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4" name="tx494"/>
            <p:cNvSpPr/>
            <p:nvPr/>
          </p:nvSpPr>
          <p:spPr>
            <a:xfrm>
              <a:off x="6031916" y="49625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5" name="tx495"/>
            <p:cNvSpPr/>
            <p:nvPr/>
          </p:nvSpPr>
          <p:spPr>
            <a:xfrm>
              <a:off x="6241365" y="49625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6" name="tx496"/>
            <p:cNvSpPr/>
            <p:nvPr/>
          </p:nvSpPr>
          <p:spPr>
            <a:xfrm>
              <a:off x="6450814" y="49625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7" name="tx497"/>
            <p:cNvSpPr/>
            <p:nvPr/>
          </p:nvSpPr>
          <p:spPr>
            <a:xfrm>
              <a:off x="6660263" y="49625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8" name="tx498"/>
            <p:cNvSpPr/>
            <p:nvPr/>
          </p:nvSpPr>
          <p:spPr>
            <a:xfrm>
              <a:off x="6869712" y="49625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9" name="tx499"/>
            <p:cNvSpPr/>
            <p:nvPr/>
          </p:nvSpPr>
          <p:spPr>
            <a:xfrm>
              <a:off x="7079162" y="49625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00" name="tx500"/>
            <p:cNvSpPr/>
            <p:nvPr/>
          </p:nvSpPr>
          <p:spPr>
            <a:xfrm>
              <a:off x="7270561" y="498965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01" name="rc501"/>
            <p:cNvSpPr/>
            <p:nvPr/>
          </p:nvSpPr>
          <p:spPr>
            <a:xfrm>
              <a:off x="7461652" y="875080"/>
              <a:ext cx="1612758" cy="1019644"/>
            </a:xfrm>
            <a:prstGeom prst="rect">
              <a:avLst/>
            </a:prstGeom>
            <a:solidFill>
              <a:srgbClr val="EBEBEB">
                <a:alpha val="100000"/>
              </a:srgbClr>
            </a:solidFill>
          </p:spPr>
          <p:txBody>
            <a:bodyPr/>
            <a:lstStyle/>
            <a:p>
              <a:endParaRPr/>
            </a:p>
          </p:txBody>
        </p:sp>
        <p:sp>
          <p:nvSpPr>
            <p:cNvPr id="502" name="pl502"/>
            <p:cNvSpPr/>
            <p:nvPr/>
          </p:nvSpPr>
          <p:spPr>
            <a:xfrm>
              <a:off x="7461652" y="171319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03" name="pl503"/>
            <p:cNvSpPr/>
            <p:nvPr/>
          </p:nvSpPr>
          <p:spPr>
            <a:xfrm>
              <a:off x="7461652" y="139133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04" name="pl504"/>
            <p:cNvSpPr/>
            <p:nvPr/>
          </p:nvSpPr>
          <p:spPr>
            <a:xfrm>
              <a:off x="7461652" y="106948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05" name="pl505"/>
            <p:cNvSpPr/>
            <p:nvPr/>
          </p:nvSpPr>
          <p:spPr>
            <a:xfrm>
              <a:off x="7461652" y="187412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6" name="pl506"/>
            <p:cNvSpPr/>
            <p:nvPr/>
          </p:nvSpPr>
          <p:spPr>
            <a:xfrm>
              <a:off x="7461652" y="155226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7" name="pl507"/>
            <p:cNvSpPr/>
            <p:nvPr/>
          </p:nvSpPr>
          <p:spPr>
            <a:xfrm>
              <a:off x="7461652" y="123041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7461652" y="90855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7534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7744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795385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816330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837275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858220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879165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6" name="pl516"/>
            <p:cNvSpPr/>
            <p:nvPr/>
          </p:nvSpPr>
          <p:spPr>
            <a:xfrm>
              <a:off x="900110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7" name="pl517"/>
            <p:cNvSpPr/>
            <p:nvPr/>
          </p:nvSpPr>
          <p:spPr>
            <a:xfrm>
              <a:off x="7534959" y="1230411"/>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BEBEBE">
                  <a:alpha val="69803"/>
                </a:srgbClr>
              </a:solidFill>
              <a:prstDash val="solid"/>
              <a:round/>
            </a:ln>
          </p:spPr>
          <p:txBody>
            <a:bodyPr/>
            <a:lstStyle/>
            <a:p>
              <a:endParaRPr/>
            </a:p>
          </p:txBody>
        </p:sp>
        <p:sp>
          <p:nvSpPr>
            <p:cNvPr id="518" name="pl518"/>
            <p:cNvSpPr/>
            <p:nvPr/>
          </p:nvSpPr>
          <p:spPr>
            <a:xfrm>
              <a:off x="7534959" y="1204662"/>
              <a:ext cx="1466144" cy="51497"/>
            </a:xfrm>
            <a:custGeom>
              <a:avLst/>
              <a:gdLst/>
              <a:ahLst/>
              <a:cxnLst/>
              <a:rect l="0" t="0" r="0" b="0"/>
              <a:pathLst>
                <a:path w="1466144" h="51497">
                  <a:moveTo>
                    <a:pt x="0" y="51497"/>
                  </a:moveTo>
                  <a:lnTo>
                    <a:pt x="209449" y="25748"/>
                  </a:lnTo>
                  <a:lnTo>
                    <a:pt x="418898" y="0"/>
                  </a:lnTo>
                  <a:lnTo>
                    <a:pt x="628347" y="0"/>
                  </a:lnTo>
                  <a:lnTo>
                    <a:pt x="837796" y="25748"/>
                  </a:lnTo>
                  <a:lnTo>
                    <a:pt x="1047245" y="0"/>
                  </a:lnTo>
                  <a:lnTo>
                    <a:pt x="1256695" y="51497"/>
                  </a:lnTo>
                  <a:lnTo>
                    <a:pt x="1466144" y="51497"/>
                  </a:lnTo>
                </a:path>
              </a:pathLst>
            </a:custGeom>
            <a:ln w="40651" cap="flat">
              <a:solidFill>
                <a:srgbClr val="BEBEBE">
                  <a:alpha val="69803"/>
                </a:srgbClr>
              </a:solidFill>
              <a:prstDash val="solid"/>
              <a:round/>
            </a:ln>
          </p:spPr>
          <p:txBody>
            <a:bodyPr/>
            <a:lstStyle/>
            <a:p>
              <a:endParaRPr/>
            </a:p>
          </p:txBody>
        </p:sp>
        <p:sp>
          <p:nvSpPr>
            <p:cNvPr id="519" name="pl519"/>
            <p:cNvSpPr/>
            <p:nvPr/>
          </p:nvSpPr>
          <p:spPr>
            <a:xfrm>
              <a:off x="7534959" y="1204662"/>
              <a:ext cx="1466144" cy="51497"/>
            </a:xfrm>
            <a:custGeom>
              <a:avLst/>
              <a:gdLst/>
              <a:ahLst/>
              <a:cxnLst/>
              <a:rect l="0" t="0" r="0" b="0"/>
              <a:pathLst>
                <a:path w="1466144" h="51497">
                  <a:moveTo>
                    <a:pt x="0" y="51497"/>
                  </a:moveTo>
                  <a:lnTo>
                    <a:pt x="209449" y="25748"/>
                  </a:lnTo>
                  <a:lnTo>
                    <a:pt x="418898" y="0"/>
                  </a:lnTo>
                  <a:lnTo>
                    <a:pt x="628347" y="0"/>
                  </a:lnTo>
                  <a:lnTo>
                    <a:pt x="837796" y="25748"/>
                  </a:lnTo>
                  <a:lnTo>
                    <a:pt x="1047245" y="0"/>
                  </a:lnTo>
                  <a:lnTo>
                    <a:pt x="1256695" y="51497"/>
                  </a:lnTo>
                  <a:lnTo>
                    <a:pt x="1466144" y="51497"/>
                  </a:lnTo>
                </a:path>
              </a:pathLst>
            </a:custGeom>
            <a:ln w="35231" cap="flat">
              <a:solidFill>
                <a:srgbClr val="BEBEBE">
                  <a:alpha val="69803"/>
                </a:srgbClr>
              </a:solidFill>
              <a:prstDash val="solid"/>
              <a:round/>
            </a:ln>
          </p:spPr>
          <p:txBody>
            <a:bodyPr/>
            <a:lstStyle/>
            <a:p>
              <a:endParaRPr/>
            </a:p>
          </p:txBody>
        </p:sp>
        <p:sp>
          <p:nvSpPr>
            <p:cNvPr id="520" name="pl520"/>
            <p:cNvSpPr/>
            <p:nvPr/>
          </p:nvSpPr>
          <p:spPr>
            <a:xfrm>
              <a:off x="7534959" y="1230411"/>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6B6B6B">
                  <a:alpha val="100000"/>
                </a:srgbClr>
              </a:solidFill>
              <a:prstDash val="solid"/>
              <a:round/>
            </a:ln>
          </p:spPr>
          <p:txBody>
            <a:bodyPr/>
            <a:lstStyle/>
            <a:p>
              <a:endParaRPr/>
            </a:p>
          </p:txBody>
        </p:sp>
        <p:sp>
          <p:nvSpPr>
            <p:cNvPr id="521" name="pl521"/>
            <p:cNvSpPr/>
            <p:nvPr/>
          </p:nvSpPr>
          <p:spPr>
            <a:xfrm>
              <a:off x="7534959" y="1204662"/>
              <a:ext cx="1466144" cy="51497"/>
            </a:xfrm>
            <a:custGeom>
              <a:avLst/>
              <a:gdLst/>
              <a:ahLst/>
              <a:cxnLst/>
              <a:rect l="0" t="0" r="0" b="0"/>
              <a:pathLst>
                <a:path w="1466144" h="51497">
                  <a:moveTo>
                    <a:pt x="0" y="51497"/>
                  </a:moveTo>
                  <a:lnTo>
                    <a:pt x="209449" y="25748"/>
                  </a:lnTo>
                  <a:lnTo>
                    <a:pt x="418898" y="0"/>
                  </a:lnTo>
                  <a:lnTo>
                    <a:pt x="628347" y="0"/>
                  </a:lnTo>
                  <a:lnTo>
                    <a:pt x="837796" y="25748"/>
                  </a:lnTo>
                  <a:lnTo>
                    <a:pt x="1047245" y="0"/>
                  </a:lnTo>
                  <a:lnTo>
                    <a:pt x="1256695" y="51497"/>
                  </a:lnTo>
                  <a:lnTo>
                    <a:pt x="1466144" y="51497"/>
                  </a:lnTo>
                </a:path>
              </a:pathLst>
            </a:custGeom>
            <a:ln w="40651" cap="flat">
              <a:solidFill>
                <a:srgbClr val="000000">
                  <a:alpha val="100000"/>
                </a:srgbClr>
              </a:solidFill>
              <a:prstDash val="solid"/>
              <a:round/>
            </a:ln>
          </p:spPr>
          <p:txBody>
            <a:bodyPr/>
            <a:lstStyle/>
            <a:p>
              <a:endParaRPr/>
            </a:p>
          </p:txBody>
        </p:sp>
        <p:sp>
          <p:nvSpPr>
            <p:cNvPr id="522" name="pl522"/>
            <p:cNvSpPr/>
            <p:nvPr/>
          </p:nvSpPr>
          <p:spPr>
            <a:xfrm>
              <a:off x="7534959" y="1204662"/>
              <a:ext cx="1466144" cy="51497"/>
            </a:xfrm>
            <a:custGeom>
              <a:avLst/>
              <a:gdLst/>
              <a:ahLst/>
              <a:cxnLst/>
              <a:rect l="0" t="0" r="0" b="0"/>
              <a:pathLst>
                <a:path w="1466144" h="51497">
                  <a:moveTo>
                    <a:pt x="0" y="51497"/>
                  </a:moveTo>
                  <a:lnTo>
                    <a:pt x="209449" y="25748"/>
                  </a:lnTo>
                  <a:lnTo>
                    <a:pt x="418898" y="0"/>
                  </a:lnTo>
                  <a:lnTo>
                    <a:pt x="628347" y="0"/>
                  </a:lnTo>
                  <a:lnTo>
                    <a:pt x="837796" y="25748"/>
                  </a:lnTo>
                  <a:lnTo>
                    <a:pt x="1047245" y="0"/>
                  </a:lnTo>
                  <a:lnTo>
                    <a:pt x="1256695" y="51497"/>
                  </a:lnTo>
                  <a:lnTo>
                    <a:pt x="1466144" y="51497"/>
                  </a:lnTo>
                </a:path>
              </a:pathLst>
            </a:custGeom>
            <a:ln w="35231" cap="flat">
              <a:solidFill>
                <a:srgbClr val="80BD41">
                  <a:alpha val="100000"/>
                </a:srgbClr>
              </a:solidFill>
              <a:prstDash val="solid"/>
              <a:round/>
            </a:ln>
          </p:spPr>
          <p:txBody>
            <a:bodyPr/>
            <a:lstStyle/>
            <a:p>
              <a:endParaRPr/>
            </a:p>
          </p:txBody>
        </p:sp>
        <p:sp>
          <p:nvSpPr>
            <p:cNvPr id="523" name="pl523"/>
            <p:cNvSpPr/>
            <p:nvPr/>
          </p:nvSpPr>
          <p:spPr>
            <a:xfrm>
              <a:off x="7461652" y="1230411"/>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24" name="tx524"/>
            <p:cNvSpPr/>
            <p:nvPr/>
          </p:nvSpPr>
          <p:spPr>
            <a:xfrm>
              <a:off x="7486764" y="107736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25" name="tx525"/>
            <p:cNvSpPr/>
            <p:nvPr/>
          </p:nvSpPr>
          <p:spPr>
            <a:xfrm>
              <a:off x="7714263" y="10502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26" name="tx526"/>
            <p:cNvSpPr/>
            <p:nvPr/>
          </p:nvSpPr>
          <p:spPr>
            <a:xfrm>
              <a:off x="7923713" y="102586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27" name="tx527"/>
            <p:cNvSpPr/>
            <p:nvPr/>
          </p:nvSpPr>
          <p:spPr>
            <a:xfrm>
              <a:off x="8133162" y="102586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28" name="tx528"/>
            <p:cNvSpPr/>
            <p:nvPr/>
          </p:nvSpPr>
          <p:spPr>
            <a:xfrm>
              <a:off x="8342611" y="10502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29" name="tx529"/>
            <p:cNvSpPr/>
            <p:nvPr/>
          </p:nvSpPr>
          <p:spPr>
            <a:xfrm>
              <a:off x="8552060" y="102586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30" name="tx530"/>
            <p:cNvSpPr/>
            <p:nvPr/>
          </p:nvSpPr>
          <p:spPr>
            <a:xfrm>
              <a:off x="8743459" y="107736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31" name="tx531"/>
            <p:cNvSpPr/>
            <p:nvPr/>
          </p:nvSpPr>
          <p:spPr>
            <a:xfrm>
              <a:off x="8952909" y="107736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32" name="rc532"/>
            <p:cNvSpPr/>
            <p:nvPr/>
          </p:nvSpPr>
          <p:spPr>
            <a:xfrm>
              <a:off x="7461652" y="2179176"/>
              <a:ext cx="1612758" cy="1019644"/>
            </a:xfrm>
            <a:prstGeom prst="rect">
              <a:avLst/>
            </a:prstGeom>
            <a:solidFill>
              <a:srgbClr val="EBEBEB">
                <a:alpha val="100000"/>
              </a:srgbClr>
            </a:solidFill>
          </p:spPr>
          <p:txBody>
            <a:bodyPr/>
            <a:lstStyle/>
            <a:p>
              <a:endParaRPr/>
            </a:p>
          </p:txBody>
        </p:sp>
        <p:sp>
          <p:nvSpPr>
            <p:cNvPr id="533" name="pl533"/>
            <p:cNvSpPr/>
            <p:nvPr/>
          </p:nvSpPr>
          <p:spPr>
            <a:xfrm>
              <a:off x="7461652" y="301729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34" name="pl534"/>
            <p:cNvSpPr/>
            <p:nvPr/>
          </p:nvSpPr>
          <p:spPr>
            <a:xfrm>
              <a:off x="7461652" y="269543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35" name="pl535"/>
            <p:cNvSpPr/>
            <p:nvPr/>
          </p:nvSpPr>
          <p:spPr>
            <a:xfrm>
              <a:off x="7461652" y="237357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36" name="pl536"/>
            <p:cNvSpPr/>
            <p:nvPr/>
          </p:nvSpPr>
          <p:spPr>
            <a:xfrm>
              <a:off x="7461652" y="317822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37" name="pl537"/>
            <p:cNvSpPr/>
            <p:nvPr/>
          </p:nvSpPr>
          <p:spPr>
            <a:xfrm>
              <a:off x="7461652" y="285636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38" name="pl538"/>
            <p:cNvSpPr/>
            <p:nvPr/>
          </p:nvSpPr>
          <p:spPr>
            <a:xfrm>
              <a:off x="7461652" y="253450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39" name="pl539"/>
            <p:cNvSpPr/>
            <p:nvPr/>
          </p:nvSpPr>
          <p:spPr>
            <a:xfrm>
              <a:off x="7461652" y="221264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40" name="pl540"/>
            <p:cNvSpPr/>
            <p:nvPr/>
          </p:nvSpPr>
          <p:spPr>
            <a:xfrm>
              <a:off x="7534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744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95385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3" name="pl543"/>
            <p:cNvSpPr/>
            <p:nvPr/>
          </p:nvSpPr>
          <p:spPr>
            <a:xfrm>
              <a:off x="816330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4" name="pl544"/>
            <p:cNvSpPr/>
            <p:nvPr/>
          </p:nvSpPr>
          <p:spPr>
            <a:xfrm>
              <a:off x="837275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5" name="pl545"/>
            <p:cNvSpPr/>
            <p:nvPr/>
          </p:nvSpPr>
          <p:spPr>
            <a:xfrm>
              <a:off x="858220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6" name="pl546"/>
            <p:cNvSpPr/>
            <p:nvPr/>
          </p:nvSpPr>
          <p:spPr>
            <a:xfrm>
              <a:off x="879165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7" name="pl547"/>
            <p:cNvSpPr/>
            <p:nvPr/>
          </p:nvSpPr>
          <p:spPr>
            <a:xfrm>
              <a:off x="900110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8" name="pl548"/>
            <p:cNvSpPr/>
            <p:nvPr/>
          </p:nvSpPr>
          <p:spPr>
            <a:xfrm>
              <a:off x="7534959" y="2534507"/>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BEBEBE">
                  <a:alpha val="69803"/>
                </a:srgbClr>
              </a:solidFill>
              <a:prstDash val="solid"/>
              <a:round/>
            </a:ln>
          </p:spPr>
          <p:txBody>
            <a:bodyPr/>
            <a:lstStyle/>
            <a:p>
              <a:endParaRPr/>
            </a:p>
          </p:txBody>
        </p:sp>
        <p:sp>
          <p:nvSpPr>
            <p:cNvPr id="549" name="pl549"/>
            <p:cNvSpPr/>
            <p:nvPr/>
          </p:nvSpPr>
          <p:spPr>
            <a:xfrm>
              <a:off x="7534959" y="2534507"/>
              <a:ext cx="1466144" cy="25748"/>
            </a:xfrm>
            <a:custGeom>
              <a:avLst/>
              <a:gdLst/>
              <a:ahLst/>
              <a:cxnLst/>
              <a:rect l="0" t="0" r="0" b="0"/>
              <a:pathLst>
                <a:path w="1466144" h="25748">
                  <a:moveTo>
                    <a:pt x="0" y="0"/>
                  </a:moveTo>
                  <a:lnTo>
                    <a:pt x="209449" y="0"/>
                  </a:lnTo>
                  <a:lnTo>
                    <a:pt x="418898" y="12874"/>
                  </a:lnTo>
                  <a:lnTo>
                    <a:pt x="628347" y="25748"/>
                  </a:lnTo>
                  <a:lnTo>
                    <a:pt x="837796" y="25748"/>
                  </a:lnTo>
                  <a:lnTo>
                    <a:pt x="1047245" y="12874"/>
                  </a:lnTo>
                  <a:lnTo>
                    <a:pt x="1256695" y="25748"/>
                  </a:lnTo>
                  <a:lnTo>
                    <a:pt x="1466144" y="25748"/>
                  </a:lnTo>
                </a:path>
              </a:pathLst>
            </a:custGeom>
            <a:ln w="40651" cap="flat">
              <a:solidFill>
                <a:srgbClr val="BEBEBE">
                  <a:alpha val="69803"/>
                </a:srgbClr>
              </a:solidFill>
              <a:prstDash val="solid"/>
              <a:round/>
            </a:ln>
          </p:spPr>
          <p:txBody>
            <a:bodyPr/>
            <a:lstStyle/>
            <a:p>
              <a:endParaRPr/>
            </a:p>
          </p:txBody>
        </p:sp>
        <p:sp>
          <p:nvSpPr>
            <p:cNvPr id="550" name="pl550"/>
            <p:cNvSpPr/>
            <p:nvPr/>
          </p:nvSpPr>
          <p:spPr>
            <a:xfrm>
              <a:off x="7534959" y="2534507"/>
              <a:ext cx="1466144" cy="25748"/>
            </a:xfrm>
            <a:custGeom>
              <a:avLst/>
              <a:gdLst/>
              <a:ahLst/>
              <a:cxnLst/>
              <a:rect l="0" t="0" r="0" b="0"/>
              <a:pathLst>
                <a:path w="1466144" h="25748">
                  <a:moveTo>
                    <a:pt x="0" y="0"/>
                  </a:moveTo>
                  <a:lnTo>
                    <a:pt x="209449" y="0"/>
                  </a:lnTo>
                  <a:lnTo>
                    <a:pt x="418898" y="12874"/>
                  </a:lnTo>
                  <a:lnTo>
                    <a:pt x="628347" y="25748"/>
                  </a:lnTo>
                  <a:lnTo>
                    <a:pt x="837796" y="25748"/>
                  </a:lnTo>
                  <a:lnTo>
                    <a:pt x="1047245" y="12874"/>
                  </a:lnTo>
                  <a:lnTo>
                    <a:pt x="1256695" y="25748"/>
                  </a:lnTo>
                  <a:lnTo>
                    <a:pt x="1466144" y="25748"/>
                  </a:lnTo>
                </a:path>
              </a:pathLst>
            </a:custGeom>
            <a:ln w="35231" cap="flat">
              <a:solidFill>
                <a:srgbClr val="BEBEBE">
                  <a:alpha val="69803"/>
                </a:srgbClr>
              </a:solidFill>
              <a:prstDash val="solid"/>
              <a:round/>
            </a:ln>
          </p:spPr>
          <p:txBody>
            <a:bodyPr/>
            <a:lstStyle/>
            <a:p>
              <a:endParaRPr/>
            </a:p>
          </p:txBody>
        </p:sp>
        <p:sp>
          <p:nvSpPr>
            <p:cNvPr id="551" name="pl551"/>
            <p:cNvSpPr/>
            <p:nvPr/>
          </p:nvSpPr>
          <p:spPr>
            <a:xfrm>
              <a:off x="7534959" y="2534507"/>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6B6B6B">
                  <a:alpha val="100000"/>
                </a:srgbClr>
              </a:solidFill>
              <a:prstDash val="solid"/>
              <a:round/>
            </a:ln>
          </p:spPr>
          <p:txBody>
            <a:bodyPr/>
            <a:lstStyle/>
            <a:p>
              <a:endParaRPr/>
            </a:p>
          </p:txBody>
        </p:sp>
        <p:sp>
          <p:nvSpPr>
            <p:cNvPr id="552" name="pl552"/>
            <p:cNvSpPr/>
            <p:nvPr/>
          </p:nvSpPr>
          <p:spPr>
            <a:xfrm>
              <a:off x="7534959" y="2534507"/>
              <a:ext cx="1466144" cy="25748"/>
            </a:xfrm>
            <a:custGeom>
              <a:avLst/>
              <a:gdLst/>
              <a:ahLst/>
              <a:cxnLst/>
              <a:rect l="0" t="0" r="0" b="0"/>
              <a:pathLst>
                <a:path w="1466144" h="25748">
                  <a:moveTo>
                    <a:pt x="0" y="0"/>
                  </a:moveTo>
                  <a:lnTo>
                    <a:pt x="209449" y="0"/>
                  </a:lnTo>
                  <a:lnTo>
                    <a:pt x="418898" y="12874"/>
                  </a:lnTo>
                  <a:lnTo>
                    <a:pt x="628347" y="25748"/>
                  </a:lnTo>
                  <a:lnTo>
                    <a:pt x="837796" y="25748"/>
                  </a:lnTo>
                  <a:lnTo>
                    <a:pt x="1047245" y="12874"/>
                  </a:lnTo>
                  <a:lnTo>
                    <a:pt x="1256695" y="25748"/>
                  </a:lnTo>
                  <a:lnTo>
                    <a:pt x="1466144" y="25748"/>
                  </a:lnTo>
                </a:path>
              </a:pathLst>
            </a:custGeom>
            <a:ln w="40651" cap="flat">
              <a:solidFill>
                <a:srgbClr val="000000">
                  <a:alpha val="100000"/>
                </a:srgbClr>
              </a:solidFill>
              <a:prstDash val="solid"/>
              <a:round/>
            </a:ln>
          </p:spPr>
          <p:txBody>
            <a:bodyPr/>
            <a:lstStyle/>
            <a:p>
              <a:endParaRPr/>
            </a:p>
          </p:txBody>
        </p:sp>
        <p:sp>
          <p:nvSpPr>
            <p:cNvPr id="553" name="pl553"/>
            <p:cNvSpPr/>
            <p:nvPr/>
          </p:nvSpPr>
          <p:spPr>
            <a:xfrm>
              <a:off x="7534959" y="2534507"/>
              <a:ext cx="1466144" cy="25748"/>
            </a:xfrm>
            <a:custGeom>
              <a:avLst/>
              <a:gdLst/>
              <a:ahLst/>
              <a:cxnLst/>
              <a:rect l="0" t="0" r="0" b="0"/>
              <a:pathLst>
                <a:path w="1466144" h="25748">
                  <a:moveTo>
                    <a:pt x="0" y="0"/>
                  </a:moveTo>
                  <a:lnTo>
                    <a:pt x="209449" y="0"/>
                  </a:lnTo>
                  <a:lnTo>
                    <a:pt x="418898" y="12874"/>
                  </a:lnTo>
                  <a:lnTo>
                    <a:pt x="628347" y="25748"/>
                  </a:lnTo>
                  <a:lnTo>
                    <a:pt x="837796" y="25748"/>
                  </a:lnTo>
                  <a:lnTo>
                    <a:pt x="1047245" y="12874"/>
                  </a:lnTo>
                  <a:lnTo>
                    <a:pt x="1256695" y="25748"/>
                  </a:lnTo>
                  <a:lnTo>
                    <a:pt x="1466144" y="25748"/>
                  </a:lnTo>
                </a:path>
              </a:pathLst>
            </a:custGeom>
            <a:ln w="35231" cap="flat">
              <a:solidFill>
                <a:srgbClr val="80BD41">
                  <a:alpha val="100000"/>
                </a:srgbClr>
              </a:solidFill>
              <a:prstDash val="solid"/>
              <a:round/>
            </a:ln>
          </p:spPr>
          <p:txBody>
            <a:bodyPr/>
            <a:lstStyle/>
            <a:p>
              <a:endParaRPr/>
            </a:p>
          </p:txBody>
        </p:sp>
        <p:sp>
          <p:nvSpPr>
            <p:cNvPr id="554" name="pl554"/>
            <p:cNvSpPr/>
            <p:nvPr/>
          </p:nvSpPr>
          <p:spPr>
            <a:xfrm>
              <a:off x="7461652" y="2534507"/>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55" name="tx555"/>
            <p:cNvSpPr/>
            <p:nvPr/>
          </p:nvSpPr>
          <p:spPr>
            <a:xfrm>
              <a:off x="7504814" y="235438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6" name="tx556"/>
            <p:cNvSpPr/>
            <p:nvPr/>
          </p:nvSpPr>
          <p:spPr>
            <a:xfrm>
              <a:off x="7714263" y="235438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7" name="tx557"/>
            <p:cNvSpPr/>
            <p:nvPr/>
          </p:nvSpPr>
          <p:spPr>
            <a:xfrm>
              <a:off x="7905663" y="236858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58" name="tx558"/>
            <p:cNvSpPr/>
            <p:nvPr/>
          </p:nvSpPr>
          <p:spPr>
            <a:xfrm>
              <a:off x="8115112" y="238146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59" name="tx559"/>
            <p:cNvSpPr/>
            <p:nvPr/>
          </p:nvSpPr>
          <p:spPr>
            <a:xfrm>
              <a:off x="8324561" y="238146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0" name="tx560"/>
            <p:cNvSpPr/>
            <p:nvPr/>
          </p:nvSpPr>
          <p:spPr>
            <a:xfrm>
              <a:off x="8534010" y="236858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61" name="tx561"/>
            <p:cNvSpPr/>
            <p:nvPr/>
          </p:nvSpPr>
          <p:spPr>
            <a:xfrm>
              <a:off x="8743459" y="238146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2" name="tx562"/>
            <p:cNvSpPr/>
            <p:nvPr/>
          </p:nvSpPr>
          <p:spPr>
            <a:xfrm>
              <a:off x="8952909" y="238146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3" name="rc563"/>
            <p:cNvSpPr/>
            <p:nvPr/>
          </p:nvSpPr>
          <p:spPr>
            <a:xfrm>
              <a:off x="7461652" y="3483272"/>
              <a:ext cx="1612758" cy="1019644"/>
            </a:xfrm>
            <a:prstGeom prst="rect">
              <a:avLst/>
            </a:prstGeom>
            <a:solidFill>
              <a:srgbClr val="EBEBEB">
                <a:alpha val="100000"/>
              </a:srgbClr>
            </a:solidFill>
          </p:spPr>
          <p:txBody>
            <a:bodyPr/>
            <a:lstStyle/>
            <a:p>
              <a:endParaRPr/>
            </a:p>
          </p:txBody>
        </p:sp>
        <p:sp>
          <p:nvSpPr>
            <p:cNvPr id="564" name="pl564"/>
            <p:cNvSpPr/>
            <p:nvPr/>
          </p:nvSpPr>
          <p:spPr>
            <a:xfrm>
              <a:off x="7461652" y="432138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65" name="pl565"/>
            <p:cNvSpPr/>
            <p:nvPr/>
          </p:nvSpPr>
          <p:spPr>
            <a:xfrm>
              <a:off x="7461652" y="399953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66" name="pl566"/>
            <p:cNvSpPr/>
            <p:nvPr/>
          </p:nvSpPr>
          <p:spPr>
            <a:xfrm>
              <a:off x="7461652" y="3677674"/>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67" name="pl567"/>
            <p:cNvSpPr/>
            <p:nvPr/>
          </p:nvSpPr>
          <p:spPr>
            <a:xfrm>
              <a:off x="7461652" y="448231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68" name="pl568"/>
            <p:cNvSpPr/>
            <p:nvPr/>
          </p:nvSpPr>
          <p:spPr>
            <a:xfrm>
              <a:off x="7461652" y="416046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69" name="pl569"/>
            <p:cNvSpPr/>
            <p:nvPr/>
          </p:nvSpPr>
          <p:spPr>
            <a:xfrm>
              <a:off x="7461652" y="383860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70" name="pl570"/>
            <p:cNvSpPr/>
            <p:nvPr/>
          </p:nvSpPr>
          <p:spPr>
            <a:xfrm>
              <a:off x="7461652" y="351674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71" name="pl571"/>
            <p:cNvSpPr/>
            <p:nvPr/>
          </p:nvSpPr>
          <p:spPr>
            <a:xfrm>
              <a:off x="7534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2" name="pl572"/>
            <p:cNvSpPr/>
            <p:nvPr/>
          </p:nvSpPr>
          <p:spPr>
            <a:xfrm>
              <a:off x="7744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3" name="pl573"/>
            <p:cNvSpPr/>
            <p:nvPr/>
          </p:nvSpPr>
          <p:spPr>
            <a:xfrm>
              <a:off x="795385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4" name="pl574"/>
            <p:cNvSpPr/>
            <p:nvPr/>
          </p:nvSpPr>
          <p:spPr>
            <a:xfrm>
              <a:off x="816330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5" name="pl575"/>
            <p:cNvSpPr/>
            <p:nvPr/>
          </p:nvSpPr>
          <p:spPr>
            <a:xfrm>
              <a:off x="837275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6" name="pl576"/>
            <p:cNvSpPr/>
            <p:nvPr/>
          </p:nvSpPr>
          <p:spPr>
            <a:xfrm>
              <a:off x="858220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7" name="pl577"/>
            <p:cNvSpPr/>
            <p:nvPr/>
          </p:nvSpPr>
          <p:spPr>
            <a:xfrm>
              <a:off x="879165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8" name="pl578"/>
            <p:cNvSpPr/>
            <p:nvPr/>
          </p:nvSpPr>
          <p:spPr>
            <a:xfrm>
              <a:off x="900110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9" name="pl579"/>
            <p:cNvSpPr/>
            <p:nvPr/>
          </p:nvSpPr>
          <p:spPr>
            <a:xfrm>
              <a:off x="7534959" y="3838603"/>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BEBEBE">
                  <a:alpha val="69803"/>
                </a:srgbClr>
              </a:solidFill>
              <a:prstDash val="solid"/>
              <a:round/>
            </a:ln>
          </p:spPr>
          <p:txBody>
            <a:bodyPr/>
            <a:lstStyle/>
            <a:p>
              <a:endParaRPr/>
            </a:p>
          </p:txBody>
        </p:sp>
        <p:sp>
          <p:nvSpPr>
            <p:cNvPr id="580" name="pl580"/>
            <p:cNvSpPr/>
            <p:nvPr/>
          </p:nvSpPr>
          <p:spPr>
            <a:xfrm>
              <a:off x="7534959" y="3787106"/>
              <a:ext cx="1466144" cy="270360"/>
            </a:xfrm>
            <a:custGeom>
              <a:avLst/>
              <a:gdLst/>
              <a:ahLst/>
              <a:cxnLst/>
              <a:rect l="0" t="0" r="0" b="0"/>
              <a:pathLst>
                <a:path w="1466144" h="270360">
                  <a:moveTo>
                    <a:pt x="0" y="51497"/>
                  </a:moveTo>
                  <a:lnTo>
                    <a:pt x="209449" y="51497"/>
                  </a:lnTo>
                  <a:lnTo>
                    <a:pt x="418898" y="51497"/>
                  </a:lnTo>
                  <a:lnTo>
                    <a:pt x="628347" y="270360"/>
                  </a:lnTo>
                  <a:lnTo>
                    <a:pt x="837796" y="51497"/>
                  </a:lnTo>
                  <a:lnTo>
                    <a:pt x="1047245" y="0"/>
                  </a:lnTo>
                  <a:lnTo>
                    <a:pt x="1256695" y="115868"/>
                  </a:lnTo>
                  <a:lnTo>
                    <a:pt x="1466144" y="154491"/>
                  </a:lnTo>
                </a:path>
              </a:pathLst>
            </a:custGeom>
            <a:ln w="40651" cap="flat">
              <a:solidFill>
                <a:srgbClr val="BEBEBE">
                  <a:alpha val="69803"/>
                </a:srgbClr>
              </a:solidFill>
              <a:prstDash val="solid"/>
              <a:round/>
            </a:ln>
          </p:spPr>
          <p:txBody>
            <a:bodyPr/>
            <a:lstStyle/>
            <a:p>
              <a:endParaRPr/>
            </a:p>
          </p:txBody>
        </p:sp>
        <p:sp>
          <p:nvSpPr>
            <p:cNvPr id="581" name="pl581"/>
            <p:cNvSpPr/>
            <p:nvPr/>
          </p:nvSpPr>
          <p:spPr>
            <a:xfrm>
              <a:off x="7534959" y="3787106"/>
              <a:ext cx="1466144" cy="270360"/>
            </a:xfrm>
            <a:custGeom>
              <a:avLst/>
              <a:gdLst/>
              <a:ahLst/>
              <a:cxnLst/>
              <a:rect l="0" t="0" r="0" b="0"/>
              <a:pathLst>
                <a:path w="1466144" h="270360">
                  <a:moveTo>
                    <a:pt x="0" y="51497"/>
                  </a:moveTo>
                  <a:lnTo>
                    <a:pt x="209449" y="51497"/>
                  </a:lnTo>
                  <a:lnTo>
                    <a:pt x="418898" y="51497"/>
                  </a:lnTo>
                  <a:lnTo>
                    <a:pt x="628347" y="270360"/>
                  </a:lnTo>
                  <a:lnTo>
                    <a:pt x="837796" y="51497"/>
                  </a:lnTo>
                  <a:lnTo>
                    <a:pt x="1047245" y="0"/>
                  </a:lnTo>
                  <a:lnTo>
                    <a:pt x="1256695" y="115868"/>
                  </a:lnTo>
                  <a:lnTo>
                    <a:pt x="1466144" y="154491"/>
                  </a:lnTo>
                </a:path>
              </a:pathLst>
            </a:custGeom>
            <a:ln w="35231" cap="flat">
              <a:solidFill>
                <a:srgbClr val="BEBEBE">
                  <a:alpha val="69803"/>
                </a:srgbClr>
              </a:solidFill>
              <a:prstDash val="solid"/>
              <a:round/>
            </a:ln>
          </p:spPr>
          <p:txBody>
            <a:bodyPr/>
            <a:lstStyle/>
            <a:p>
              <a:endParaRPr/>
            </a:p>
          </p:txBody>
        </p:sp>
        <p:sp>
          <p:nvSpPr>
            <p:cNvPr id="582" name="pl582"/>
            <p:cNvSpPr/>
            <p:nvPr/>
          </p:nvSpPr>
          <p:spPr>
            <a:xfrm>
              <a:off x="7534959" y="3838603"/>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6B6B6B">
                  <a:alpha val="100000"/>
                </a:srgbClr>
              </a:solidFill>
              <a:prstDash val="solid"/>
              <a:round/>
            </a:ln>
          </p:spPr>
          <p:txBody>
            <a:bodyPr/>
            <a:lstStyle/>
            <a:p>
              <a:endParaRPr/>
            </a:p>
          </p:txBody>
        </p:sp>
        <p:sp>
          <p:nvSpPr>
            <p:cNvPr id="583" name="pl583"/>
            <p:cNvSpPr/>
            <p:nvPr/>
          </p:nvSpPr>
          <p:spPr>
            <a:xfrm>
              <a:off x="7534959" y="3787106"/>
              <a:ext cx="1466144" cy="270360"/>
            </a:xfrm>
            <a:custGeom>
              <a:avLst/>
              <a:gdLst/>
              <a:ahLst/>
              <a:cxnLst/>
              <a:rect l="0" t="0" r="0" b="0"/>
              <a:pathLst>
                <a:path w="1466144" h="270360">
                  <a:moveTo>
                    <a:pt x="0" y="51497"/>
                  </a:moveTo>
                  <a:lnTo>
                    <a:pt x="209449" y="51497"/>
                  </a:lnTo>
                  <a:lnTo>
                    <a:pt x="418898" y="51497"/>
                  </a:lnTo>
                  <a:lnTo>
                    <a:pt x="628347" y="270360"/>
                  </a:lnTo>
                  <a:lnTo>
                    <a:pt x="837796" y="51497"/>
                  </a:lnTo>
                  <a:lnTo>
                    <a:pt x="1047245" y="0"/>
                  </a:lnTo>
                  <a:lnTo>
                    <a:pt x="1256695" y="115868"/>
                  </a:lnTo>
                  <a:lnTo>
                    <a:pt x="1466144" y="154491"/>
                  </a:lnTo>
                </a:path>
              </a:pathLst>
            </a:custGeom>
            <a:ln w="40651" cap="flat">
              <a:solidFill>
                <a:srgbClr val="000000">
                  <a:alpha val="100000"/>
                </a:srgbClr>
              </a:solidFill>
              <a:prstDash val="solid"/>
              <a:round/>
            </a:ln>
          </p:spPr>
          <p:txBody>
            <a:bodyPr/>
            <a:lstStyle/>
            <a:p>
              <a:endParaRPr/>
            </a:p>
          </p:txBody>
        </p:sp>
        <p:sp>
          <p:nvSpPr>
            <p:cNvPr id="584" name="pl584"/>
            <p:cNvSpPr/>
            <p:nvPr/>
          </p:nvSpPr>
          <p:spPr>
            <a:xfrm>
              <a:off x="7534959" y="3787106"/>
              <a:ext cx="1466144" cy="270360"/>
            </a:xfrm>
            <a:custGeom>
              <a:avLst/>
              <a:gdLst/>
              <a:ahLst/>
              <a:cxnLst/>
              <a:rect l="0" t="0" r="0" b="0"/>
              <a:pathLst>
                <a:path w="1466144" h="270360">
                  <a:moveTo>
                    <a:pt x="0" y="51497"/>
                  </a:moveTo>
                  <a:lnTo>
                    <a:pt x="209449" y="51497"/>
                  </a:lnTo>
                  <a:lnTo>
                    <a:pt x="418898" y="51497"/>
                  </a:lnTo>
                  <a:lnTo>
                    <a:pt x="628347" y="270360"/>
                  </a:lnTo>
                  <a:lnTo>
                    <a:pt x="837796" y="51497"/>
                  </a:lnTo>
                  <a:lnTo>
                    <a:pt x="1047245" y="0"/>
                  </a:lnTo>
                  <a:lnTo>
                    <a:pt x="1256695" y="115868"/>
                  </a:lnTo>
                  <a:lnTo>
                    <a:pt x="1466144" y="154491"/>
                  </a:lnTo>
                </a:path>
              </a:pathLst>
            </a:custGeom>
            <a:ln w="35231" cap="flat">
              <a:solidFill>
                <a:srgbClr val="80BD41">
                  <a:alpha val="100000"/>
                </a:srgbClr>
              </a:solidFill>
              <a:prstDash val="solid"/>
              <a:round/>
            </a:ln>
          </p:spPr>
          <p:txBody>
            <a:bodyPr/>
            <a:lstStyle/>
            <a:p>
              <a:endParaRPr/>
            </a:p>
          </p:txBody>
        </p:sp>
        <p:sp>
          <p:nvSpPr>
            <p:cNvPr id="585" name="pl585"/>
            <p:cNvSpPr/>
            <p:nvPr/>
          </p:nvSpPr>
          <p:spPr>
            <a:xfrm>
              <a:off x="7461652" y="3838603"/>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86" name="tx586"/>
            <p:cNvSpPr/>
            <p:nvPr/>
          </p:nvSpPr>
          <p:spPr>
            <a:xfrm>
              <a:off x="7504814"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87" name="tx587"/>
            <p:cNvSpPr/>
            <p:nvPr/>
          </p:nvSpPr>
          <p:spPr>
            <a:xfrm>
              <a:off x="7714263"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88" name="tx588"/>
            <p:cNvSpPr/>
            <p:nvPr/>
          </p:nvSpPr>
          <p:spPr>
            <a:xfrm>
              <a:off x="7923713"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89" name="tx589"/>
            <p:cNvSpPr/>
            <p:nvPr/>
          </p:nvSpPr>
          <p:spPr>
            <a:xfrm>
              <a:off x="8084967" y="3878672"/>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590" name="tx590"/>
            <p:cNvSpPr/>
            <p:nvPr/>
          </p:nvSpPr>
          <p:spPr>
            <a:xfrm>
              <a:off x="8342611" y="36584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91" name="tx591"/>
            <p:cNvSpPr/>
            <p:nvPr/>
          </p:nvSpPr>
          <p:spPr>
            <a:xfrm>
              <a:off x="8552060" y="360862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92" name="tx592"/>
            <p:cNvSpPr/>
            <p:nvPr/>
          </p:nvSpPr>
          <p:spPr>
            <a:xfrm>
              <a:off x="8743459" y="3724233"/>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93" name="tx593"/>
            <p:cNvSpPr/>
            <p:nvPr/>
          </p:nvSpPr>
          <p:spPr>
            <a:xfrm>
              <a:off x="8952909" y="376148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594" name="rc594"/>
            <p:cNvSpPr/>
            <p:nvPr/>
          </p:nvSpPr>
          <p:spPr>
            <a:xfrm>
              <a:off x="7461652" y="4787368"/>
              <a:ext cx="1612758" cy="1019644"/>
            </a:xfrm>
            <a:prstGeom prst="rect">
              <a:avLst/>
            </a:prstGeom>
            <a:solidFill>
              <a:srgbClr val="EBEBEB">
                <a:alpha val="100000"/>
              </a:srgbClr>
            </a:solidFill>
          </p:spPr>
          <p:txBody>
            <a:bodyPr/>
            <a:lstStyle/>
            <a:p>
              <a:endParaRPr/>
            </a:p>
          </p:txBody>
        </p:sp>
        <p:sp>
          <p:nvSpPr>
            <p:cNvPr id="595" name="pl595"/>
            <p:cNvSpPr/>
            <p:nvPr/>
          </p:nvSpPr>
          <p:spPr>
            <a:xfrm>
              <a:off x="7461652" y="562548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96" name="pl596"/>
            <p:cNvSpPr/>
            <p:nvPr/>
          </p:nvSpPr>
          <p:spPr>
            <a:xfrm>
              <a:off x="7461652" y="5303628"/>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97" name="pl597"/>
            <p:cNvSpPr/>
            <p:nvPr/>
          </p:nvSpPr>
          <p:spPr>
            <a:xfrm>
              <a:off x="7461652" y="498177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98" name="pl598"/>
            <p:cNvSpPr/>
            <p:nvPr/>
          </p:nvSpPr>
          <p:spPr>
            <a:xfrm>
              <a:off x="7461652" y="578641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99" name="pl599"/>
            <p:cNvSpPr/>
            <p:nvPr/>
          </p:nvSpPr>
          <p:spPr>
            <a:xfrm>
              <a:off x="7461652" y="546455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00" name="pl600"/>
            <p:cNvSpPr/>
            <p:nvPr/>
          </p:nvSpPr>
          <p:spPr>
            <a:xfrm>
              <a:off x="7461652" y="514269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01" name="pl601"/>
            <p:cNvSpPr/>
            <p:nvPr/>
          </p:nvSpPr>
          <p:spPr>
            <a:xfrm>
              <a:off x="7461652" y="482084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02" name="pl602"/>
            <p:cNvSpPr/>
            <p:nvPr/>
          </p:nvSpPr>
          <p:spPr>
            <a:xfrm>
              <a:off x="7534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3" name="pl603"/>
            <p:cNvSpPr/>
            <p:nvPr/>
          </p:nvSpPr>
          <p:spPr>
            <a:xfrm>
              <a:off x="7744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4" name="pl604"/>
            <p:cNvSpPr/>
            <p:nvPr/>
          </p:nvSpPr>
          <p:spPr>
            <a:xfrm>
              <a:off x="795385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5" name="pl605"/>
            <p:cNvSpPr/>
            <p:nvPr/>
          </p:nvSpPr>
          <p:spPr>
            <a:xfrm>
              <a:off x="816330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6" name="pl606"/>
            <p:cNvSpPr/>
            <p:nvPr/>
          </p:nvSpPr>
          <p:spPr>
            <a:xfrm>
              <a:off x="837275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7" name="pl607"/>
            <p:cNvSpPr/>
            <p:nvPr/>
          </p:nvSpPr>
          <p:spPr>
            <a:xfrm>
              <a:off x="858220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8" name="pl608"/>
            <p:cNvSpPr/>
            <p:nvPr/>
          </p:nvSpPr>
          <p:spPr>
            <a:xfrm>
              <a:off x="879165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9" name="pl609"/>
            <p:cNvSpPr/>
            <p:nvPr/>
          </p:nvSpPr>
          <p:spPr>
            <a:xfrm>
              <a:off x="900110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10" name="pl610"/>
            <p:cNvSpPr/>
            <p:nvPr/>
          </p:nvSpPr>
          <p:spPr>
            <a:xfrm>
              <a:off x="7534959" y="5142699"/>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BEBEBE">
                  <a:alpha val="69803"/>
                </a:srgbClr>
              </a:solidFill>
              <a:prstDash val="solid"/>
              <a:round/>
            </a:ln>
          </p:spPr>
          <p:txBody>
            <a:bodyPr/>
            <a:lstStyle/>
            <a:p>
              <a:endParaRPr/>
            </a:p>
          </p:txBody>
        </p:sp>
        <p:sp>
          <p:nvSpPr>
            <p:cNvPr id="611" name="pl611"/>
            <p:cNvSpPr/>
            <p:nvPr/>
          </p:nvSpPr>
          <p:spPr>
            <a:xfrm>
              <a:off x="7534959" y="5142699"/>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40651" cap="flat">
              <a:solidFill>
                <a:srgbClr val="BEBEBE">
                  <a:alpha val="69803"/>
                </a:srgbClr>
              </a:solidFill>
              <a:prstDash val="solid"/>
              <a:round/>
            </a:ln>
          </p:spPr>
          <p:txBody>
            <a:bodyPr/>
            <a:lstStyle/>
            <a:p>
              <a:endParaRPr/>
            </a:p>
          </p:txBody>
        </p:sp>
        <p:sp>
          <p:nvSpPr>
            <p:cNvPr id="612" name="pl612"/>
            <p:cNvSpPr/>
            <p:nvPr/>
          </p:nvSpPr>
          <p:spPr>
            <a:xfrm>
              <a:off x="7534959" y="5142699"/>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35231" cap="flat">
              <a:solidFill>
                <a:srgbClr val="BEBEBE">
                  <a:alpha val="69803"/>
                </a:srgbClr>
              </a:solidFill>
              <a:prstDash val="solid"/>
              <a:round/>
            </a:ln>
          </p:spPr>
          <p:txBody>
            <a:bodyPr/>
            <a:lstStyle/>
            <a:p>
              <a:endParaRPr/>
            </a:p>
          </p:txBody>
        </p:sp>
        <p:sp>
          <p:nvSpPr>
            <p:cNvPr id="613" name="pl613"/>
            <p:cNvSpPr/>
            <p:nvPr/>
          </p:nvSpPr>
          <p:spPr>
            <a:xfrm>
              <a:off x="7534959" y="5142699"/>
              <a:ext cx="1466144" cy="102994"/>
            </a:xfrm>
            <a:custGeom>
              <a:avLst/>
              <a:gdLst/>
              <a:ahLst/>
              <a:cxnLst/>
              <a:rect l="0" t="0" r="0" b="0"/>
              <a:pathLst>
                <a:path w="1466144" h="102994">
                  <a:moveTo>
                    <a:pt x="0" y="0"/>
                  </a:moveTo>
                  <a:lnTo>
                    <a:pt x="209449" y="0"/>
                  </a:lnTo>
                  <a:lnTo>
                    <a:pt x="418898" y="25748"/>
                  </a:lnTo>
                  <a:lnTo>
                    <a:pt x="628347" y="102994"/>
                  </a:lnTo>
                  <a:lnTo>
                    <a:pt x="837796" y="12874"/>
                  </a:lnTo>
                  <a:lnTo>
                    <a:pt x="1047245" y="51497"/>
                  </a:lnTo>
                  <a:lnTo>
                    <a:pt x="1256695" y="51497"/>
                  </a:lnTo>
                  <a:lnTo>
                    <a:pt x="1466144" y="51497"/>
                  </a:lnTo>
                </a:path>
              </a:pathLst>
            </a:custGeom>
            <a:ln w="20325" cap="flat">
              <a:solidFill>
                <a:srgbClr val="6B6B6B">
                  <a:alpha val="100000"/>
                </a:srgbClr>
              </a:solidFill>
              <a:prstDash val="solid"/>
              <a:round/>
            </a:ln>
          </p:spPr>
          <p:txBody>
            <a:bodyPr/>
            <a:lstStyle/>
            <a:p>
              <a:endParaRPr/>
            </a:p>
          </p:txBody>
        </p:sp>
        <p:sp>
          <p:nvSpPr>
            <p:cNvPr id="614" name="pl614"/>
            <p:cNvSpPr/>
            <p:nvPr/>
          </p:nvSpPr>
          <p:spPr>
            <a:xfrm>
              <a:off x="7534959" y="5142699"/>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40651" cap="flat">
              <a:solidFill>
                <a:srgbClr val="000000">
                  <a:alpha val="100000"/>
                </a:srgbClr>
              </a:solidFill>
              <a:prstDash val="solid"/>
              <a:round/>
            </a:ln>
          </p:spPr>
          <p:txBody>
            <a:bodyPr/>
            <a:lstStyle/>
            <a:p>
              <a:endParaRPr/>
            </a:p>
          </p:txBody>
        </p:sp>
        <p:sp>
          <p:nvSpPr>
            <p:cNvPr id="615" name="pl615"/>
            <p:cNvSpPr/>
            <p:nvPr/>
          </p:nvSpPr>
          <p:spPr>
            <a:xfrm>
              <a:off x="7534959" y="5142699"/>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35231" cap="flat">
              <a:solidFill>
                <a:srgbClr val="80BD41">
                  <a:alpha val="100000"/>
                </a:srgbClr>
              </a:solidFill>
              <a:prstDash val="solid"/>
              <a:round/>
            </a:ln>
          </p:spPr>
          <p:txBody>
            <a:bodyPr/>
            <a:lstStyle/>
            <a:p>
              <a:endParaRPr/>
            </a:p>
          </p:txBody>
        </p:sp>
        <p:sp>
          <p:nvSpPr>
            <p:cNvPr id="616" name="pl616"/>
            <p:cNvSpPr/>
            <p:nvPr/>
          </p:nvSpPr>
          <p:spPr>
            <a:xfrm>
              <a:off x="7461652" y="514269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617" name="tx617"/>
            <p:cNvSpPr/>
            <p:nvPr/>
          </p:nvSpPr>
          <p:spPr>
            <a:xfrm>
              <a:off x="7504814" y="49625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18" name="tx618"/>
            <p:cNvSpPr/>
            <p:nvPr/>
          </p:nvSpPr>
          <p:spPr>
            <a:xfrm>
              <a:off x="7714263" y="49625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19" name="tx619"/>
            <p:cNvSpPr/>
            <p:nvPr/>
          </p:nvSpPr>
          <p:spPr>
            <a:xfrm>
              <a:off x="7923713" y="49625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20" name="tx620"/>
            <p:cNvSpPr/>
            <p:nvPr/>
          </p:nvSpPr>
          <p:spPr>
            <a:xfrm>
              <a:off x="8133162" y="49625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21" name="tx621"/>
            <p:cNvSpPr/>
            <p:nvPr/>
          </p:nvSpPr>
          <p:spPr>
            <a:xfrm>
              <a:off x="8342611" y="49625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22" name="tx622"/>
            <p:cNvSpPr/>
            <p:nvPr/>
          </p:nvSpPr>
          <p:spPr>
            <a:xfrm>
              <a:off x="8552060" y="49625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23" name="tx623"/>
            <p:cNvSpPr/>
            <p:nvPr/>
          </p:nvSpPr>
          <p:spPr>
            <a:xfrm>
              <a:off x="8761509" y="49625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24" name="tx624"/>
            <p:cNvSpPr/>
            <p:nvPr/>
          </p:nvSpPr>
          <p:spPr>
            <a:xfrm>
              <a:off x="8970958" y="49625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25" name="tx625"/>
            <p:cNvSpPr/>
            <p:nvPr/>
          </p:nvSpPr>
          <p:spPr>
            <a:xfrm>
              <a:off x="1125516" y="4637209"/>
              <a:ext cx="8262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Solomon Islands</a:t>
              </a:r>
            </a:p>
          </p:txBody>
        </p:sp>
        <p:sp>
          <p:nvSpPr>
            <p:cNvPr id="626" name="tx626"/>
            <p:cNvSpPr/>
            <p:nvPr/>
          </p:nvSpPr>
          <p:spPr>
            <a:xfrm>
              <a:off x="3006636" y="4638627"/>
              <a:ext cx="42870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Thailand</a:t>
              </a:r>
            </a:p>
          </p:txBody>
        </p:sp>
        <p:sp>
          <p:nvSpPr>
            <p:cNvPr id="627" name="tx627"/>
            <p:cNvSpPr/>
            <p:nvPr/>
          </p:nvSpPr>
          <p:spPr>
            <a:xfrm>
              <a:off x="4605245" y="4638627"/>
              <a:ext cx="59618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Timor-Leste</a:t>
              </a:r>
            </a:p>
          </p:txBody>
        </p:sp>
        <p:sp>
          <p:nvSpPr>
            <p:cNvPr id="628" name="tx628"/>
            <p:cNvSpPr/>
            <p:nvPr/>
          </p:nvSpPr>
          <p:spPr>
            <a:xfrm>
              <a:off x="6427239" y="4616417"/>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Tonga</a:t>
              </a:r>
            </a:p>
          </p:txBody>
        </p:sp>
        <p:sp>
          <p:nvSpPr>
            <p:cNvPr id="629" name="tx629"/>
            <p:cNvSpPr/>
            <p:nvPr/>
          </p:nvSpPr>
          <p:spPr>
            <a:xfrm>
              <a:off x="8100309" y="4638627"/>
              <a:ext cx="3354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Tuvalu</a:t>
              </a:r>
            </a:p>
          </p:txBody>
        </p:sp>
        <p:sp>
          <p:nvSpPr>
            <p:cNvPr id="630" name="tx630"/>
            <p:cNvSpPr/>
            <p:nvPr/>
          </p:nvSpPr>
          <p:spPr>
            <a:xfrm>
              <a:off x="1305762" y="3312321"/>
              <a:ext cx="46575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Myanmar</a:t>
              </a:r>
            </a:p>
          </p:txBody>
        </p:sp>
        <p:sp>
          <p:nvSpPr>
            <p:cNvPr id="631" name="tx631"/>
            <p:cNvSpPr/>
            <p:nvPr/>
          </p:nvSpPr>
          <p:spPr>
            <a:xfrm>
              <a:off x="3068792" y="3334531"/>
              <a:ext cx="3043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Nauru</a:t>
              </a:r>
            </a:p>
          </p:txBody>
        </p:sp>
        <p:sp>
          <p:nvSpPr>
            <p:cNvPr id="632" name="tx632"/>
            <p:cNvSpPr/>
            <p:nvPr/>
          </p:nvSpPr>
          <p:spPr>
            <a:xfrm>
              <a:off x="4788411" y="3334531"/>
              <a:ext cx="22985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Niue</a:t>
              </a:r>
            </a:p>
          </p:txBody>
        </p:sp>
        <p:sp>
          <p:nvSpPr>
            <p:cNvPr id="633" name="tx633"/>
            <p:cNvSpPr/>
            <p:nvPr/>
          </p:nvSpPr>
          <p:spPr>
            <a:xfrm>
              <a:off x="6442764" y="3334531"/>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Palau</a:t>
              </a:r>
            </a:p>
          </p:txBody>
        </p:sp>
        <p:sp>
          <p:nvSpPr>
            <p:cNvPr id="634" name="tx634"/>
            <p:cNvSpPr/>
            <p:nvPr/>
          </p:nvSpPr>
          <p:spPr>
            <a:xfrm>
              <a:off x="7997772" y="3313631"/>
              <a:ext cx="54051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Philippines</a:t>
              </a:r>
            </a:p>
          </p:txBody>
        </p:sp>
        <p:sp>
          <p:nvSpPr>
            <p:cNvPr id="635" name="tx635"/>
            <p:cNvSpPr/>
            <p:nvPr/>
          </p:nvSpPr>
          <p:spPr>
            <a:xfrm>
              <a:off x="1296294" y="2030435"/>
              <a:ext cx="4846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Indonesia</a:t>
              </a:r>
            </a:p>
          </p:txBody>
        </p:sp>
        <p:sp>
          <p:nvSpPr>
            <p:cNvPr id="636" name="tx636"/>
            <p:cNvSpPr/>
            <p:nvPr/>
          </p:nvSpPr>
          <p:spPr>
            <a:xfrm>
              <a:off x="3050183" y="2030435"/>
              <a:ext cx="34161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Kiribati</a:t>
              </a:r>
            </a:p>
          </p:txBody>
        </p:sp>
        <p:sp>
          <p:nvSpPr>
            <p:cNvPr id="637" name="tx637"/>
            <p:cNvSpPr/>
            <p:nvPr/>
          </p:nvSpPr>
          <p:spPr>
            <a:xfrm>
              <a:off x="4682844" y="2008225"/>
              <a:ext cx="44098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Malaysia</a:t>
              </a:r>
            </a:p>
          </p:txBody>
        </p:sp>
        <p:sp>
          <p:nvSpPr>
            <p:cNvPr id="638" name="tx638"/>
            <p:cNvSpPr/>
            <p:nvPr/>
          </p:nvSpPr>
          <p:spPr>
            <a:xfrm>
              <a:off x="6315506" y="2030435"/>
              <a:ext cx="54035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Micronesia</a:t>
              </a:r>
            </a:p>
          </p:txBody>
        </p:sp>
        <p:sp>
          <p:nvSpPr>
            <p:cNvPr id="639" name="tx639"/>
            <p:cNvSpPr/>
            <p:nvPr/>
          </p:nvSpPr>
          <p:spPr>
            <a:xfrm>
              <a:off x="8041264" y="2008225"/>
              <a:ext cx="4535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Mongolia</a:t>
              </a:r>
            </a:p>
          </p:txBody>
        </p:sp>
        <p:sp>
          <p:nvSpPr>
            <p:cNvPr id="640" name="tx640"/>
            <p:cNvSpPr/>
            <p:nvPr/>
          </p:nvSpPr>
          <p:spPr>
            <a:xfrm>
              <a:off x="1063469" y="726339"/>
              <a:ext cx="95034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Brunei Darussalam</a:t>
              </a:r>
            </a:p>
          </p:txBody>
        </p:sp>
        <p:sp>
          <p:nvSpPr>
            <p:cNvPr id="641" name="tx641"/>
            <p:cNvSpPr/>
            <p:nvPr/>
          </p:nvSpPr>
          <p:spPr>
            <a:xfrm>
              <a:off x="2966281" y="724920"/>
              <a:ext cx="50941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Cambodia</a:t>
              </a:r>
            </a:p>
          </p:txBody>
        </p:sp>
        <p:sp>
          <p:nvSpPr>
            <p:cNvPr id="642" name="tx642"/>
            <p:cNvSpPr/>
            <p:nvPr/>
          </p:nvSpPr>
          <p:spPr>
            <a:xfrm>
              <a:off x="4757333" y="724920"/>
              <a:ext cx="2920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China</a:t>
              </a:r>
            </a:p>
          </p:txBody>
        </p:sp>
        <p:sp>
          <p:nvSpPr>
            <p:cNvPr id="643" name="tx643"/>
            <p:cNvSpPr/>
            <p:nvPr/>
          </p:nvSpPr>
          <p:spPr>
            <a:xfrm>
              <a:off x="6262655" y="724920"/>
              <a:ext cx="64605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Cook Islands</a:t>
              </a:r>
            </a:p>
          </p:txBody>
        </p:sp>
        <p:sp>
          <p:nvSpPr>
            <p:cNvPr id="644" name="tx644"/>
            <p:cNvSpPr/>
            <p:nvPr/>
          </p:nvSpPr>
          <p:spPr>
            <a:xfrm>
              <a:off x="8196653" y="704129"/>
              <a:ext cx="14275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Fiji</a:t>
              </a:r>
            </a:p>
          </p:txBody>
        </p:sp>
        <p:sp>
          <p:nvSpPr>
            <p:cNvPr id="645" name="pl645"/>
            <p:cNvSpPr/>
            <p:nvPr/>
          </p:nvSpPr>
          <p:spPr>
            <a:xfrm>
              <a:off x="8055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6" name="pl646"/>
            <p:cNvSpPr/>
            <p:nvPr/>
          </p:nvSpPr>
          <p:spPr>
            <a:xfrm>
              <a:off x="101501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7" name="pl647"/>
            <p:cNvSpPr/>
            <p:nvPr/>
          </p:nvSpPr>
          <p:spPr>
            <a:xfrm>
              <a:off x="122446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8" name="pl648"/>
            <p:cNvSpPr/>
            <p:nvPr/>
          </p:nvSpPr>
          <p:spPr>
            <a:xfrm>
              <a:off x="143391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9" name="pl649"/>
            <p:cNvSpPr/>
            <p:nvPr/>
          </p:nvSpPr>
          <p:spPr>
            <a:xfrm>
              <a:off x="164336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0" name="pl650"/>
            <p:cNvSpPr/>
            <p:nvPr/>
          </p:nvSpPr>
          <p:spPr>
            <a:xfrm>
              <a:off x="18528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1" name="pl651"/>
            <p:cNvSpPr/>
            <p:nvPr/>
          </p:nvSpPr>
          <p:spPr>
            <a:xfrm>
              <a:off x="206226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2271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tx653"/>
            <p:cNvSpPr/>
            <p:nvPr/>
          </p:nvSpPr>
          <p:spPr>
            <a:xfrm rot="-5400000">
              <a:off x="6804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4" name="tx654"/>
            <p:cNvSpPr/>
            <p:nvPr/>
          </p:nvSpPr>
          <p:spPr>
            <a:xfrm rot="-5400000">
              <a:off x="88986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5" name="tx655"/>
            <p:cNvSpPr/>
            <p:nvPr/>
          </p:nvSpPr>
          <p:spPr>
            <a:xfrm rot="-5400000">
              <a:off x="109931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56" name="tx656"/>
            <p:cNvSpPr/>
            <p:nvPr/>
          </p:nvSpPr>
          <p:spPr>
            <a:xfrm rot="-5400000">
              <a:off x="130875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57" name="tx657"/>
            <p:cNvSpPr/>
            <p:nvPr/>
          </p:nvSpPr>
          <p:spPr>
            <a:xfrm rot="-5400000">
              <a:off x="151820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8" name="tx658"/>
            <p:cNvSpPr/>
            <p:nvPr/>
          </p:nvSpPr>
          <p:spPr>
            <a:xfrm rot="-5400000">
              <a:off x="1727630"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9" name="tx659"/>
            <p:cNvSpPr/>
            <p:nvPr/>
          </p:nvSpPr>
          <p:spPr>
            <a:xfrm rot="-5400000">
              <a:off x="193710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0" name="tx660"/>
            <p:cNvSpPr/>
            <p:nvPr/>
          </p:nvSpPr>
          <p:spPr>
            <a:xfrm rot="-5400000">
              <a:off x="2146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1" name="pl661"/>
            <p:cNvSpPr/>
            <p:nvPr/>
          </p:nvSpPr>
          <p:spPr>
            <a:xfrm>
              <a:off x="248791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2" name="pl662"/>
            <p:cNvSpPr/>
            <p:nvPr/>
          </p:nvSpPr>
          <p:spPr>
            <a:xfrm>
              <a:off x="269736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3" name="pl663"/>
            <p:cNvSpPr/>
            <p:nvPr/>
          </p:nvSpPr>
          <p:spPr>
            <a:xfrm>
              <a:off x="29068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4" name="pl664"/>
            <p:cNvSpPr/>
            <p:nvPr/>
          </p:nvSpPr>
          <p:spPr>
            <a:xfrm>
              <a:off x="311626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5" name="pl665"/>
            <p:cNvSpPr/>
            <p:nvPr/>
          </p:nvSpPr>
          <p:spPr>
            <a:xfrm>
              <a:off x="3325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6" name="pl666"/>
            <p:cNvSpPr/>
            <p:nvPr/>
          </p:nvSpPr>
          <p:spPr>
            <a:xfrm>
              <a:off x="353516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7" name="pl667"/>
            <p:cNvSpPr/>
            <p:nvPr/>
          </p:nvSpPr>
          <p:spPr>
            <a:xfrm>
              <a:off x="3744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39540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9" name="tx669"/>
            <p:cNvSpPr/>
            <p:nvPr/>
          </p:nvSpPr>
          <p:spPr>
            <a:xfrm rot="-5400000">
              <a:off x="236275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70" name="tx670"/>
            <p:cNvSpPr/>
            <p:nvPr/>
          </p:nvSpPr>
          <p:spPr>
            <a:xfrm rot="-5400000">
              <a:off x="257220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71" name="tx671"/>
            <p:cNvSpPr/>
            <p:nvPr/>
          </p:nvSpPr>
          <p:spPr>
            <a:xfrm rot="-5400000">
              <a:off x="278165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72" name="tx672"/>
            <p:cNvSpPr/>
            <p:nvPr/>
          </p:nvSpPr>
          <p:spPr>
            <a:xfrm rot="-5400000">
              <a:off x="299110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73" name="tx673"/>
            <p:cNvSpPr/>
            <p:nvPr/>
          </p:nvSpPr>
          <p:spPr>
            <a:xfrm rot="-5400000">
              <a:off x="3200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4" name="tx674"/>
            <p:cNvSpPr/>
            <p:nvPr/>
          </p:nvSpPr>
          <p:spPr>
            <a:xfrm rot="-5400000">
              <a:off x="3409978"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5" name="tx675"/>
            <p:cNvSpPr/>
            <p:nvPr/>
          </p:nvSpPr>
          <p:spPr>
            <a:xfrm rot="-5400000">
              <a:off x="3619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76" name="tx676"/>
            <p:cNvSpPr/>
            <p:nvPr/>
          </p:nvSpPr>
          <p:spPr>
            <a:xfrm rot="-5400000">
              <a:off x="382890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7" name="pl677"/>
            <p:cNvSpPr/>
            <p:nvPr/>
          </p:nvSpPr>
          <p:spPr>
            <a:xfrm>
              <a:off x="417026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8" name="pl678"/>
            <p:cNvSpPr/>
            <p:nvPr/>
          </p:nvSpPr>
          <p:spPr>
            <a:xfrm>
              <a:off x="4379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9" name="pl679"/>
            <p:cNvSpPr/>
            <p:nvPr/>
          </p:nvSpPr>
          <p:spPr>
            <a:xfrm>
              <a:off x="458916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4798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1" name="pl681"/>
            <p:cNvSpPr/>
            <p:nvPr/>
          </p:nvSpPr>
          <p:spPr>
            <a:xfrm>
              <a:off x="50080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2" name="pl682"/>
            <p:cNvSpPr/>
            <p:nvPr/>
          </p:nvSpPr>
          <p:spPr>
            <a:xfrm>
              <a:off x="52175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3" name="pl683"/>
            <p:cNvSpPr/>
            <p:nvPr/>
          </p:nvSpPr>
          <p:spPr>
            <a:xfrm>
              <a:off x="5426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4" name="pl684"/>
            <p:cNvSpPr/>
            <p:nvPr/>
          </p:nvSpPr>
          <p:spPr>
            <a:xfrm>
              <a:off x="5636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5" name="tx685"/>
            <p:cNvSpPr/>
            <p:nvPr/>
          </p:nvSpPr>
          <p:spPr>
            <a:xfrm rot="-5400000">
              <a:off x="404510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86" name="tx686"/>
            <p:cNvSpPr/>
            <p:nvPr/>
          </p:nvSpPr>
          <p:spPr>
            <a:xfrm rot="-5400000">
              <a:off x="4254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87" name="tx687"/>
            <p:cNvSpPr/>
            <p:nvPr/>
          </p:nvSpPr>
          <p:spPr>
            <a:xfrm rot="-5400000">
              <a:off x="446400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8" name="tx688"/>
            <p:cNvSpPr/>
            <p:nvPr/>
          </p:nvSpPr>
          <p:spPr>
            <a:xfrm rot="-5400000">
              <a:off x="4673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9" name="tx689"/>
            <p:cNvSpPr/>
            <p:nvPr/>
          </p:nvSpPr>
          <p:spPr>
            <a:xfrm rot="-5400000">
              <a:off x="488290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90" name="tx690"/>
            <p:cNvSpPr/>
            <p:nvPr/>
          </p:nvSpPr>
          <p:spPr>
            <a:xfrm rot="-5400000">
              <a:off x="509232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91" name="tx691"/>
            <p:cNvSpPr/>
            <p:nvPr/>
          </p:nvSpPr>
          <p:spPr>
            <a:xfrm rot="-5400000">
              <a:off x="5301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92" name="tx692"/>
            <p:cNvSpPr/>
            <p:nvPr/>
          </p:nvSpPr>
          <p:spPr>
            <a:xfrm rot="-5400000">
              <a:off x="5511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93" name="pl693"/>
            <p:cNvSpPr/>
            <p:nvPr/>
          </p:nvSpPr>
          <p:spPr>
            <a:xfrm>
              <a:off x="5852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4" name="pl694"/>
            <p:cNvSpPr/>
            <p:nvPr/>
          </p:nvSpPr>
          <p:spPr>
            <a:xfrm>
              <a:off x="606206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5" name="pl695"/>
            <p:cNvSpPr/>
            <p:nvPr/>
          </p:nvSpPr>
          <p:spPr>
            <a:xfrm>
              <a:off x="62715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6480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7" name="pl697"/>
            <p:cNvSpPr/>
            <p:nvPr/>
          </p:nvSpPr>
          <p:spPr>
            <a:xfrm>
              <a:off x="6690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8" name="pl698"/>
            <p:cNvSpPr/>
            <p:nvPr/>
          </p:nvSpPr>
          <p:spPr>
            <a:xfrm>
              <a:off x="689985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9" name="pl699"/>
            <p:cNvSpPr/>
            <p:nvPr/>
          </p:nvSpPr>
          <p:spPr>
            <a:xfrm>
              <a:off x="71093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0" name="pl700"/>
            <p:cNvSpPr/>
            <p:nvPr/>
          </p:nvSpPr>
          <p:spPr>
            <a:xfrm>
              <a:off x="731875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1" name="tx701"/>
            <p:cNvSpPr/>
            <p:nvPr/>
          </p:nvSpPr>
          <p:spPr>
            <a:xfrm rot="-5400000">
              <a:off x="5727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02" name="tx702"/>
            <p:cNvSpPr/>
            <p:nvPr/>
          </p:nvSpPr>
          <p:spPr>
            <a:xfrm rot="-5400000">
              <a:off x="593690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03" name="tx703"/>
            <p:cNvSpPr/>
            <p:nvPr/>
          </p:nvSpPr>
          <p:spPr>
            <a:xfrm rot="-5400000">
              <a:off x="61463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4" name="tx704"/>
            <p:cNvSpPr/>
            <p:nvPr/>
          </p:nvSpPr>
          <p:spPr>
            <a:xfrm rot="-5400000">
              <a:off x="6355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5" name="tx705"/>
            <p:cNvSpPr/>
            <p:nvPr/>
          </p:nvSpPr>
          <p:spPr>
            <a:xfrm rot="-5400000">
              <a:off x="6565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6" name="tx706"/>
            <p:cNvSpPr/>
            <p:nvPr/>
          </p:nvSpPr>
          <p:spPr>
            <a:xfrm rot="-5400000">
              <a:off x="6774673"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7" name="tx707"/>
            <p:cNvSpPr/>
            <p:nvPr/>
          </p:nvSpPr>
          <p:spPr>
            <a:xfrm rot="-5400000">
              <a:off x="69841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8" name="tx708"/>
            <p:cNvSpPr/>
            <p:nvPr/>
          </p:nvSpPr>
          <p:spPr>
            <a:xfrm rot="-5400000">
              <a:off x="719359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09" name="pl709"/>
            <p:cNvSpPr/>
            <p:nvPr/>
          </p:nvSpPr>
          <p:spPr>
            <a:xfrm>
              <a:off x="7534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0" name="pl710"/>
            <p:cNvSpPr/>
            <p:nvPr/>
          </p:nvSpPr>
          <p:spPr>
            <a:xfrm>
              <a:off x="7744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1" name="pl711"/>
            <p:cNvSpPr/>
            <p:nvPr/>
          </p:nvSpPr>
          <p:spPr>
            <a:xfrm>
              <a:off x="795385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2" name="pl712"/>
            <p:cNvSpPr/>
            <p:nvPr/>
          </p:nvSpPr>
          <p:spPr>
            <a:xfrm>
              <a:off x="816330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3" name="pl713"/>
            <p:cNvSpPr/>
            <p:nvPr/>
          </p:nvSpPr>
          <p:spPr>
            <a:xfrm>
              <a:off x="837275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4" name="pl714"/>
            <p:cNvSpPr/>
            <p:nvPr/>
          </p:nvSpPr>
          <p:spPr>
            <a:xfrm>
              <a:off x="858220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5" name="pl715"/>
            <p:cNvSpPr/>
            <p:nvPr/>
          </p:nvSpPr>
          <p:spPr>
            <a:xfrm>
              <a:off x="879165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6" name="pl716"/>
            <p:cNvSpPr/>
            <p:nvPr/>
          </p:nvSpPr>
          <p:spPr>
            <a:xfrm>
              <a:off x="900110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7" name="tx717"/>
            <p:cNvSpPr/>
            <p:nvPr/>
          </p:nvSpPr>
          <p:spPr>
            <a:xfrm rot="-5400000">
              <a:off x="7409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18" name="tx718"/>
            <p:cNvSpPr/>
            <p:nvPr/>
          </p:nvSpPr>
          <p:spPr>
            <a:xfrm rot="-5400000">
              <a:off x="7619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19" name="tx719"/>
            <p:cNvSpPr/>
            <p:nvPr/>
          </p:nvSpPr>
          <p:spPr>
            <a:xfrm rot="-5400000">
              <a:off x="782870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20" name="tx720"/>
            <p:cNvSpPr/>
            <p:nvPr/>
          </p:nvSpPr>
          <p:spPr>
            <a:xfrm rot="-5400000">
              <a:off x="803815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21" name="tx721"/>
            <p:cNvSpPr/>
            <p:nvPr/>
          </p:nvSpPr>
          <p:spPr>
            <a:xfrm rot="-5400000">
              <a:off x="824759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22" name="tx722"/>
            <p:cNvSpPr/>
            <p:nvPr/>
          </p:nvSpPr>
          <p:spPr>
            <a:xfrm rot="-5400000">
              <a:off x="8457021"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23" name="tx723"/>
            <p:cNvSpPr/>
            <p:nvPr/>
          </p:nvSpPr>
          <p:spPr>
            <a:xfrm rot="-5400000">
              <a:off x="866649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24" name="tx724"/>
            <p:cNvSpPr/>
            <p:nvPr/>
          </p:nvSpPr>
          <p:spPr>
            <a:xfrm rot="-5400000">
              <a:off x="887594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25" name="tx725"/>
            <p:cNvSpPr/>
            <p:nvPr/>
          </p:nvSpPr>
          <p:spPr>
            <a:xfrm>
              <a:off x="508103" y="1832434"/>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6" name="tx726"/>
            <p:cNvSpPr/>
            <p:nvPr/>
          </p:nvSpPr>
          <p:spPr>
            <a:xfrm>
              <a:off x="508103" y="1510576"/>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27" name="tx727"/>
            <p:cNvSpPr/>
            <p:nvPr/>
          </p:nvSpPr>
          <p:spPr>
            <a:xfrm>
              <a:off x="607475" y="118871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28" name="tx728"/>
            <p:cNvSpPr/>
            <p:nvPr/>
          </p:nvSpPr>
          <p:spPr>
            <a:xfrm>
              <a:off x="545320" y="8668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29" name="pl729"/>
            <p:cNvSpPr/>
            <p:nvPr/>
          </p:nvSpPr>
          <p:spPr>
            <a:xfrm>
              <a:off x="697467" y="187412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0" name="pl730"/>
            <p:cNvSpPr/>
            <p:nvPr/>
          </p:nvSpPr>
          <p:spPr>
            <a:xfrm>
              <a:off x="697467" y="155226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1" name="pl731"/>
            <p:cNvSpPr/>
            <p:nvPr/>
          </p:nvSpPr>
          <p:spPr>
            <a:xfrm>
              <a:off x="697467" y="123041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2" name="pl732"/>
            <p:cNvSpPr/>
            <p:nvPr/>
          </p:nvSpPr>
          <p:spPr>
            <a:xfrm>
              <a:off x="697467" y="90855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3" name="tx733"/>
            <p:cNvSpPr/>
            <p:nvPr/>
          </p:nvSpPr>
          <p:spPr>
            <a:xfrm>
              <a:off x="508103" y="3136530"/>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4" name="tx734"/>
            <p:cNvSpPr/>
            <p:nvPr/>
          </p:nvSpPr>
          <p:spPr>
            <a:xfrm>
              <a:off x="508103" y="2814673"/>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35" name="tx735"/>
            <p:cNvSpPr/>
            <p:nvPr/>
          </p:nvSpPr>
          <p:spPr>
            <a:xfrm>
              <a:off x="607475" y="249281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36" name="tx736"/>
            <p:cNvSpPr/>
            <p:nvPr/>
          </p:nvSpPr>
          <p:spPr>
            <a:xfrm>
              <a:off x="545320" y="217095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37" name="pl737"/>
            <p:cNvSpPr/>
            <p:nvPr/>
          </p:nvSpPr>
          <p:spPr>
            <a:xfrm>
              <a:off x="697467" y="317822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8" name="pl738"/>
            <p:cNvSpPr/>
            <p:nvPr/>
          </p:nvSpPr>
          <p:spPr>
            <a:xfrm>
              <a:off x="697467" y="285636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9" name="pl739"/>
            <p:cNvSpPr/>
            <p:nvPr/>
          </p:nvSpPr>
          <p:spPr>
            <a:xfrm>
              <a:off x="697467" y="253450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0" name="pl740"/>
            <p:cNvSpPr/>
            <p:nvPr/>
          </p:nvSpPr>
          <p:spPr>
            <a:xfrm>
              <a:off x="697467" y="221264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1" name="tx741"/>
            <p:cNvSpPr/>
            <p:nvPr/>
          </p:nvSpPr>
          <p:spPr>
            <a:xfrm>
              <a:off x="508103" y="4440626"/>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42" name="tx742"/>
            <p:cNvSpPr/>
            <p:nvPr/>
          </p:nvSpPr>
          <p:spPr>
            <a:xfrm>
              <a:off x="508103" y="4118769"/>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43" name="tx743"/>
            <p:cNvSpPr/>
            <p:nvPr/>
          </p:nvSpPr>
          <p:spPr>
            <a:xfrm>
              <a:off x="607475" y="379691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44" name="tx744"/>
            <p:cNvSpPr/>
            <p:nvPr/>
          </p:nvSpPr>
          <p:spPr>
            <a:xfrm>
              <a:off x="545320" y="34750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45" name="pl745"/>
            <p:cNvSpPr/>
            <p:nvPr/>
          </p:nvSpPr>
          <p:spPr>
            <a:xfrm>
              <a:off x="697467" y="448231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6" name="pl746"/>
            <p:cNvSpPr/>
            <p:nvPr/>
          </p:nvSpPr>
          <p:spPr>
            <a:xfrm>
              <a:off x="697467" y="416046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7" name="pl747"/>
            <p:cNvSpPr/>
            <p:nvPr/>
          </p:nvSpPr>
          <p:spPr>
            <a:xfrm>
              <a:off x="697467" y="383860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8" name="pl748"/>
            <p:cNvSpPr/>
            <p:nvPr/>
          </p:nvSpPr>
          <p:spPr>
            <a:xfrm>
              <a:off x="697467" y="351674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9" name="tx749"/>
            <p:cNvSpPr/>
            <p:nvPr/>
          </p:nvSpPr>
          <p:spPr>
            <a:xfrm>
              <a:off x="508103" y="5744722"/>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50" name="tx750"/>
            <p:cNvSpPr/>
            <p:nvPr/>
          </p:nvSpPr>
          <p:spPr>
            <a:xfrm>
              <a:off x="508103" y="5422865"/>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51" name="tx751"/>
            <p:cNvSpPr/>
            <p:nvPr/>
          </p:nvSpPr>
          <p:spPr>
            <a:xfrm>
              <a:off x="607475" y="510100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52" name="tx752"/>
            <p:cNvSpPr/>
            <p:nvPr/>
          </p:nvSpPr>
          <p:spPr>
            <a:xfrm>
              <a:off x="545320" y="47791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53" name="pl753"/>
            <p:cNvSpPr/>
            <p:nvPr/>
          </p:nvSpPr>
          <p:spPr>
            <a:xfrm>
              <a:off x="697467" y="578641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4" name="pl754"/>
            <p:cNvSpPr/>
            <p:nvPr/>
          </p:nvSpPr>
          <p:spPr>
            <a:xfrm>
              <a:off x="697467" y="546455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5" name="pl755"/>
            <p:cNvSpPr/>
            <p:nvPr/>
          </p:nvSpPr>
          <p:spPr>
            <a:xfrm>
              <a:off x="697467" y="514269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6" name="pl756"/>
            <p:cNvSpPr/>
            <p:nvPr/>
          </p:nvSpPr>
          <p:spPr>
            <a:xfrm>
              <a:off x="697467" y="482084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7" name="tx757"/>
            <p:cNvSpPr/>
            <p:nvPr/>
          </p:nvSpPr>
          <p:spPr>
            <a:xfrm rot="-5400000">
              <a:off x="-273826" y="3275494"/>
              <a:ext cx="130436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Difference (% points)</a:t>
              </a:r>
            </a:p>
          </p:txBody>
        </p:sp>
        <p:sp>
          <p:nvSpPr>
            <p:cNvPr id="758" name="tx758"/>
            <p:cNvSpPr/>
            <p:nvPr/>
          </p:nvSpPr>
          <p:spPr>
            <a:xfrm>
              <a:off x="732261" y="398022"/>
              <a:ext cx="565645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difference compared to 2019, by country, EAPR, 2018-2025</a:t>
              </a:r>
            </a:p>
          </p:txBody>
        </p:sp>
        <p:sp>
          <p:nvSpPr>
            <p:cNvPr id="759" name="tx759"/>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4898" y="6447866"/>
              <a:ext cx="35595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5995" y="6568567"/>
              <a:ext cx="106304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not higher in 2025 compared to 2019 in any of these 20 countries. Coverage was lower than in 2019 in 15 of these 20 countries (Cambodia, China, Fiji, Indonesia, Malaysia, Micronesia, Mongolia, Myanmar, Nauru, Niue, Philippines, Solomon Islands, Thailand, Timor-Leste, and Tonga). The largest decline in coverage was 17% points in Myanmar from 93% in 2019 to 76% in 2025. Coverage was unchanged in 5 of these 20 countries (Brunei Darussalam, Cook Islands, Kiribati, Palau, and Tuvalu).</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Methods: </a:t>
            </a:r>
            <a:r>
              <a:rPr sz="13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812555"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284401"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756248"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28094"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782262" y="5717344"/>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782262" y="5527227"/>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782262" y="5337109"/>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782262" y="5146992"/>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782262" y="4956874"/>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782262" y="4766756"/>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782262" y="4576639"/>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782262" y="4386521"/>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782262" y="4196404"/>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782262" y="4006286"/>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782262" y="3816169"/>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782262" y="3626051"/>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782262" y="3435934"/>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782262" y="3245816"/>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782262" y="3055699"/>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782262" y="2865581"/>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782262" y="2675463"/>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782262" y="2485346"/>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1782262" y="2295228"/>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782262" y="2105111"/>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782262" y="1914993"/>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782262" y="1724876"/>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1782262" y="1534758"/>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1782262" y="1344641"/>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1782262" y="1154523"/>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1782262" y="964405"/>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782262" y="774288"/>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2076632"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354847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5020325"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6492171"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96401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7905144" y="774288"/>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7434153" y="964405"/>
              <a:ext cx="470990" cy="0"/>
            </a:xfrm>
            <a:custGeom>
              <a:avLst/>
              <a:gdLst/>
              <a:ahLst/>
              <a:cxnLst/>
              <a:rect l="0" t="0" r="0" b="0"/>
              <a:pathLst>
                <a:path w="470990">
                  <a:moveTo>
                    <a:pt x="0" y="0"/>
                  </a:moveTo>
                  <a:lnTo>
                    <a:pt x="176621" y="0"/>
                  </a:lnTo>
                  <a:lnTo>
                    <a:pt x="235495" y="0"/>
                  </a:lnTo>
                  <a:lnTo>
                    <a:pt x="353243" y="0"/>
                  </a:lnTo>
                  <a:lnTo>
                    <a:pt x="412117" y="0"/>
                  </a:lnTo>
                  <a:lnTo>
                    <a:pt x="470990" y="0"/>
                  </a:lnTo>
                  <a:lnTo>
                    <a:pt x="470990"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7846270" y="1154523"/>
              <a:ext cx="58873" cy="0"/>
            </a:xfrm>
            <a:custGeom>
              <a:avLst/>
              <a:gdLst/>
              <a:ahLst/>
              <a:cxnLst/>
              <a:rect l="0" t="0" r="0" b="0"/>
              <a:pathLst>
                <a:path w="58873">
                  <a:moveTo>
                    <a:pt x="0" y="0"/>
                  </a:moveTo>
                  <a:lnTo>
                    <a:pt x="0" y="0"/>
                  </a:lnTo>
                  <a:lnTo>
                    <a:pt x="58873" y="0"/>
                  </a:lnTo>
                  <a:lnTo>
                    <a:pt x="58873" y="0"/>
                  </a:lnTo>
                  <a:lnTo>
                    <a:pt x="58873" y="0"/>
                  </a:lnTo>
                  <a:lnTo>
                    <a:pt x="58873" y="0"/>
                  </a:lnTo>
                  <a:lnTo>
                    <a:pt x="58873"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7905144" y="1344641"/>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7728522" y="1534758"/>
              <a:ext cx="176621" cy="0"/>
            </a:xfrm>
            <a:custGeom>
              <a:avLst/>
              <a:gdLst/>
              <a:ahLst/>
              <a:cxnLst/>
              <a:rect l="0" t="0" r="0" b="0"/>
              <a:pathLst>
                <a:path w="176621">
                  <a:moveTo>
                    <a:pt x="0" y="0"/>
                  </a:moveTo>
                  <a:lnTo>
                    <a:pt x="58873" y="0"/>
                  </a:lnTo>
                  <a:lnTo>
                    <a:pt x="58873" y="0"/>
                  </a:lnTo>
                  <a:lnTo>
                    <a:pt x="176621" y="0"/>
                  </a:lnTo>
                  <a:lnTo>
                    <a:pt x="176621" y="0"/>
                  </a:lnTo>
                  <a:lnTo>
                    <a:pt x="176621" y="0"/>
                  </a:lnTo>
                  <a:lnTo>
                    <a:pt x="176621"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7905144" y="1724876"/>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6786540" y="1914993"/>
              <a:ext cx="1118603" cy="0"/>
            </a:xfrm>
            <a:custGeom>
              <a:avLst/>
              <a:gdLst/>
              <a:ahLst/>
              <a:cxnLst/>
              <a:rect l="0" t="0" r="0" b="0"/>
              <a:pathLst>
                <a:path w="1118603">
                  <a:moveTo>
                    <a:pt x="0" y="0"/>
                  </a:moveTo>
                  <a:lnTo>
                    <a:pt x="412117" y="0"/>
                  </a:lnTo>
                  <a:lnTo>
                    <a:pt x="706486" y="0"/>
                  </a:lnTo>
                  <a:lnTo>
                    <a:pt x="941981" y="0"/>
                  </a:lnTo>
                  <a:lnTo>
                    <a:pt x="941981" y="0"/>
                  </a:lnTo>
                  <a:lnTo>
                    <a:pt x="1118603" y="0"/>
                  </a:lnTo>
                  <a:lnTo>
                    <a:pt x="1118603" y="0"/>
                  </a:lnTo>
                </a:path>
              </a:pathLst>
            </a:custGeom>
            <a:ln w="108405" cap="flat">
              <a:solidFill>
                <a:srgbClr val="E8E8E8">
                  <a:alpha val="100000"/>
                </a:srgbClr>
              </a:solidFill>
              <a:prstDash val="solid"/>
              <a:round/>
            </a:ln>
          </p:spPr>
          <p:txBody>
            <a:bodyPr/>
            <a:lstStyle/>
            <a:p>
              <a:endParaRPr/>
            </a:p>
          </p:txBody>
        </p:sp>
        <p:sp>
          <p:nvSpPr>
            <p:cNvPr id="47" name="pl47"/>
            <p:cNvSpPr/>
            <p:nvPr/>
          </p:nvSpPr>
          <p:spPr>
            <a:xfrm>
              <a:off x="7728522" y="2105111"/>
              <a:ext cx="117747" cy="0"/>
            </a:xfrm>
            <a:custGeom>
              <a:avLst/>
              <a:gdLst/>
              <a:ahLst/>
              <a:cxnLst/>
              <a:rect l="0" t="0" r="0" b="0"/>
              <a:pathLst>
                <a:path w="117747">
                  <a:moveTo>
                    <a:pt x="0" y="0"/>
                  </a:moveTo>
                  <a:lnTo>
                    <a:pt x="0" y="0"/>
                  </a:lnTo>
                  <a:lnTo>
                    <a:pt x="58873" y="0"/>
                  </a:lnTo>
                  <a:lnTo>
                    <a:pt x="58873" y="0"/>
                  </a:lnTo>
                  <a:lnTo>
                    <a:pt x="117747" y="0"/>
                  </a:lnTo>
                  <a:lnTo>
                    <a:pt x="117747" y="0"/>
                  </a:lnTo>
                  <a:lnTo>
                    <a:pt x="117747" y="0"/>
                  </a:lnTo>
                </a:path>
              </a:pathLst>
            </a:custGeom>
            <a:ln w="108405" cap="flat">
              <a:solidFill>
                <a:srgbClr val="E8E8E8">
                  <a:alpha val="100000"/>
                </a:srgbClr>
              </a:solidFill>
              <a:prstDash val="solid"/>
              <a:round/>
            </a:ln>
          </p:spPr>
          <p:txBody>
            <a:bodyPr/>
            <a:lstStyle/>
            <a:p>
              <a:endParaRPr/>
            </a:p>
          </p:txBody>
        </p:sp>
        <p:sp>
          <p:nvSpPr>
            <p:cNvPr id="48" name="pl48"/>
            <p:cNvSpPr/>
            <p:nvPr/>
          </p:nvSpPr>
          <p:spPr>
            <a:xfrm>
              <a:off x="7787396" y="2295228"/>
              <a:ext cx="117747" cy="0"/>
            </a:xfrm>
            <a:custGeom>
              <a:avLst/>
              <a:gdLst/>
              <a:ahLst/>
              <a:cxnLst/>
              <a:rect l="0" t="0" r="0" b="0"/>
              <a:pathLst>
                <a:path w="117747">
                  <a:moveTo>
                    <a:pt x="0" y="0"/>
                  </a:moveTo>
                  <a:lnTo>
                    <a:pt x="0" y="0"/>
                  </a:lnTo>
                  <a:lnTo>
                    <a:pt x="0" y="0"/>
                  </a:lnTo>
                  <a:lnTo>
                    <a:pt x="117747" y="0"/>
                  </a:lnTo>
                  <a:lnTo>
                    <a:pt x="117747" y="0"/>
                  </a:lnTo>
                  <a:lnTo>
                    <a:pt x="117747" y="0"/>
                  </a:lnTo>
                  <a:lnTo>
                    <a:pt x="117747" y="0"/>
                  </a:lnTo>
                </a:path>
              </a:pathLst>
            </a:custGeom>
            <a:ln w="108405" cap="flat">
              <a:solidFill>
                <a:srgbClr val="E8E8E8">
                  <a:alpha val="100000"/>
                </a:srgbClr>
              </a:solidFill>
              <a:prstDash val="solid"/>
              <a:round/>
            </a:ln>
          </p:spPr>
          <p:txBody>
            <a:bodyPr/>
            <a:lstStyle/>
            <a:p>
              <a:endParaRPr/>
            </a:p>
          </p:txBody>
        </p:sp>
        <p:sp>
          <p:nvSpPr>
            <p:cNvPr id="49" name="pl49"/>
            <p:cNvSpPr/>
            <p:nvPr/>
          </p:nvSpPr>
          <p:spPr>
            <a:xfrm>
              <a:off x="7728522" y="2485346"/>
              <a:ext cx="176621" cy="0"/>
            </a:xfrm>
            <a:custGeom>
              <a:avLst/>
              <a:gdLst/>
              <a:ahLst/>
              <a:cxnLst/>
              <a:rect l="0" t="0" r="0" b="0"/>
              <a:pathLst>
                <a:path w="176621">
                  <a:moveTo>
                    <a:pt x="0" y="0"/>
                  </a:moveTo>
                  <a:lnTo>
                    <a:pt x="0" y="0"/>
                  </a:lnTo>
                  <a:lnTo>
                    <a:pt x="58873" y="0"/>
                  </a:lnTo>
                  <a:lnTo>
                    <a:pt x="58873" y="0"/>
                  </a:lnTo>
                  <a:lnTo>
                    <a:pt x="117747" y="0"/>
                  </a:lnTo>
                  <a:lnTo>
                    <a:pt x="176621" y="0"/>
                  </a:lnTo>
                  <a:lnTo>
                    <a:pt x="176621" y="0"/>
                  </a:lnTo>
                </a:path>
              </a:pathLst>
            </a:custGeom>
            <a:ln w="108405" cap="flat">
              <a:solidFill>
                <a:srgbClr val="E8E8E8">
                  <a:alpha val="100000"/>
                </a:srgbClr>
              </a:solidFill>
              <a:prstDash val="solid"/>
              <a:round/>
            </a:ln>
          </p:spPr>
          <p:txBody>
            <a:bodyPr/>
            <a:lstStyle/>
            <a:p>
              <a:endParaRPr/>
            </a:p>
          </p:txBody>
        </p:sp>
        <p:sp>
          <p:nvSpPr>
            <p:cNvPr id="50" name="pl50"/>
            <p:cNvSpPr/>
            <p:nvPr/>
          </p:nvSpPr>
          <p:spPr>
            <a:xfrm>
              <a:off x="7787396" y="2675463"/>
              <a:ext cx="117747" cy="0"/>
            </a:xfrm>
            <a:custGeom>
              <a:avLst/>
              <a:gdLst/>
              <a:ahLst/>
              <a:cxnLst/>
              <a:rect l="0" t="0" r="0" b="0"/>
              <a:pathLst>
                <a:path w="117747">
                  <a:moveTo>
                    <a:pt x="0" y="0"/>
                  </a:moveTo>
                  <a:lnTo>
                    <a:pt x="0" y="0"/>
                  </a:lnTo>
                  <a:lnTo>
                    <a:pt x="0" y="0"/>
                  </a:lnTo>
                  <a:lnTo>
                    <a:pt x="0" y="0"/>
                  </a:lnTo>
                  <a:lnTo>
                    <a:pt x="58873" y="0"/>
                  </a:lnTo>
                  <a:lnTo>
                    <a:pt x="58873" y="0"/>
                  </a:lnTo>
                  <a:lnTo>
                    <a:pt x="117747" y="0"/>
                  </a:lnTo>
                </a:path>
              </a:pathLst>
            </a:custGeom>
            <a:ln w="108405" cap="flat">
              <a:solidFill>
                <a:srgbClr val="E8E8E8">
                  <a:alpha val="100000"/>
                </a:srgbClr>
              </a:solidFill>
              <a:prstDash val="solid"/>
              <a:round/>
            </a:ln>
          </p:spPr>
          <p:txBody>
            <a:bodyPr/>
            <a:lstStyle/>
            <a:p>
              <a:endParaRPr/>
            </a:p>
          </p:txBody>
        </p:sp>
        <p:sp>
          <p:nvSpPr>
            <p:cNvPr id="51" name="pl51"/>
            <p:cNvSpPr/>
            <p:nvPr/>
          </p:nvSpPr>
          <p:spPr>
            <a:xfrm>
              <a:off x="7787396" y="2865581"/>
              <a:ext cx="117747" cy="0"/>
            </a:xfrm>
            <a:custGeom>
              <a:avLst/>
              <a:gdLst/>
              <a:ahLst/>
              <a:cxnLst/>
              <a:rect l="0" t="0" r="0" b="0"/>
              <a:pathLst>
                <a:path w="117747">
                  <a:moveTo>
                    <a:pt x="0" y="0"/>
                  </a:moveTo>
                  <a:lnTo>
                    <a:pt x="117747" y="0"/>
                  </a:lnTo>
                  <a:lnTo>
                    <a:pt x="117747" y="0"/>
                  </a:lnTo>
                  <a:lnTo>
                    <a:pt x="117747" y="0"/>
                  </a:lnTo>
                  <a:lnTo>
                    <a:pt x="117747" y="0"/>
                  </a:lnTo>
                  <a:lnTo>
                    <a:pt x="117747" y="0"/>
                  </a:lnTo>
                  <a:lnTo>
                    <a:pt x="117747" y="0"/>
                  </a:lnTo>
                </a:path>
              </a:pathLst>
            </a:custGeom>
            <a:ln w="108405" cap="flat">
              <a:solidFill>
                <a:srgbClr val="E8E8E8">
                  <a:alpha val="100000"/>
                </a:srgbClr>
              </a:solidFill>
              <a:prstDash val="solid"/>
              <a:round/>
            </a:ln>
          </p:spPr>
          <p:txBody>
            <a:bodyPr/>
            <a:lstStyle/>
            <a:p>
              <a:endParaRPr/>
            </a:p>
          </p:txBody>
        </p:sp>
        <p:sp>
          <p:nvSpPr>
            <p:cNvPr id="52" name="pl52"/>
            <p:cNvSpPr/>
            <p:nvPr/>
          </p:nvSpPr>
          <p:spPr>
            <a:xfrm>
              <a:off x="6256676" y="3055699"/>
              <a:ext cx="1530720" cy="0"/>
            </a:xfrm>
            <a:custGeom>
              <a:avLst/>
              <a:gdLst/>
              <a:ahLst/>
              <a:cxnLst/>
              <a:rect l="0" t="0" r="0" b="0"/>
              <a:pathLst>
                <a:path w="1530720">
                  <a:moveTo>
                    <a:pt x="0" y="0"/>
                  </a:moveTo>
                  <a:lnTo>
                    <a:pt x="706486" y="0"/>
                  </a:lnTo>
                  <a:lnTo>
                    <a:pt x="765360" y="0"/>
                  </a:lnTo>
                  <a:lnTo>
                    <a:pt x="1000855" y="0"/>
                  </a:lnTo>
                  <a:lnTo>
                    <a:pt x="1118603" y="0"/>
                  </a:lnTo>
                  <a:lnTo>
                    <a:pt x="1471846" y="0"/>
                  </a:lnTo>
                  <a:lnTo>
                    <a:pt x="1530720" y="0"/>
                  </a:lnTo>
                </a:path>
              </a:pathLst>
            </a:custGeom>
            <a:ln w="108405" cap="flat">
              <a:solidFill>
                <a:srgbClr val="E8E8E8">
                  <a:alpha val="100000"/>
                </a:srgbClr>
              </a:solidFill>
              <a:prstDash val="solid"/>
              <a:round/>
            </a:ln>
          </p:spPr>
          <p:txBody>
            <a:bodyPr/>
            <a:lstStyle/>
            <a:p>
              <a:endParaRPr/>
            </a:p>
          </p:txBody>
        </p:sp>
        <p:sp>
          <p:nvSpPr>
            <p:cNvPr id="53" name="pl53"/>
            <p:cNvSpPr/>
            <p:nvPr/>
          </p:nvSpPr>
          <p:spPr>
            <a:xfrm>
              <a:off x="7728522" y="3245816"/>
              <a:ext cx="176621" cy="0"/>
            </a:xfrm>
            <a:custGeom>
              <a:avLst/>
              <a:gdLst/>
              <a:ahLst/>
              <a:cxnLst/>
              <a:rect l="0" t="0" r="0" b="0"/>
              <a:pathLst>
                <a:path w="176621">
                  <a:moveTo>
                    <a:pt x="0" y="0"/>
                  </a:moveTo>
                  <a:lnTo>
                    <a:pt x="0" y="0"/>
                  </a:lnTo>
                  <a:lnTo>
                    <a:pt x="0" y="0"/>
                  </a:lnTo>
                  <a:lnTo>
                    <a:pt x="0" y="0"/>
                  </a:lnTo>
                  <a:lnTo>
                    <a:pt x="0" y="0"/>
                  </a:lnTo>
                  <a:lnTo>
                    <a:pt x="58873" y="0"/>
                  </a:lnTo>
                  <a:lnTo>
                    <a:pt x="176621" y="0"/>
                  </a:lnTo>
                </a:path>
              </a:pathLst>
            </a:custGeom>
            <a:ln w="108405" cap="flat">
              <a:solidFill>
                <a:srgbClr val="E8E8E8">
                  <a:alpha val="100000"/>
                </a:srgbClr>
              </a:solidFill>
              <a:prstDash val="solid"/>
              <a:round/>
            </a:ln>
          </p:spPr>
          <p:txBody>
            <a:bodyPr/>
            <a:lstStyle/>
            <a:p>
              <a:endParaRPr/>
            </a:p>
          </p:txBody>
        </p:sp>
        <p:sp>
          <p:nvSpPr>
            <p:cNvPr id="54" name="pl54"/>
            <p:cNvSpPr/>
            <p:nvPr/>
          </p:nvSpPr>
          <p:spPr>
            <a:xfrm>
              <a:off x="7669648" y="3435934"/>
              <a:ext cx="235495" cy="0"/>
            </a:xfrm>
            <a:custGeom>
              <a:avLst/>
              <a:gdLst/>
              <a:ahLst/>
              <a:cxnLst/>
              <a:rect l="0" t="0" r="0" b="0"/>
              <a:pathLst>
                <a:path w="235495">
                  <a:moveTo>
                    <a:pt x="0" y="0"/>
                  </a:moveTo>
                  <a:lnTo>
                    <a:pt x="0" y="0"/>
                  </a:lnTo>
                  <a:lnTo>
                    <a:pt x="117747" y="0"/>
                  </a:lnTo>
                  <a:lnTo>
                    <a:pt x="117747" y="0"/>
                  </a:lnTo>
                  <a:lnTo>
                    <a:pt x="235495" y="0"/>
                  </a:lnTo>
                  <a:lnTo>
                    <a:pt x="235495" y="0"/>
                  </a:lnTo>
                  <a:lnTo>
                    <a:pt x="235495" y="0"/>
                  </a:lnTo>
                </a:path>
              </a:pathLst>
            </a:custGeom>
            <a:ln w="108405" cap="flat">
              <a:solidFill>
                <a:srgbClr val="E8E8E8">
                  <a:alpha val="100000"/>
                </a:srgbClr>
              </a:solidFill>
              <a:prstDash val="solid"/>
              <a:round/>
            </a:ln>
          </p:spPr>
          <p:txBody>
            <a:bodyPr/>
            <a:lstStyle/>
            <a:p>
              <a:endParaRPr/>
            </a:p>
          </p:txBody>
        </p:sp>
        <p:sp>
          <p:nvSpPr>
            <p:cNvPr id="55" name="pl55"/>
            <p:cNvSpPr/>
            <p:nvPr/>
          </p:nvSpPr>
          <p:spPr>
            <a:xfrm>
              <a:off x="7551901" y="3626051"/>
              <a:ext cx="353243" cy="0"/>
            </a:xfrm>
            <a:custGeom>
              <a:avLst/>
              <a:gdLst/>
              <a:ahLst/>
              <a:cxnLst/>
              <a:rect l="0" t="0" r="0" b="0"/>
              <a:pathLst>
                <a:path w="353243">
                  <a:moveTo>
                    <a:pt x="0" y="0"/>
                  </a:moveTo>
                  <a:lnTo>
                    <a:pt x="117747" y="0"/>
                  </a:lnTo>
                  <a:lnTo>
                    <a:pt x="117747" y="0"/>
                  </a:lnTo>
                  <a:lnTo>
                    <a:pt x="117747" y="0"/>
                  </a:lnTo>
                  <a:lnTo>
                    <a:pt x="235495" y="0"/>
                  </a:lnTo>
                  <a:lnTo>
                    <a:pt x="294369" y="0"/>
                  </a:lnTo>
                  <a:lnTo>
                    <a:pt x="353243" y="0"/>
                  </a:lnTo>
                </a:path>
              </a:pathLst>
            </a:custGeom>
            <a:ln w="108405" cap="flat">
              <a:solidFill>
                <a:srgbClr val="E8E8E8">
                  <a:alpha val="100000"/>
                </a:srgbClr>
              </a:solidFill>
              <a:prstDash val="solid"/>
              <a:round/>
            </a:ln>
          </p:spPr>
          <p:txBody>
            <a:bodyPr/>
            <a:lstStyle/>
            <a:p>
              <a:endParaRPr/>
            </a:p>
          </p:txBody>
        </p:sp>
        <p:sp>
          <p:nvSpPr>
            <p:cNvPr id="56" name="pl56"/>
            <p:cNvSpPr/>
            <p:nvPr/>
          </p:nvSpPr>
          <p:spPr>
            <a:xfrm>
              <a:off x="7493027" y="3816169"/>
              <a:ext cx="353243" cy="0"/>
            </a:xfrm>
            <a:custGeom>
              <a:avLst/>
              <a:gdLst/>
              <a:ahLst/>
              <a:cxnLst/>
              <a:rect l="0" t="0" r="0" b="0"/>
              <a:pathLst>
                <a:path w="353243">
                  <a:moveTo>
                    <a:pt x="0" y="0"/>
                  </a:moveTo>
                  <a:lnTo>
                    <a:pt x="176621" y="0"/>
                  </a:lnTo>
                  <a:lnTo>
                    <a:pt x="176621" y="0"/>
                  </a:lnTo>
                  <a:lnTo>
                    <a:pt x="235495" y="0"/>
                  </a:lnTo>
                  <a:lnTo>
                    <a:pt x="294369" y="0"/>
                  </a:lnTo>
                  <a:lnTo>
                    <a:pt x="353243" y="0"/>
                  </a:lnTo>
                  <a:lnTo>
                    <a:pt x="353243" y="0"/>
                  </a:lnTo>
                </a:path>
              </a:pathLst>
            </a:custGeom>
            <a:ln w="108405" cap="flat">
              <a:solidFill>
                <a:srgbClr val="E8E8E8">
                  <a:alpha val="100000"/>
                </a:srgbClr>
              </a:solidFill>
              <a:prstDash val="solid"/>
              <a:round/>
            </a:ln>
          </p:spPr>
          <p:txBody>
            <a:bodyPr/>
            <a:lstStyle/>
            <a:p>
              <a:endParaRPr/>
            </a:p>
          </p:txBody>
        </p:sp>
        <p:sp>
          <p:nvSpPr>
            <p:cNvPr id="57" name="pl57"/>
            <p:cNvSpPr/>
            <p:nvPr/>
          </p:nvSpPr>
          <p:spPr>
            <a:xfrm>
              <a:off x="7669648" y="4006286"/>
              <a:ext cx="235495" cy="0"/>
            </a:xfrm>
            <a:custGeom>
              <a:avLst/>
              <a:gdLst/>
              <a:ahLst/>
              <a:cxnLst/>
              <a:rect l="0" t="0" r="0" b="0"/>
              <a:pathLst>
                <a:path w="235495">
                  <a:moveTo>
                    <a:pt x="0" y="0"/>
                  </a:moveTo>
                  <a:lnTo>
                    <a:pt x="58873" y="0"/>
                  </a:lnTo>
                  <a:lnTo>
                    <a:pt x="176621" y="0"/>
                  </a:lnTo>
                  <a:lnTo>
                    <a:pt x="235495" y="0"/>
                  </a:lnTo>
                  <a:lnTo>
                    <a:pt x="235495" y="0"/>
                  </a:lnTo>
                  <a:lnTo>
                    <a:pt x="235495" y="0"/>
                  </a:lnTo>
                  <a:lnTo>
                    <a:pt x="235495" y="0"/>
                  </a:lnTo>
                </a:path>
              </a:pathLst>
            </a:custGeom>
            <a:ln w="108405" cap="flat">
              <a:solidFill>
                <a:srgbClr val="E8E8E8">
                  <a:alpha val="100000"/>
                </a:srgbClr>
              </a:solidFill>
              <a:prstDash val="solid"/>
              <a:round/>
            </a:ln>
          </p:spPr>
          <p:txBody>
            <a:bodyPr/>
            <a:lstStyle/>
            <a:p>
              <a:endParaRPr/>
            </a:p>
          </p:txBody>
        </p:sp>
        <p:sp>
          <p:nvSpPr>
            <p:cNvPr id="58" name="pl58"/>
            <p:cNvSpPr/>
            <p:nvPr/>
          </p:nvSpPr>
          <p:spPr>
            <a:xfrm>
              <a:off x="7669648" y="4196404"/>
              <a:ext cx="235495" cy="0"/>
            </a:xfrm>
            <a:custGeom>
              <a:avLst/>
              <a:gdLst/>
              <a:ahLst/>
              <a:cxnLst/>
              <a:rect l="0" t="0" r="0" b="0"/>
              <a:pathLst>
                <a:path w="235495">
                  <a:moveTo>
                    <a:pt x="0" y="0"/>
                  </a:moveTo>
                  <a:lnTo>
                    <a:pt x="235495" y="0"/>
                  </a:lnTo>
                  <a:lnTo>
                    <a:pt x="235495" y="0"/>
                  </a:lnTo>
                  <a:lnTo>
                    <a:pt x="235495" y="0"/>
                  </a:lnTo>
                  <a:lnTo>
                    <a:pt x="235495" y="0"/>
                  </a:lnTo>
                  <a:lnTo>
                    <a:pt x="235495" y="0"/>
                  </a:lnTo>
                  <a:lnTo>
                    <a:pt x="235495" y="0"/>
                  </a:lnTo>
                </a:path>
              </a:pathLst>
            </a:custGeom>
            <a:ln w="108405" cap="flat">
              <a:solidFill>
                <a:srgbClr val="E8E8E8">
                  <a:alpha val="100000"/>
                </a:srgbClr>
              </a:solidFill>
              <a:prstDash val="solid"/>
              <a:round/>
            </a:ln>
          </p:spPr>
          <p:txBody>
            <a:bodyPr/>
            <a:lstStyle/>
            <a:p>
              <a:endParaRPr/>
            </a:p>
          </p:txBody>
        </p:sp>
        <p:sp>
          <p:nvSpPr>
            <p:cNvPr id="59" name="pl59"/>
            <p:cNvSpPr/>
            <p:nvPr/>
          </p:nvSpPr>
          <p:spPr>
            <a:xfrm>
              <a:off x="7434153" y="4386521"/>
              <a:ext cx="470990" cy="0"/>
            </a:xfrm>
            <a:custGeom>
              <a:avLst/>
              <a:gdLst/>
              <a:ahLst/>
              <a:cxnLst/>
              <a:rect l="0" t="0" r="0" b="0"/>
              <a:pathLst>
                <a:path w="470990">
                  <a:moveTo>
                    <a:pt x="0" y="0"/>
                  </a:moveTo>
                  <a:lnTo>
                    <a:pt x="0" y="0"/>
                  </a:lnTo>
                  <a:lnTo>
                    <a:pt x="58873" y="0"/>
                  </a:lnTo>
                  <a:lnTo>
                    <a:pt x="235495" y="0"/>
                  </a:lnTo>
                  <a:lnTo>
                    <a:pt x="412117" y="0"/>
                  </a:lnTo>
                  <a:lnTo>
                    <a:pt x="470990" y="0"/>
                  </a:lnTo>
                  <a:lnTo>
                    <a:pt x="470990" y="0"/>
                  </a:lnTo>
                </a:path>
              </a:pathLst>
            </a:custGeom>
            <a:ln w="108405" cap="flat">
              <a:solidFill>
                <a:srgbClr val="E8E8E8">
                  <a:alpha val="100000"/>
                </a:srgbClr>
              </a:solidFill>
              <a:prstDash val="solid"/>
              <a:round/>
            </a:ln>
          </p:spPr>
          <p:txBody>
            <a:bodyPr/>
            <a:lstStyle/>
            <a:p>
              <a:endParaRPr/>
            </a:p>
          </p:txBody>
        </p:sp>
        <p:sp>
          <p:nvSpPr>
            <p:cNvPr id="60" name="pl60"/>
            <p:cNvSpPr/>
            <p:nvPr/>
          </p:nvSpPr>
          <p:spPr>
            <a:xfrm>
              <a:off x="7316405" y="4576639"/>
              <a:ext cx="117747" cy="0"/>
            </a:xfrm>
            <a:custGeom>
              <a:avLst/>
              <a:gdLst/>
              <a:ahLst/>
              <a:cxnLst/>
              <a:rect l="0" t="0" r="0" b="0"/>
              <a:pathLst>
                <a:path w="117747">
                  <a:moveTo>
                    <a:pt x="0" y="0"/>
                  </a:moveTo>
                  <a:lnTo>
                    <a:pt x="0" y="0"/>
                  </a:lnTo>
                  <a:lnTo>
                    <a:pt x="0" y="0"/>
                  </a:lnTo>
                  <a:lnTo>
                    <a:pt x="0" y="0"/>
                  </a:lnTo>
                  <a:lnTo>
                    <a:pt x="0" y="0"/>
                  </a:lnTo>
                  <a:lnTo>
                    <a:pt x="58873" y="0"/>
                  </a:lnTo>
                  <a:lnTo>
                    <a:pt x="117747" y="0"/>
                  </a:lnTo>
                </a:path>
              </a:pathLst>
            </a:custGeom>
            <a:ln w="108405" cap="flat">
              <a:solidFill>
                <a:srgbClr val="E8E8E8">
                  <a:alpha val="100000"/>
                </a:srgbClr>
              </a:solidFill>
              <a:prstDash val="solid"/>
              <a:round/>
            </a:ln>
          </p:spPr>
          <p:txBody>
            <a:bodyPr/>
            <a:lstStyle/>
            <a:p>
              <a:endParaRPr/>
            </a:p>
          </p:txBody>
        </p:sp>
        <p:sp>
          <p:nvSpPr>
            <p:cNvPr id="61" name="pl61"/>
            <p:cNvSpPr/>
            <p:nvPr/>
          </p:nvSpPr>
          <p:spPr>
            <a:xfrm>
              <a:off x="7198657" y="4766756"/>
              <a:ext cx="353243" cy="0"/>
            </a:xfrm>
            <a:custGeom>
              <a:avLst/>
              <a:gdLst/>
              <a:ahLst/>
              <a:cxnLst/>
              <a:rect l="0" t="0" r="0" b="0"/>
              <a:pathLst>
                <a:path w="353243">
                  <a:moveTo>
                    <a:pt x="0" y="0"/>
                  </a:moveTo>
                  <a:lnTo>
                    <a:pt x="176621" y="0"/>
                  </a:lnTo>
                  <a:lnTo>
                    <a:pt x="294369" y="0"/>
                  </a:lnTo>
                  <a:lnTo>
                    <a:pt x="294369" y="0"/>
                  </a:lnTo>
                  <a:lnTo>
                    <a:pt x="294369" y="0"/>
                  </a:lnTo>
                  <a:lnTo>
                    <a:pt x="353243" y="0"/>
                  </a:lnTo>
                  <a:lnTo>
                    <a:pt x="353243" y="0"/>
                  </a:lnTo>
                </a:path>
              </a:pathLst>
            </a:custGeom>
            <a:ln w="108405" cap="flat">
              <a:solidFill>
                <a:srgbClr val="E8E8E8">
                  <a:alpha val="100000"/>
                </a:srgbClr>
              </a:solidFill>
              <a:prstDash val="solid"/>
              <a:round/>
            </a:ln>
          </p:spPr>
          <p:txBody>
            <a:bodyPr/>
            <a:lstStyle/>
            <a:p>
              <a:endParaRPr/>
            </a:p>
          </p:txBody>
        </p:sp>
        <p:sp>
          <p:nvSpPr>
            <p:cNvPr id="62" name="pl62"/>
            <p:cNvSpPr/>
            <p:nvPr/>
          </p:nvSpPr>
          <p:spPr>
            <a:xfrm>
              <a:off x="6433297" y="4956874"/>
              <a:ext cx="1059729" cy="0"/>
            </a:xfrm>
            <a:custGeom>
              <a:avLst/>
              <a:gdLst/>
              <a:ahLst/>
              <a:cxnLst/>
              <a:rect l="0" t="0" r="0" b="0"/>
              <a:pathLst>
                <a:path w="1059729">
                  <a:moveTo>
                    <a:pt x="0" y="0"/>
                  </a:moveTo>
                  <a:lnTo>
                    <a:pt x="529864" y="0"/>
                  </a:lnTo>
                  <a:lnTo>
                    <a:pt x="529864" y="0"/>
                  </a:lnTo>
                  <a:lnTo>
                    <a:pt x="647612" y="0"/>
                  </a:lnTo>
                  <a:lnTo>
                    <a:pt x="647612" y="0"/>
                  </a:lnTo>
                  <a:lnTo>
                    <a:pt x="941981" y="0"/>
                  </a:lnTo>
                  <a:lnTo>
                    <a:pt x="1059729" y="0"/>
                  </a:lnTo>
                </a:path>
              </a:pathLst>
            </a:custGeom>
            <a:ln w="108405" cap="flat">
              <a:solidFill>
                <a:srgbClr val="E8E8E8">
                  <a:alpha val="100000"/>
                </a:srgbClr>
              </a:solidFill>
              <a:prstDash val="solid"/>
              <a:round/>
            </a:ln>
          </p:spPr>
          <p:txBody>
            <a:bodyPr/>
            <a:lstStyle/>
            <a:p>
              <a:endParaRPr/>
            </a:p>
          </p:txBody>
        </p:sp>
        <p:sp>
          <p:nvSpPr>
            <p:cNvPr id="63" name="pl63"/>
            <p:cNvSpPr/>
            <p:nvPr/>
          </p:nvSpPr>
          <p:spPr>
            <a:xfrm>
              <a:off x="6197802" y="5146992"/>
              <a:ext cx="1236351" cy="0"/>
            </a:xfrm>
            <a:custGeom>
              <a:avLst/>
              <a:gdLst/>
              <a:ahLst/>
              <a:cxnLst/>
              <a:rect l="0" t="0" r="0" b="0"/>
              <a:pathLst>
                <a:path w="1236351">
                  <a:moveTo>
                    <a:pt x="0" y="0"/>
                  </a:moveTo>
                  <a:lnTo>
                    <a:pt x="529864" y="0"/>
                  </a:lnTo>
                  <a:lnTo>
                    <a:pt x="706486" y="0"/>
                  </a:lnTo>
                  <a:lnTo>
                    <a:pt x="1000855" y="0"/>
                  </a:lnTo>
                  <a:lnTo>
                    <a:pt x="1000855" y="0"/>
                  </a:lnTo>
                  <a:lnTo>
                    <a:pt x="1000855" y="0"/>
                  </a:lnTo>
                  <a:lnTo>
                    <a:pt x="1236351" y="0"/>
                  </a:lnTo>
                </a:path>
              </a:pathLst>
            </a:custGeom>
            <a:ln w="108405" cap="flat">
              <a:solidFill>
                <a:srgbClr val="E8E8E8">
                  <a:alpha val="100000"/>
                </a:srgbClr>
              </a:solidFill>
              <a:prstDash val="solid"/>
              <a:round/>
            </a:ln>
          </p:spPr>
          <p:txBody>
            <a:bodyPr/>
            <a:lstStyle/>
            <a:p>
              <a:endParaRPr/>
            </a:p>
          </p:txBody>
        </p:sp>
        <p:sp>
          <p:nvSpPr>
            <p:cNvPr id="64" name="pl64"/>
            <p:cNvSpPr/>
            <p:nvPr/>
          </p:nvSpPr>
          <p:spPr>
            <a:xfrm>
              <a:off x="4725955" y="5337109"/>
              <a:ext cx="2825945" cy="0"/>
            </a:xfrm>
            <a:custGeom>
              <a:avLst/>
              <a:gdLst/>
              <a:ahLst/>
              <a:cxnLst/>
              <a:rect l="0" t="0" r="0" b="0"/>
              <a:pathLst>
                <a:path w="2825945">
                  <a:moveTo>
                    <a:pt x="0" y="0"/>
                  </a:moveTo>
                  <a:lnTo>
                    <a:pt x="1825089" y="0"/>
                  </a:lnTo>
                  <a:lnTo>
                    <a:pt x="1825089" y="0"/>
                  </a:lnTo>
                  <a:lnTo>
                    <a:pt x="2001711" y="0"/>
                  </a:lnTo>
                  <a:lnTo>
                    <a:pt x="2119458" y="0"/>
                  </a:lnTo>
                  <a:lnTo>
                    <a:pt x="2472702" y="0"/>
                  </a:lnTo>
                  <a:lnTo>
                    <a:pt x="2825945" y="0"/>
                  </a:lnTo>
                </a:path>
              </a:pathLst>
            </a:custGeom>
            <a:ln w="108405" cap="flat">
              <a:solidFill>
                <a:srgbClr val="E8E8E8">
                  <a:alpha val="100000"/>
                </a:srgbClr>
              </a:solidFill>
              <a:prstDash val="solid"/>
              <a:round/>
            </a:ln>
          </p:spPr>
          <p:txBody>
            <a:bodyPr/>
            <a:lstStyle/>
            <a:p>
              <a:endParaRPr/>
            </a:p>
          </p:txBody>
        </p:sp>
        <p:sp>
          <p:nvSpPr>
            <p:cNvPr id="65" name="pl65"/>
            <p:cNvSpPr/>
            <p:nvPr/>
          </p:nvSpPr>
          <p:spPr>
            <a:xfrm>
              <a:off x="6021180" y="5527227"/>
              <a:ext cx="529864" cy="0"/>
            </a:xfrm>
            <a:custGeom>
              <a:avLst/>
              <a:gdLst/>
              <a:ahLst/>
              <a:cxnLst/>
              <a:rect l="0" t="0" r="0" b="0"/>
              <a:pathLst>
                <a:path w="529864">
                  <a:moveTo>
                    <a:pt x="0" y="0"/>
                  </a:moveTo>
                  <a:lnTo>
                    <a:pt x="176621" y="0"/>
                  </a:lnTo>
                  <a:lnTo>
                    <a:pt x="235495" y="0"/>
                  </a:lnTo>
                  <a:lnTo>
                    <a:pt x="353243" y="0"/>
                  </a:lnTo>
                  <a:lnTo>
                    <a:pt x="412117" y="0"/>
                  </a:lnTo>
                  <a:lnTo>
                    <a:pt x="529864" y="0"/>
                  </a:lnTo>
                  <a:lnTo>
                    <a:pt x="529864" y="0"/>
                  </a:lnTo>
                </a:path>
              </a:pathLst>
            </a:custGeom>
            <a:ln w="108405" cap="flat">
              <a:solidFill>
                <a:srgbClr val="E8E8E8">
                  <a:alpha val="100000"/>
                </a:srgbClr>
              </a:solidFill>
              <a:prstDash val="solid"/>
              <a:round/>
            </a:ln>
          </p:spPr>
          <p:txBody>
            <a:bodyPr/>
            <a:lstStyle/>
            <a:p>
              <a:endParaRPr/>
            </a:p>
          </p:txBody>
        </p:sp>
        <p:sp>
          <p:nvSpPr>
            <p:cNvPr id="66" name="pl66"/>
            <p:cNvSpPr/>
            <p:nvPr/>
          </p:nvSpPr>
          <p:spPr>
            <a:xfrm>
              <a:off x="4490460" y="5717344"/>
              <a:ext cx="529864" cy="0"/>
            </a:xfrm>
            <a:custGeom>
              <a:avLst/>
              <a:gdLst/>
              <a:ahLst/>
              <a:cxnLst/>
              <a:rect l="0" t="0" r="0" b="0"/>
              <a:pathLst>
                <a:path w="529864">
                  <a:moveTo>
                    <a:pt x="0" y="0"/>
                  </a:moveTo>
                  <a:lnTo>
                    <a:pt x="176621" y="0"/>
                  </a:lnTo>
                  <a:lnTo>
                    <a:pt x="235495" y="0"/>
                  </a:lnTo>
                  <a:lnTo>
                    <a:pt x="353243" y="0"/>
                  </a:lnTo>
                  <a:lnTo>
                    <a:pt x="470990" y="0"/>
                  </a:lnTo>
                  <a:lnTo>
                    <a:pt x="470990" y="0"/>
                  </a:lnTo>
                  <a:lnTo>
                    <a:pt x="529864" y="0"/>
                  </a:lnTo>
                </a:path>
              </a:pathLst>
            </a:custGeom>
            <a:ln w="108405" cap="flat">
              <a:solidFill>
                <a:srgbClr val="E8E8E8">
                  <a:alpha val="100000"/>
                </a:srgbClr>
              </a:solidFill>
              <a:prstDash val="solid"/>
              <a:round/>
            </a:ln>
          </p:spPr>
          <p:txBody>
            <a:bodyPr/>
            <a:lstStyle/>
            <a:p>
              <a:endParaRPr/>
            </a:p>
          </p:txBody>
        </p:sp>
        <p:sp>
          <p:nvSpPr>
            <p:cNvPr id="67" name="pt67"/>
            <p:cNvSpPr/>
            <p:nvPr/>
          </p:nvSpPr>
          <p:spPr>
            <a:xfrm>
              <a:off x="7900644"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900644"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900644"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900644"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900644"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900644"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7900644"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547401"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488527"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488527"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488527"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547401"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370779"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194157"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900644"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900644"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7900644"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7900644"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7782896"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7782896"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7782896"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900644"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778289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7606274"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7429653"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665148"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7841770"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7900644"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7841770"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7841770"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7900644"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7900644"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7900644"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7900644"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7900644"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7782896"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7900644"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7900644"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7782896"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7900644"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7665148"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7665148"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7370779"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6958662"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6428797"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7488527"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7076410"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6958662"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7076410"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7782896"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7900644"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7841770"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7724022"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7900644"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7724022"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7782896"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6193302"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6016680"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6252176"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6369923"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6546545"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6546545"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6428797"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7900644"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7841770"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7665148"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7782896"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7665148"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7547401"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7665148"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7724022"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7782896"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782896"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7724022"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7841770"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7841770"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7841770"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7782896"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7841770"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7665148"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488527"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841770"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724022"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7665148"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7900644"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7841770"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7782896"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7782896"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7841770"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7782896"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7782896"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7547401"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7194157"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4721455"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6840914"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6723167"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6546545"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6546545"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7900644"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7900644"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7900644"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7900644"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7841770"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7724022"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7665148"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7900644"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7900644"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7900644"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7900644"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7900644"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7900644"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7665148"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7900644"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7900644"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7900644"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7900644"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7900644"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4" name="pt184"/>
            <p:cNvSpPr/>
            <p:nvPr/>
          </p:nvSpPr>
          <p:spPr>
            <a:xfrm>
              <a:off x="7900644"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5" name="pt185"/>
            <p:cNvSpPr/>
            <p:nvPr/>
          </p:nvSpPr>
          <p:spPr>
            <a:xfrm>
              <a:off x="7900644"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6" name="pt186"/>
            <p:cNvSpPr/>
            <p:nvPr/>
          </p:nvSpPr>
          <p:spPr>
            <a:xfrm>
              <a:off x="4662581"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7" name="pt187"/>
            <p:cNvSpPr/>
            <p:nvPr/>
          </p:nvSpPr>
          <p:spPr>
            <a:xfrm>
              <a:off x="5015825"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4485960"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4839203"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4721455"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4956951"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4956951"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7194157"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4" name="pt194"/>
            <p:cNvSpPr/>
            <p:nvPr/>
          </p:nvSpPr>
          <p:spPr>
            <a:xfrm>
              <a:off x="7194157"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5" name="pt195"/>
            <p:cNvSpPr/>
            <p:nvPr/>
          </p:nvSpPr>
          <p:spPr>
            <a:xfrm>
              <a:off x="6193302"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6" name="pt196"/>
            <p:cNvSpPr/>
            <p:nvPr/>
          </p:nvSpPr>
          <p:spPr>
            <a:xfrm>
              <a:off x="7194157"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7" name="pt197"/>
            <p:cNvSpPr/>
            <p:nvPr/>
          </p:nvSpPr>
          <p:spPr>
            <a:xfrm>
              <a:off x="7429653"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8" name="pt198"/>
            <p:cNvSpPr/>
            <p:nvPr/>
          </p:nvSpPr>
          <p:spPr>
            <a:xfrm>
              <a:off x="6899788"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9" name="pt199"/>
            <p:cNvSpPr/>
            <p:nvPr/>
          </p:nvSpPr>
          <p:spPr>
            <a:xfrm>
              <a:off x="6723167"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0" name="pt200"/>
            <p:cNvSpPr/>
            <p:nvPr/>
          </p:nvSpPr>
          <p:spPr>
            <a:xfrm>
              <a:off x="778289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1" name="pt201"/>
            <p:cNvSpPr/>
            <p:nvPr/>
          </p:nvSpPr>
          <p:spPr>
            <a:xfrm>
              <a:off x="7900644"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2" name="pt202"/>
            <p:cNvSpPr/>
            <p:nvPr/>
          </p:nvSpPr>
          <p:spPr>
            <a:xfrm>
              <a:off x="7724022"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3" name="pt203"/>
            <p:cNvSpPr/>
            <p:nvPr/>
          </p:nvSpPr>
          <p:spPr>
            <a:xfrm>
              <a:off x="778289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4" name="pt204"/>
            <p:cNvSpPr/>
            <p:nvPr/>
          </p:nvSpPr>
          <p:spPr>
            <a:xfrm>
              <a:off x="7900644"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5" name="pt205"/>
            <p:cNvSpPr/>
            <p:nvPr/>
          </p:nvSpPr>
          <p:spPr>
            <a:xfrm>
              <a:off x="7900644"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6" name="pt206"/>
            <p:cNvSpPr/>
            <p:nvPr/>
          </p:nvSpPr>
          <p:spPr>
            <a:xfrm>
              <a:off x="7900644"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7" name="pt207"/>
            <p:cNvSpPr/>
            <p:nvPr/>
          </p:nvSpPr>
          <p:spPr>
            <a:xfrm>
              <a:off x="7900644"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8" name="pt208"/>
            <p:cNvSpPr/>
            <p:nvPr/>
          </p:nvSpPr>
          <p:spPr>
            <a:xfrm>
              <a:off x="7841770"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9" name="pt209"/>
            <p:cNvSpPr/>
            <p:nvPr/>
          </p:nvSpPr>
          <p:spPr>
            <a:xfrm>
              <a:off x="7665148"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0" name="pt210"/>
            <p:cNvSpPr/>
            <p:nvPr/>
          </p:nvSpPr>
          <p:spPr>
            <a:xfrm>
              <a:off x="7900644"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1" name="pt211"/>
            <p:cNvSpPr/>
            <p:nvPr/>
          </p:nvSpPr>
          <p:spPr>
            <a:xfrm>
              <a:off x="7488527"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2" name="pt212"/>
            <p:cNvSpPr/>
            <p:nvPr/>
          </p:nvSpPr>
          <p:spPr>
            <a:xfrm>
              <a:off x="7429653"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3" name="pt213"/>
            <p:cNvSpPr/>
            <p:nvPr/>
          </p:nvSpPr>
          <p:spPr>
            <a:xfrm>
              <a:off x="7429653"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4" name="pt214"/>
            <p:cNvSpPr/>
            <p:nvPr/>
          </p:nvSpPr>
          <p:spPr>
            <a:xfrm>
              <a:off x="7900644"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5" name="pt215"/>
            <p:cNvSpPr/>
            <p:nvPr/>
          </p:nvSpPr>
          <p:spPr>
            <a:xfrm>
              <a:off x="7782896"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6" name="pt216"/>
            <p:cNvSpPr/>
            <p:nvPr/>
          </p:nvSpPr>
          <p:spPr>
            <a:xfrm>
              <a:off x="7724022"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7" name="pt217"/>
            <p:cNvSpPr/>
            <p:nvPr/>
          </p:nvSpPr>
          <p:spPr>
            <a:xfrm>
              <a:off x="7724022"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8" name="pt218"/>
            <p:cNvSpPr/>
            <p:nvPr/>
          </p:nvSpPr>
          <p:spPr>
            <a:xfrm>
              <a:off x="7724022"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9" name="pt219"/>
            <p:cNvSpPr/>
            <p:nvPr/>
          </p:nvSpPr>
          <p:spPr>
            <a:xfrm>
              <a:off x="7724022"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0" name="pt220"/>
            <p:cNvSpPr/>
            <p:nvPr/>
          </p:nvSpPr>
          <p:spPr>
            <a:xfrm>
              <a:off x="7724022"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1" name="pt221"/>
            <p:cNvSpPr/>
            <p:nvPr/>
          </p:nvSpPr>
          <p:spPr>
            <a:xfrm>
              <a:off x="7429653"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2" name="pt222"/>
            <p:cNvSpPr/>
            <p:nvPr/>
          </p:nvSpPr>
          <p:spPr>
            <a:xfrm>
              <a:off x="7370779"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3" name="pt223"/>
            <p:cNvSpPr/>
            <p:nvPr/>
          </p:nvSpPr>
          <p:spPr>
            <a:xfrm>
              <a:off x="7311905"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4" name="pt224"/>
            <p:cNvSpPr/>
            <p:nvPr/>
          </p:nvSpPr>
          <p:spPr>
            <a:xfrm>
              <a:off x="7311905"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5" name="pt225"/>
            <p:cNvSpPr/>
            <p:nvPr/>
          </p:nvSpPr>
          <p:spPr>
            <a:xfrm>
              <a:off x="7311905"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6" name="pt226"/>
            <p:cNvSpPr/>
            <p:nvPr/>
          </p:nvSpPr>
          <p:spPr>
            <a:xfrm>
              <a:off x="7311905"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7" name="pt227"/>
            <p:cNvSpPr/>
            <p:nvPr/>
          </p:nvSpPr>
          <p:spPr>
            <a:xfrm>
              <a:off x="7311905"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8" name="pt228"/>
            <p:cNvSpPr/>
            <p:nvPr/>
          </p:nvSpPr>
          <p:spPr>
            <a:xfrm>
              <a:off x="7900644"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9" name="pt229"/>
            <p:cNvSpPr/>
            <p:nvPr/>
          </p:nvSpPr>
          <p:spPr>
            <a:xfrm>
              <a:off x="7900644"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0" name="pt230"/>
            <p:cNvSpPr/>
            <p:nvPr/>
          </p:nvSpPr>
          <p:spPr>
            <a:xfrm>
              <a:off x="7900644"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1" name="pt231"/>
            <p:cNvSpPr/>
            <p:nvPr/>
          </p:nvSpPr>
          <p:spPr>
            <a:xfrm>
              <a:off x="7900644"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2" name="pt232"/>
            <p:cNvSpPr/>
            <p:nvPr/>
          </p:nvSpPr>
          <p:spPr>
            <a:xfrm>
              <a:off x="7900644"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3" name="pt233"/>
            <p:cNvSpPr/>
            <p:nvPr/>
          </p:nvSpPr>
          <p:spPr>
            <a:xfrm>
              <a:off x="7900644"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4" name="pt234"/>
            <p:cNvSpPr/>
            <p:nvPr/>
          </p:nvSpPr>
          <p:spPr>
            <a:xfrm>
              <a:off x="7782896"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5" name="pt235"/>
            <p:cNvSpPr/>
            <p:nvPr/>
          </p:nvSpPr>
          <p:spPr>
            <a:xfrm>
              <a:off x="7900644"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6" name="pt236"/>
            <p:cNvSpPr/>
            <p:nvPr/>
          </p:nvSpPr>
          <p:spPr>
            <a:xfrm>
              <a:off x="7900644"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7" name="pt237"/>
            <p:cNvSpPr/>
            <p:nvPr/>
          </p:nvSpPr>
          <p:spPr>
            <a:xfrm>
              <a:off x="7900644"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8" name="pt238"/>
            <p:cNvSpPr/>
            <p:nvPr/>
          </p:nvSpPr>
          <p:spPr>
            <a:xfrm>
              <a:off x="7900644"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9" name="pt239"/>
            <p:cNvSpPr/>
            <p:nvPr/>
          </p:nvSpPr>
          <p:spPr>
            <a:xfrm>
              <a:off x="7900644"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0" name="pt240"/>
            <p:cNvSpPr/>
            <p:nvPr/>
          </p:nvSpPr>
          <p:spPr>
            <a:xfrm>
              <a:off x="7900644"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1" name="pt241"/>
            <p:cNvSpPr/>
            <p:nvPr/>
          </p:nvSpPr>
          <p:spPr>
            <a:xfrm>
              <a:off x="7900644"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2" name="pt242"/>
            <p:cNvSpPr/>
            <p:nvPr/>
          </p:nvSpPr>
          <p:spPr>
            <a:xfrm>
              <a:off x="7724022"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3" name="pt243"/>
            <p:cNvSpPr/>
            <p:nvPr/>
          </p:nvSpPr>
          <p:spPr>
            <a:xfrm>
              <a:off x="7017536"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4" name="pt244"/>
            <p:cNvSpPr/>
            <p:nvPr/>
          </p:nvSpPr>
          <p:spPr>
            <a:xfrm>
              <a:off x="6252176"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5" name="pt245"/>
            <p:cNvSpPr/>
            <p:nvPr/>
          </p:nvSpPr>
          <p:spPr>
            <a:xfrm>
              <a:off x="6958662"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6" name="pt246"/>
            <p:cNvSpPr/>
            <p:nvPr/>
          </p:nvSpPr>
          <p:spPr>
            <a:xfrm>
              <a:off x="7370779"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7" name="pt247"/>
            <p:cNvSpPr/>
            <p:nvPr/>
          </p:nvSpPr>
          <p:spPr>
            <a:xfrm>
              <a:off x="7253031"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8" name="pt248"/>
            <p:cNvSpPr/>
            <p:nvPr/>
          </p:nvSpPr>
          <p:spPr>
            <a:xfrm>
              <a:off x="7782896"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9" name="pt249"/>
            <p:cNvSpPr/>
            <p:nvPr/>
          </p:nvSpPr>
          <p:spPr>
            <a:xfrm>
              <a:off x="7724022"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0" name="pt250"/>
            <p:cNvSpPr/>
            <p:nvPr/>
          </p:nvSpPr>
          <p:spPr>
            <a:xfrm>
              <a:off x="7724022"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1" name="pt251"/>
            <p:cNvSpPr/>
            <p:nvPr/>
          </p:nvSpPr>
          <p:spPr>
            <a:xfrm>
              <a:off x="7194157"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2" name="pt252"/>
            <p:cNvSpPr/>
            <p:nvPr/>
          </p:nvSpPr>
          <p:spPr>
            <a:xfrm>
              <a:off x="7488527"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3" name="pt253"/>
            <p:cNvSpPr/>
            <p:nvPr/>
          </p:nvSpPr>
          <p:spPr>
            <a:xfrm>
              <a:off x="6782040"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4" name="pt254"/>
            <p:cNvSpPr/>
            <p:nvPr/>
          </p:nvSpPr>
          <p:spPr>
            <a:xfrm>
              <a:off x="7900644"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5" name="pt255"/>
            <p:cNvSpPr/>
            <p:nvPr/>
          </p:nvSpPr>
          <p:spPr>
            <a:xfrm>
              <a:off x="7900644"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6" name="pt256"/>
            <p:cNvSpPr/>
            <p:nvPr/>
          </p:nvSpPr>
          <p:spPr>
            <a:xfrm>
              <a:off x="7846441" y="7155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7" name="pt257"/>
            <p:cNvSpPr/>
            <p:nvPr/>
          </p:nvSpPr>
          <p:spPr>
            <a:xfrm>
              <a:off x="7846441" y="7155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8" name="pt258"/>
            <p:cNvSpPr/>
            <p:nvPr/>
          </p:nvSpPr>
          <p:spPr>
            <a:xfrm>
              <a:off x="7846441" y="7155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9" name="pt259"/>
            <p:cNvSpPr/>
            <p:nvPr/>
          </p:nvSpPr>
          <p:spPr>
            <a:xfrm>
              <a:off x="7493198" y="47080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0" name="pt260"/>
            <p:cNvSpPr/>
            <p:nvPr/>
          </p:nvSpPr>
          <p:spPr>
            <a:xfrm>
              <a:off x="7316576" y="47080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1" name="pt261"/>
            <p:cNvSpPr/>
            <p:nvPr/>
          </p:nvSpPr>
          <p:spPr>
            <a:xfrm>
              <a:off x="7139955" y="47080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2" name="pt262"/>
            <p:cNvSpPr/>
            <p:nvPr/>
          </p:nvSpPr>
          <p:spPr>
            <a:xfrm>
              <a:off x="7846441" y="22365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3" name="pt263"/>
            <p:cNvSpPr/>
            <p:nvPr/>
          </p:nvSpPr>
          <p:spPr>
            <a:xfrm>
              <a:off x="7728694" y="22365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4" name="pt264"/>
            <p:cNvSpPr/>
            <p:nvPr/>
          </p:nvSpPr>
          <p:spPr>
            <a:xfrm>
              <a:off x="7728694" y="22365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5" name="pt265"/>
            <p:cNvSpPr/>
            <p:nvPr/>
          </p:nvSpPr>
          <p:spPr>
            <a:xfrm>
              <a:off x="7846441" y="90570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6" name="pt266"/>
            <p:cNvSpPr/>
            <p:nvPr/>
          </p:nvSpPr>
          <p:spPr>
            <a:xfrm>
              <a:off x="7787567" y="90570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7" name="pt267"/>
            <p:cNvSpPr/>
            <p:nvPr/>
          </p:nvSpPr>
          <p:spPr>
            <a:xfrm>
              <a:off x="7846441" y="90570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8" name="pt268"/>
            <p:cNvSpPr/>
            <p:nvPr/>
          </p:nvSpPr>
          <p:spPr>
            <a:xfrm>
              <a:off x="7787567" y="10958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9" name="pt269"/>
            <p:cNvSpPr/>
            <p:nvPr/>
          </p:nvSpPr>
          <p:spPr>
            <a:xfrm>
              <a:off x="7846441" y="10958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0" name="pt270"/>
            <p:cNvSpPr/>
            <p:nvPr/>
          </p:nvSpPr>
          <p:spPr>
            <a:xfrm>
              <a:off x="7846441" y="10958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1" name="pt271"/>
            <p:cNvSpPr/>
            <p:nvPr/>
          </p:nvSpPr>
          <p:spPr>
            <a:xfrm>
              <a:off x="7728694" y="33772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2" name="pt272"/>
            <p:cNvSpPr/>
            <p:nvPr/>
          </p:nvSpPr>
          <p:spPr>
            <a:xfrm>
              <a:off x="7610946" y="33772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3" name="pt273"/>
            <p:cNvSpPr/>
            <p:nvPr/>
          </p:nvSpPr>
          <p:spPr>
            <a:xfrm>
              <a:off x="7610946" y="33772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4" name="pt274"/>
            <p:cNvSpPr/>
            <p:nvPr/>
          </p:nvSpPr>
          <p:spPr>
            <a:xfrm>
              <a:off x="7316576" y="48981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5" name="pt275"/>
            <p:cNvSpPr/>
            <p:nvPr/>
          </p:nvSpPr>
          <p:spPr>
            <a:xfrm>
              <a:off x="6904459" y="48981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6" name="pt276"/>
            <p:cNvSpPr/>
            <p:nvPr/>
          </p:nvSpPr>
          <p:spPr>
            <a:xfrm>
              <a:off x="7022207" y="48981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7" name="pt277"/>
            <p:cNvSpPr/>
            <p:nvPr/>
          </p:nvSpPr>
          <p:spPr>
            <a:xfrm>
              <a:off x="7728694" y="2426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8" name="pt278"/>
            <p:cNvSpPr/>
            <p:nvPr/>
          </p:nvSpPr>
          <p:spPr>
            <a:xfrm>
              <a:off x="7669820" y="2426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9" name="pt279"/>
            <p:cNvSpPr/>
            <p:nvPr/>
          </p:nvSpPr>
          <p:spPr>
            <a:xfrm>
              <a:off x="7728694" y="2426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0" name="pt280"/>
            <p:cNvSpPr/>
            <p:nvPr/>
          </p:nvSpPr>
          <p:spPr>
            <a:xfrm>
              <a:off x="6139099" y="54685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1" name="pt281"/>
            <p:cNvSpPr/>
            <p:nvPr/>
          </p:nvSpPr>
          <p:spPr>
            <a:xfrm>
              <a:off x="6492342" y="54685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2" name="pt282"/>
            <p:cNvSpPr/>
            <p:nvPr/>
          </p:nvSpPr>
          <p:spPr>
            <a:xfrm>
              <a:off x="6374595" y="54685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3" name="pt283"/>
            <p:cNvSpPr/>
            <p:nvPr/>
          </p:nvSpPr>
          <p:spPr>
            <a:xfrm>
              <a:off x="7846441" y="35673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4" name="pt284"/>
            <p:cNvSpPr/>
            <p:nvPr/>
          </p:nvSpPr>
          <p:spPr>
            <a:xfrm>
              <a:off x="7493198" y="35673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5" name="pt285"/>
            <p:cNvSpPr/>
            <p:nvPr/>
          </p:nvSpPr>
          <p:spPr>
            <a:xfrm>
              <a:off x="7610946" y="35673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6" name="pt286"/>
            <p:cNvSpPr/>
            <p:nvPr/>
          </p:nvSpPr>
          <p:spPr>
            <a:xfrm>
              <a:off x="7669820" y="20464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7" name="pt287"/>
            <p:cNvSpPr/>
            <p:nvPr/>
          </p:nvSpPr>
          <p:spPr>
            <a:xfrm>
              <a:off x="7787567" y="20464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8" name="pt288"/>
            <p:cNvSpPr/>
            <p:nvPr/>
          </p:nvSpPr>
          <p:spPr>
            <a:xfrm>
              <a:off x="7787567" y="20464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9" name="pt289"/>
            <p:cNvSpPr/>
            <p:nvPr/>
          </p:nvSpPr>
          <p:spPr>
            <a:xfrm>
              <a:off x="7728694" y="375746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0" name="pt290"/>
            <p:cNvSpPr/>
            <p:nvPr/>
          </p:nvSpPr>
          <p:spPr>
            <a:xfrm>
              <a:off x="7669820" y="375746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1" name="pt291"/>
            <p:cNvSpPr/>
            <p:nvPr/>
          </p:nvSpPr>
          <p:spPr>
            <a:xfrm>
              <a:off x="7610946" y="375746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2" name="pt292"/>
            <p:cNvSpPr/>
            <p:nvPr/>
          </p:nvSpPr>
          <p:spPr>
            <a:xfrm>
              <a:off x="7846441" y="261676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3" name="pt293"/>
            <p:cNvSpPr/>
            <p:nvPr/>
          </p:nvSpPr>
          <p:spPr>
            <a:xfrm>
              <a:off x="7728694" y="261676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4" name="pt294"/>
            <p:cNvSpPr/>
            <p:nvPr/>
          </p:nvSpPr>
          <p:spPr>
            <a:xfrm>
              <a:off x="7728694" y="261676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5" name="pt295"/>
            <p:cNvSpPr/>
            <p:nvPr/>
          </p:nvSpPr>
          <p:spPr>
            <a:xfrm>
              <a:off x="7493198" y="52784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6" name="pt296"/>
            <p:cNvSpPr/>
            <p:nvPr/>
          </p:nvSpPr>
          <p:spPr>
            <a:xfrm>
              <a:off x="6492342" y="52784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7" name="pt297"/>
            <p:cNvSpPr/>
            <p:nvPr/>
          </p:nvSpPr>
          <p:spPr>
            <a:xfrm>
              <a:off x="6492342" y="52784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8" name="pt298"/>
            <p:cNvSpPr/>
            <p:nvPr/>
          </p:nvSpPr>
          <p:spPr>
            <a:xfrm>
              <a:off x="7846441" y="3947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9" name="pt299"/>
            <p:cNvSpPr/>
            <p:nvPr/>
          </p:nvSpPr>
          <p:spPr>
            <a:xfrm>
              <a:off x="7669820" y="3947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00" name="pt300"/>
            <p:cNvSpPr/>
            <p:nvPr/>
          </p:nvSpPr>
          <p:spPr>
            <a:xfrm>
              <a:off x="7610946" y="3947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01" name="pt301"/>
            <p:cNvSpPr/>
            <p:nvPr/>
          </p:nvSpPr>
          <p:spPr>
            <a:xfrm>
              <a:off x="7846441" y="41377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02" name="pt302"/>
            <p:cNvSpPr/>
            <p:nvPr/>
          </p:nvSpPr>
          <p:spPr>
            <a:xfrm>
              <a:off x="7846441" y="41377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03" name="pt303"/>
            <p:cNvSpPr/>
            <p:nvPr/>
          </p:nvSpPr>
          <p:spPr>
            <a:xfrm>
              <a:off x="7610946" y="41377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04" name="pt304"/>
            <p:cNvSpPr/>
            <p:nvPr/>
          </p:nvSpPr>
          <p:spPr>
            <a:xfrm>
              <a:off x="7846441" y="12859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05" name="pt305"/>
            <p:cNvSpPr/>
            <p:nvPr/>
          </p:nvSpPr>
          <p:spPr>
            <a:xfrm>
              <a:off x="7846441" y="12859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06" name="pt306"/>
            <p:cNvSpPr/>
            <p:nvPr/>
          </p:nvSpPr>
          <p:spPr>
            <a:xfrm>
              <a:off x="7846441" y="12859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07" name="pt307"/>
            <p:cNvSpPr/>
            <p:nvPr/>
          </p:nvSpPr>
          <p:spPr>
            <a:xfrm>
              <a:off x="4608379" y="56586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08" name="pt308"/>
            <p:cNvSpPr/>
            <p:nvPr/>
          </p:nvSpPr>
          <p:spPr>
            <a:xfrm>
              <a:off x="4902748" y="56586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09" name="pt309"/>
            <p:cNvSpPr/>
            <p:nvPr/>
          </p:nvSpPr>
          <p:spPr>
            <a:xfrm>
              <a:off x="4902748" y="56586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10" name="pt310"/>
            <p:cNvSpPr/>
            <p:nvPr/>
          </p:nvSpPr>
          <p:spPr>
            <a:xfrm>
              <a:off x="7139955" y="50882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11" name="pt311"/>
            <p:cNvSpPr/>
            <p:nvPr/>
          </p:nvSpPr>
          <p:spPr>
            <a:xfrm>
              <a:off x="6845586" y="50882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12" name="pt312"/>
            <p:cNvSpPr/>
            <p:nvPr/>
          </p:nvSpPr>
          <p:spPr>
            <a:xfrm>
              <a:off x="6668964" y="50882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13" name="pt313"/>
            <p:cNvSpPr/>
            <p:nvPr/>
          </p:nvSpPr>
          <p:spPr>
            <a:xfrm>
              <a:off x="7728694" y="14760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14" name="pt314"/>
            <p:cNvSpPr/>
            <p:nvPr/>
          </p:nvSpPr>
          <p:spPr>
            <a:xfrm>
              <a:off x="7846441" y="14760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15" name="pt315"/>
            <p:cNvSpPr/>
            <p:nvPr/>
          </p:nvSpPr>
          <p:spPr>
            <a:xfrm>
              <a:off x="7846441" y="14760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16" name="pt316"/>
            <p:cNvSpPr/>
            <p:nvPr/>
          </p:nvSpPr>
          <p:spPr>
            <a:xfrm>
              <a:off x="7846441" y="43278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17" name="pt317"/>
            <p:cNvSpPr/>
            <p:nvPr/>
          </p:nvSpPr>
          <p:spPr>
            <a:xfrm>
              <a:off x="7375450" y="43278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18" name="pt318"/>
            <p:cNvSpPr/>
            <p:nvPr/>
          </p:nvSpPr>
          <p:spPr>
            <a:xfrm>
              <a:off x="7375450" y="43278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19" name="pt319"/>
            <p:cNvSpPr/>
            <p:nvPr/>
          </p:nvSpPr>
          <p:spPr>
            <a:xfrm>
              <a:off x="7846441"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20" name="pt320"/>
            <p:cNvSpPr/>
            <p:nvPr/>
          </p:nvSpPr>
          <p:spPr>
            <a:xfrm>
              <a:off x="7669820"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21" name="pt321"/>
            <p:cNvSpPr/>
            <p:nvPr/>
          </p:nvSpPr>
          <p:spPr>
            <a:xfrm>
              <a:off x="7669820"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22" name="pt322"/>
            <p:cNvSpPr/>
            <p:nvPr/>
          </p:nvSpPr>
          <p:spPr>
            <a:xfrm>
              <a:off x="7375450" y="45179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23" name="pt323"/>
            <p:cNvSpPr/>
            <p:nvPr/>
          </p:nvSpPr>
          <p:spPr>
            <a:xfrm>
              <a:off x="7257703" y="45179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24" name="pt324"/>
            <p:cNvSpPr/>
            <p:nvPr/>
          </p:nvSpPr>
          <p:spPr>
            <a:xfrm>
              <a:off x="7257703" y="45179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25" name="pt325"/>
            <p:cNvSpPr/>
            <p:nvPr/>
          </p:nvSpPr>
          <p:spPr>
            <a:xfrm>
              <a:off x="7846441" y="28068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26" name="pt326"/>
            <p:cNvSpPr/>
            <p:nvPr/>
          </p:nvSpPr>
          <p:spPr>
            <a:xfrm>
              <a:off x="7846441" y="28068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27" name="pt327"/>
            <p:cNvSpPr/>
            <p:nvPr/>
          </p:nvSpPr>
          <p:spPr>
            <a:xfrm>
              <a:off x="7728694" y="28068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28" name="pt328"/>
            <p:cNvSpPr/>
            <p:nvPr/>
          </p:nvSpPr>
          <p:spPr>
            <a:xfrm>
              <a:off x="7846441" y="166617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29" name="pt329"/>
            <p:cNvSpPr/>
            <p:nvPr/>
          </p:nvSpPr>
          <p:spPr>
            <a:xfrm>
              <a:off x="7846441" y="166617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30" name="pt330"/>
            <p:cNvSpPr/>
            <p:nvPr/>
          </p:nvSpPr>
          <p:spPr>
            <a:xfrm>
              <a:off x="7846441" y="166617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31" name="pt331"/>
            <p:cNvSpPr/>
            <p:nvPr/>
          </p:nvSpPr>
          <p:spPr>
            <a:xfrm>
              <a:off x="7669820" y="29969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32" name="pt332"/>
            <p:cNvSpPr/>
            <p:nvPr/>
          </p:nvSpPr>
          <p:spPr>
            <a:xfrm>
              <a:off x="7198829" y="29969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33" name="pt333"/>
            <p:cNvSpPr/>
            <p:nvPr/>
          </p:nvSpPr>
          <p:spPr>
            <a:xfrm>
              <a:off x="7728694" y="29969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34" name="pt334"/>
            <p:cNvSpPr/>
            <p:nvPr/>
          </p:nvSpPr>
          <p:spPr>
            <a:xfrm>
              <a:off x="7669820" y="185629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35" name="pt335"/>
            <p:cNvSpPr/>
            <p:nvPr/>
          </p:nvSpPr>
          <p:spPr>
            <a:xfrm>
              <a:off x="7846441" y="185629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36" name="pt336"/>
            <p:cNvSpPr/>
            <p:nvPr/>
          </p:nvSpPr>
          <p:spPr>
            <a:xfrm>
              <a:off x="7846441" y="185629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37" name="tx337"/>
            <p:cNvSpPr/>
            <p:nvPr/>
          </p:nvSpPr>
          <p:spPr>
            <a:xfrm>
              <a:off x="508103" y="5624882"/>
              <a:ext cx="403956"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Papua</a:t>
              </a:r>
            </a:p>
          </p:txBody>
        </p:sp>
        <p:sp>
          <p:nvSpPr>
            <p:cNvPr id="338" name="tx338"/>
            <p:cNvSpPr/>
            <p:nvPr/>
          </p:nvSpPr>
          <p:spPr>
            <a:xfrm>
              <a:off x="950873" y="5651007"/>
              <a:ext cx="27946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New</a:t>
              </a:r>
            </a:p>
          </p:txBody>
        </p:sp>
        <p:sp>
          <p:nvSpPr>
            <p:cNvPr id="339" name="tx339"/>
            <p:cNvSpPr/>
            <p:nvPr/>
          </p:nvSpPr>
          <p:spPr>
            <a:xfrm>
              <a:off x="1269154" y="5649234"/>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Guinea</a:t>
              </a:r>
            </a:p>
          </p:txBody>
        </p:sp>
        <p:sp>
          <p:nvSpPr>
            <p:cNvPr id="340" name="tx340"/>
            <p:cNvSpPr/>
            <p:nvPr/>
          </p:nvSpPr>
          <p:spPr>
            <a:xfrm>
              <a:off x="1416699" y="5460890"/>
              <a:ext cx="3029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Laos</a:t>
              </a:r>
            </a:p>
          </p:txBody>
        </p:sp>
        <p:sp>
          <p:nvSpPr>
            <p:cNvPr id="341" name="tx341"/>
            <p:cNvSpPr/>
            <p:nvPr/>
          </p:nvSpPr>
          <p:spPr>
            <a:xfrm>
              <a:off x="1083069" y="5241304"/>
              <a:ext cx="63656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Myanmar*</a:t>
              </a:r>
            </a:p>
          </p:txBody>
        </p:sp>
        <p:sp>
          <p:nvSpPr>
            <p:cNvPr id="342" name="tx342"/>
            <p:cNvSpPr/>
            <p:nvPr/>
          </p:nvSpPr>
          <p:spPr>
            <a:xfrm>
              <a:off x="1043983" y="5054529"/>
              <a:ext cx="675648"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Philippines</a:t>
              </a:r>
            </a:p>
          </p:txBody>
        </p:sp>
        <p:sp>
          <p:nvSpPr>
            <p:cNvPr id="343" name="tx343"/>
            <p:cNvSpPr/>
            <p:nvPr/>
          </p:nvSpPr>
          <p:spPr>
            <a:xfrm>
              <a:off x="1113765" y="4890537"/>
              <a:ext cx="60586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Indonesia</a:t>
              </a:r>
            </a:p>
          </p:txBody>
        </p:sp>
        <p:sp>
          <p:nvSpPr>
            <p:cNvPr id="344" name="tx344"/>
            <p:cNvSpPr/>
            <p:nvPr/>
          </p:nvSpPr>
          <p:spPr>
            <a:xfrm>
              <a:off x="1082865" y="4698646"/>
              <a:ext cx="6367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Cambodia</a:t>
              </a:r>
            </a:p>
          </p:txBody>
        </p:sp>
        <p:sp>
          <p:nvSpPr>
            <p:cNvPr id="345" name="tx345"/>
            <p:cNvSpPr/>
            <p:nvPr/>
          </p:nvSpPr>
          <p:spPr>
            <a:xfrm>
              <a:off x="974406" y="4510302"/>
              <a:ext cx="74522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Timor-Leste</a:t>
              </a:r>
            </a:p>
          </p:txBody>
        </p:sp>
        <p:sp>
          <p:nvSpPr>
            <p:cNvPr id="346" name="tx346"/>
            <p:cNvSpPr/>
            <p:nvPr/>
          </p:nvSpPr>
          <p:spPr>
            <a:xfrm>
              <a:off x="632455" y="4318411"/>
              <a:ext cx="55136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Solomon</a:t>
              </a:r>
            </a:p>
          </p:txBody>
        </p:sp>
        <p:sp>
          <p:nvSpPr>
            <p:cNvPr id="347" name="tx347"/>
            <p:cNvSpPr/>
            <p:nvPr/>
          </p:nvSpPr>
          <p:spPr>
            <a:xfrm>
              <a:off x="1222633" y="4318479"/>
              <a:ext cx="496999"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Islands*</a:t>
              </a:r>
            </a:p>
          </p:txBody>
        </p:sp>
        <p:sp>
          <p:nvSpPr>
            <p:cNvPr id="348" name="tx348"/>
            <p:cNvSpPr/>
            <p:nvPr/>
          </p:nvSpPr>
          <p:spPr>
            <a:xfrm>
              <a:off x="1432319" y="4130067"/>
              <a:ext cx="28731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Niue</a:t>
              </a:r>
            </a:p>
          </p:txBody>
        </p:sp>
        <p:sp>
          <p:nvSpPr>
            <p:cNvPr id="349" name="tx349"/>
            <p:cNvSpPr/>
            <p:nvPr/>
          </p:nvSpPr>
          <p:spPr>
            <a:xfrm>
              <a:off x="1339141" y="3939949"/>
              <a:ext cx="3804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Nauru</a:t>
              </a:r>
            </a:p>
          </p:txBody>
        </p:sp>
        <p:sp>
          <p:nvSpPr>
            <p:cNvPr id="350" name="tx350"/>
            <p:cNvSpPr/>
            <p:nvPr/>
          </p:nvSpPr>
          <p:spPr>
            <a:xfrm>
              <a:off x="1044188" y="3749832"/>
              <a:ext cx="67544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Micronesia</a:t>
              </a:r>
            </a:p>
          </p:txBody>
        </p:sp>
        <p:sp>
          <p:nvSpPr>
            <p:cNvPr id="351" name="tx351"/>
            <p:cNvSpPr/>
            <p:nvPr/>
          </p:nvSpPr>
          <p:spPr>
            <a:xfrm>
              <a:off x="1168404" y="3531951"/>
              <a:ext cx="551228"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Malaysia</a:t>
              </a:r>
            </a:p>
          </p:txBody>
        </p:sp>
        <p:sp>
          <p:nvSpPr>
            <p:cNvPr id="352" name="tx352"/>
            <p:cNvSpPr/>
            <p:nvPr/>
          </p:nvSpPr>
          <p:spPr>
            <a:xfrm>
              <a:off x="1541187" y="3341834"/>
              <a:ext cx="178444"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Fiji</a:t>
              </a:r>
            </a:p>
          </p:txBody>
        </p:sp>
        <p:sp>
          <p:nvSpPr>
            <p:cNvPr id="353" name="tx353"/>
            <p:cNvSpPr/>
            <p:nvPr/>
          </p:nvSpPr>
          <p:spPr>
            <a:xfrm>
              <a:off x="1183752" y="3179479"/>
              <a:ext cx="53588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Thailand</a:t>
              </a:r>
            </a:p>
          </p:txBody>
        </p:sp>
        <p:sp>
          <p:nvSpPr>
            <p:cNvPr id="354" name="tx354"/>
            <p:cNvSpPr/>
            <p:nvPr/>
          </p:nvSpPr>
          <p:spPr>
            <a:xfrm>
              <a:off x="1199168" y="2989361"/>
              <a:ext cx="52046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Vanuatu</a:t>
              </a:r>
            </a:p>
          </p:txBody>
        </p:sp>
        <p:sp>
          <p:nvSpPr>
            <p:cNvPr id="355" name="tx355"/>
            <p:cNvSpPr/>
            <p:nvPr/>
          </p:nvSpPr>
          <p:spPr>
            <a:xfrm>
              <a:off x="1323520" y="2771481"/>
              <a:ext cx="3961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Tonga</a:t>
              </a:r>
            </a:p>
          </p:txBody>
        </p:sp>
        <p:sp>
          <p:nvSpPr>
            <p:cNvPr id="356" name="tx356"/>
            <p:cNvSpPr/>
            <p:nvPr/>
          </p:nvSpPr>
          <p:spPr>
            <a:xfrm>
              <a:off x="1152715" y="2581364"/>
              <a:ext cx="5669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Mongolia</a:t>
              </a:r>
            </a:p>
          </p:txBody>
        </p:sp>
        <p:sp>
          <p:nvSpPr>
            <p:cNvPr id="357" name="tx357"/>
            <p:cNvSpPr/>
            <p:nvPr/>
          </p:nvSpPr>
          <p:spPr>
            <a:xfrm>
              <a:off x="1292619" y="2419009"/>
              <a:ext cx="42701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Kiribati</a:t>
              </a:r>
            </a:p>
          </p:txBody>
        </p:sp>
        <p:sp>
          <p:nvSpPr>
            <p:cNvPr id="358" name="tx358"/>
            <p:cNvSpPr/>
            <p:nvPr/>
          </p:nvSpPr>
          <p:spPr>
            <a:xfrm>
              <a:off x="1354625" y="2227118"/>
              <a:ext cx="36500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China</a:t>
              </a:r>
            </a:p>
          </p:txBody>
        </p:sp>
        <p:sp>
          <p:nvSpPr>
            <p:cNvPr id="359" name="tx359"/>
            <p:cNvSpPr/>
            <p:nvPr/>
          </p:nvSpPr>
          <p:spPr>
            <a:xfrm>
              <a:off x="710286" y="2038774"/>
              <a:ext cx="5278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Marshall</a:t>
              </a:r>
            </a:p>
          </p:txBody>
        </p:sp>
        <p:sp>
          <p:nvSpPr>
            <p:cNvPr id="360" name="tx360"/>
            <p:cNvSpPr/>
            <p:nvPr/>
          </p:nvSpPr>
          <p:spPr>
            <a:xfrm>
              <a:off x="1276999" y="2038774"/>
              <a:ext cx="4426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Islands</a:t>
              </a:r>
            </a:p>
          </p:txBody>
        </p:sp>
        <p:sp>
          <p:nvSpPr>
            <p:cNvPr id="361" name="tx361"/>
            <p:cNvSpPr/>
            <p:nvPr/>
          </p:nvSpPr>
          <p:spPr>
            <a:xfrm>
              <a:off x="1145143" y="1848656"/>
              <a:ext cx="24072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Viet</a:t>
              </a:r>
            </a:p>
          </p:txBody>
        </p:sp>
        <p:sp>
          <p:nvSpPr>
            <p:cNvPr id="362" name="tx362"/>
            <p:cNvSpPr/>
            <p:nvPr/>
          </p:nvSpPr>
          <p:spPr>
            <a:xfrm>
              <a:off x="1424680" y="1848656"/>
              <a:ext cx="2949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Nam</a:t>
              </a:r>
            </a:p>
          </p:txBody>
        </p:sp>
        <p:sp>
          <p:nvSpPr>
            <p:cNvPr id="363" name="tx363"/>
            <p:cNvSpPr/>
            <p:nvPr/>
          </p:nvSpPr>
          <p:spPr>
            <a:xfrm>
              <a:off x="1300327" y="1658539"/>
              <a:ext cx="41930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Tuvalu</a:t>
              </a:r>
            </a:p>
          </p:txBody>
        </p:sp>
        <p:sp>
          <p:nvSpPr>
            <p:cNvPr id="364" name="tx364"/>
            <p:cNvSpPr/>
            <p:nvPr/>
          </p:nvSpPr>
          <p:spPr>
            <a:xfrm>
              <a:off x="1276999" y="1466648"/>
              <a:ext cx="44263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Samoa</a:t>
              </a:r>
            </a:p>
          </p:txBody>
        </p:sp>
        <p:sp>
          <p:nvSpPr>
            <p:cNvPr id="365" name="tx365"/>
            <p:cNvSpPr/>
            <p:nvPr/>
          </p:nvSpPr>
          <p:spPr>
            <a:xfrm>
              <a:off x="1362333" y="1278304"/>
              <a:ext cx="3572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Palau</a:t>
              </a:r>
            </a:p>
          </p:txBody>
        </p:sp>
        <p:sp>
          <p:nvSpPr>
            <p:cNvPr id="366" name="tx366"/>
            <p:cNvSpPr/>
            <p:nvPr/>
          </p:nvSpPr>
          <p:spPr>
            <a:xfrm>
              <a:off x="1331501" y="1089823"/>
              <a:ext cx="388131"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DPRK</a:t>
              </a:r>
            </a:p>
          </p:txBody>
        </p:sp>
        <p:sp>
          <p:nvSpPr>
            <p:cNvPr id="367" name="tx367"/>
            <p:cNvSpPr/>
            <p:nvPr/>
          </p:nvSpPr>
          <p:spPr>
            <a:xfrm>
              <a:off x="912060" y="896295"/>
              <a:ext cx="3261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Cook</a:t>
              </a:r>
            </a:p>
          </p:txBody>
        </p:sp>
        <p:sp>
          <p:nvSpPr>
            <p:cNvPr id="368" name="tx368"/>
            <p:cNvSpPr/>
            <p:nvPr/>
          </p:nvSpPr>
          <p:spPr>
            <a:xfrm>
              <a:off x="1276999" y="898068"/>
              <a:ext cx="4426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Islands</a:t>
              </a:r>
            </a:p>
          </p:txBody>
        </p:sp>
        <p:sp>
          <p:nvSpPr>
            <p:cNvPr id="369" name="tx369"/>
            <p:cNvSpPr/>
            <p:nvPr/>
          </p:nvSpPr>
          <p:spPr>
            <a:xfrm>
              <a:off x="531705" y="707951"/>
              <a:ext cx="4038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Brunei</a:t>
              </a:r>
            </a:p>
          </p:txBody>
        </p:sp>
        <p:sp>
          <p:nvSpPr>
            <p:cNvPr id="370" name="tx370"/>
            <p:cNvSpPr/>
            <p:nvPr/>
          </p:nvSpPr>
          <p:spPr>
            <a:xfrm>
              <a:off x="974338" y="707951"/>
              <a:ext cx="7452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Darussalam</a:t>
              </a:r>
            </a:p>
          </p:txBody>
        </p:sp>
        <p:sp>
          <p:nvSpPr>
            <p:cNvPr id="371" name="tx371"/>
            <p:cNvSpPr/>
            <p:nvPr/>
          </p:nvSpPr>
          <p:spPr>
            <a:xfrm>
              <a:off x="2045554" y="58923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72" name="tx372"/>
            <p:cNvSpPr/>
            <p:nvPr/>
          </p:nvSpPr>
          <p:spPr>
            <a:xfrm>
              <a:off x="3486322"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73" name="tx373"/>
            <p:cNvSpPr/>
            <p:nvPr/>
          </p:nvSpPr>
          <p:spPr>
            <a:xfrm>
              <a:off x="4958169"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74" name="tx374"/>
            <p:cNvSpPr/>
            <p:nvPr/>
          </p:nvSpPr>
          <p:spPr>
            <a:xfrm>
              <a:off x="6430015" y="58937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75" name="tx375"/>
            <p:cNvSpPr/>
            <p:nvPr/>
          </p:nvSpPr>
          <p:spPr>
            <a:xfrm>
              <a:off x="7870784" y="589235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76" name="tx376"/>
            <p:cNvSpPr/>
            <p:nvPr/>
          </p:nvSpPr>
          <p:spPr>
            <a:xfrm>
              <a:off x="4589424" y="600125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377" name="pt377"/>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78" name="pt378"/>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379" name="pt379"/>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380" name="tx380"/>
            <p:cNvSpPr/>
            <p:nvPr/>
          </p:nvSpPr>
          <p:spPr>
            <a:xfrm>
              <a:off x="8756199" y="298466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381" name="tx381"/>
            <p:cNvSpPr/>
            <p:nvPr/>
          </p:nvSpPr>
          <p:spPr>
            <a:xfrm>
              <a:off x="8756199" y="320412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382" name="tx382"/>
            <p:cNvSpPr/>
            <p:nvPr/>
          </p:nvSpPr>
          <p:spPr>
            <a:xfrm>
              <a:off x="8756199" y="342358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383" name="tx383"/>
            <p:cNvSpPr/>
            <p:nvPr/>
          </p:nvSpPr>
          <p:spPr>
            <a:xfrm>
              <a:off x="1782262" y="399578"/>
              <a:ext cx="3475746"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by country, EAPR, 2019-2025</a:t>
              </a:r>
            </a:p>
          </p:txBody>
        </p:sp>
        <p:sp>
          <p:nvSpPr>
            <p:cNvPr id="384" name="tx384"/>
            <p:cNvSpPr/>
            <p:nvPr/>
          </p:nvSpPr>
          <p:spPr>
            <a:xfrm>
              <a:off x="4096800"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85" name="tx385"/>
            <p:cNvSpPr/>
            <p:nvPr/>
          </p:nvSpPr>
          <p:spPr>
            <a:xfrm>
              <a:off x="2226239" y="6327165"/>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386" name="tx386"/>
            <p:cNvSpPr/>
            <p:nvPr/>
          </p:nvSpPr>
          <p:spPr>
            <a:xfrm>
              <a:off x="554860" y="6447866"/>
              <a:ext cx="77035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87" name="tx387"/>
            <p:cNvSpPr/>
            <p:nvPr/>
          </p:nvSpPr>
          <p:spPr>
            <a:xfrm>
              <a:off x="462254" y="6568567"/>
              <a:ext cx="77961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8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range of DTP1 coverage across years 2019 to 2025 (grey bars), and coverage in specific years (dots), by country. The chart can be used for assessing recovery to pre-pandemic levels and progress beyond 2019.
In 2024, 16 (out of 27) countries had lower coverage than in 2019.
In 2025, 7 countries had lower DTP1 coverage than in 2024.
In 2025, 15 countries had lower coverage than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416188" y="5425416"/>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416188" y="5177632"/>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416188" y="4929848"/>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416188" y="4682064"/>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416188" y="4434280"/>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416188" y="4186496"/>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416188" y="3938711"/>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416188" y="3690927"/>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16188" y="3443143"/>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16188" y="3195359"/>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16188" y="2947575"/>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16188" y="2699791"/>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16188" y="2452007"/>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16188" y="2204222"/>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416188" y="1956438"/>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49854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77308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04762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32215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59669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87122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541784" y="1956438"/>
              <a:ext cx="233355" cy="0"/>
            </a:xfrm>
            <a:custGeom>
              <a:avLst/>
              <a:gdLst/>
              <a:ahLst/>
              <a:cxnLst/>
              <a:rect l="0" t="0" r="0" b="0"/>
              <a:pathLst>
                <a:path w="233355">
                  <a:moveTo>
                    <a:pt x="0" y="0"/>
                  </a:moveTo>
                  <a:lnTo>
                    <a:pt x="233355" y="0"/>
                  </a:lnTo>
                </a:path>
              </a:pathLst>
            </a:custGeom>
            <a:ln w="81303" cap="flat">
              <a:solidFill>
                <a:srgbClr val="E8E8E8">
                  <a:alpha val="100000"/>
                </a:srgbClr>
              </a:solidFill>
              <a:prstDash val="solid"/>
              <a:round/>
            </a:ln>
          </p:spPr>
          <p:txBody>
            <a:bodyPr/>
            <a:lstStyle/>
            <a:p>
              <a:endParaRPr/>
            </a:p>
          </p:txBody>
        </p:sp>
        <p:sp>
          <p:nvSpPr>
            <p:cNvPr id="26" name="pl26"/>
            <p:cNvSpPr/>
            <p:nvPr/>
          </p:nvSpPr>
          <p:spPr>
            <a:xfrm>
              <a:off x="2582965" y="2204222"/>
              <a:ext cx="109814" cy="0"/>
            </a:xfrm>
            <a:custGeom>
              <a:avLst/>
              <a:gdLst/>
              <a:ahLst/>
              <a:cxnLst/>
              <a:rect l="0" t="0" r="0" b="0"/>
              <a:pathLst>
                <a:path w="109814">
                  <a:moveTo>
                    <a:pt x="0" y="0"/>
                  </a:moveTo>
                  <a:lnTo>
                    <a:pt x="109814" y="0"/>
                  </a:lnTo>
                </a:path>
              </a:pathLst>
            </a:custGeom>
            <a:ln w="81303" cap="flat">
              <a:solidFill>
                <a:srgbClr val="E8E8E8">
                  <a:alpha val="100000"/>
                </a:srgbClr>
              </a:solidFill>
              <a:prstDash val="solid"/>
              <a:round/>
            </a:ln>
          </p:spPr>
          <p:txBody>
            <a:bodyPr/>
            <a:lstStyle/>
            <a:p>
              <a:endParaRPr/>
            </a:p>
          </p:txBody>
        </p:sp>
        <p:sp>
          <p:nvSpPr>
            <p:cNvPr id="27" name="pl27"/>
            <p:cNvSpPr/>
            <p:nvPr/>
          </p:nvSpPr>
          <p:spPr>
            <a:xfrm>
              <a:off x="2747686" y="2452007"/>
              <a:ext cx="109814" cy="0"/>
            </a:xfrm>
            <a:custGeom>
              <a:avLst/>
              <a:gdLst/>
              <a:ahLst/>
              <a:cxnLst/>
              <a:rect l="0" t="0" r="0" b="0"/>
              <a:pathLst>
                <a:path w="109814">
                  <a:moveTo>
                    <a:pt x="0" y="0"/>
                  </a:moveTo>
                  <a:lnTo>
                    <a:pt x="109814" y="0"/>
                  </a:lnTo>
                </a:path>
              </a:pathLst>
            </a:custGeom>
            <a:ln w="81303" cap="flat">
              <a:solidFill>
                <a:srgbClr val="E8E8E8">
                  <a:alpha val="100000"/>
                </a:srgbClr>
              </a:solidFill>
              <a:prstDash val="solid"/>
              <a:round/>
            </a:ln>
          </p:spPr>
          <p:txBody>
            <a:bodyPr/>
            <a:lstStyle/>
            <a:p>
              <a:endParaRPr/>
            </a:p>
          </p:txBody>
        </p:sp>
        <p:sp>
          <p:nvSpPr>
            <p:cNvPr id="28" name="pl28"/>
            <p:cNvSpPr/>
            <p:nvPr/>
          </p:nvSpPr>
          <p:spPr>
            <a:xfrm>
              <a:off x="2692779" y="2699791"/>
              <a:ext cx="82360" cy="0"/>
            </a:xfrm>
            <a:custGeom>
              <a:avLst/>
              <a:gdLst/>
              <a:ahLst/>
              <a:cxnLst/>
              <a:rect l="0" t="0" r="0" b="0"/>
              <a:pathLst>
                <a:path w="82360">
                  <a:moveTo>
                    <a:pt x="0" y="0"/>
                  </a:moveTo>
                  <a:lnTo>
                    <a:pt x="82360" y="0"/>
                  </a:lnTo>
                </a:path>
              </a:pathLst>
            </a:custGeom>
            <a:ln w="81303" cap="flat">
              <a:solidFill>
                <a:srgbClr val="E8E8E8">
                  <a:alpha val="100000"/>
                </a:srgbClr>
              </a:solidFill>
              <a:prstDash val="solid"/>
              <a:round/>
            </a:ln>
          </p:spPr>
          <p:txBody>
            <a:bodyPr/>
            <a:lstStyle/>
            <a:p>
              <a:endParaRPr/>
            </a:p>
          </p:txBody>
        </p:sp>
        <p:sp>
          <p:nvSpPr>
            <p:cNvPr id="29" name="pl29"/>
            <p:cNvSpPr/>
            <p:nvPr/>
          </p:nvSpPr>
          <p:spPr>
            <a:xfrm>
              <a:off x="2665325" y="2947575"/>
              <a:ext cx="68633" cy="0"/>
            </a:xfrm>
            <a:custGeom>
              <a:avLst/>
              <a:gdLst/>
              <a:ahLst/>
              <a:cxnLst/>
              <a:rect l="0" t="0" r="0" b="0"/>
              <a:pathLst>
                <a:path w="68633">
                  <a:moveTo>
                    <a:pt x="0" y="0"/>
                  </a:moveTo>
                  <a:lnTo>
                    <a:pt x="68633" y="0"/>
                  </a:lnTo>
                </a:path>
              </a:pathLst>
            </a:custGeom>
            <a:ln w="81303" cap="flat">
              <a:solidFill>
                <a:srgbClr val="E8E8E8">
                  <a:alpha val="100000"/>
                </a:srgbClr>
              </a:solidFill>
              <a:prstDash val="solid"/>
              <a:round/>
            </a:ln>
          </p:spPr>
          <p:txBody>
            <a:bodyPr/>
            <a:lstStyle/>
            <a:p>
              <a:endParaRPr/>
            </a:p>
          </p:txBody>
        </p:sp>
        <p:sp>
          <p:nvSpPr>
            <p:cNvPr id="30" name="pl30"/>
            <p:cNvSpPr/>
            <p:nvPr/>
          </p:nvSpPr>
          <p:spPr>
            <a:xfrm>
              <a:off x="2802593" y="3195359"/>
              <a:ext cx="54907" cy="0"/>
            </a:xfrm>
            <a:custGeom>
              <a:avLst/>
              <a:gdLst/>
              <a:ahLst/>
              <a:cxnLst/>
              <a:rect l="0" t="0" r="0" b="0"/>
              <a:pathLst>
                <a:path w="54907">
                  <a:moveTo>
                    <a:pt x="0" y="0"/>
                  </a:moveTo>
                  <a:lnTo>
                    <a:pt x="54907" y="0"/>
                  </a:lnTo>
                </a:path>
              </a:pathLst>
            </a:custGeom>
            <a:ln w="81303" cap="flat">
              <a:solidFill>
                <a:srgbClr val="E8E8E8">
                  <a:alpha val="100000"/>
                </a:srgbClr>
              </a:solidFill>
              <a:prstDash val="solid"/>
              <a:round/>
            </a:ln>
          </p:spPr>
          <p:txBody>
            <a:bodyPr/>
            <a:lstStyle/>
            <a:p>
              <a:endParaRPr/>
            </a:p>
          </p:txBody>
        </p:sp>
        <p:sp>
          <p:nvSpPr>
            <p:cNvPr id="31" name="pl31"/>
            <p:cNvSpPr/>
            <p:nvPr/>
          </p:nvSpPr>
          <p:spPr>
            <a:xfrm>
              <a:off x="2802593" y="3443143"/>
              <a:ext cx="54907" cy="0"/>
            </a:xfrm>
            <a:custGeom>
              <a:avLst/>
              <a:gdLst/>
              <a:ahLst/>
              <a:cxnLst/>
              <a:rect l="0" t="0" r="0" b="0"/>
              <a:pathLst>
                <a:path w="54907">
                  <a:moveTo>
                    <a:pt x="0" y="0"/>
                  </a:moveTo>
                  <a:lnTo>
                    <a:pt x="54907" y="0"/>
                  </a:lnTo>
                </a:path>
              </a:pathLst>
            </a:custGeom>
            <a:ln w="81303" cap="flat">
              <a:solidFill>
                <a:srgbClr val="E8E8E8">
                  <a:alpha val="100000"/>
                </a:srgbClr>
              </a:solidFill>
              <a:prstDash val="solid"/>
              <a:round/>
            </a:ln>
          </p:spPr>
          <p:txBody>
            <a:bodyPr/>
            <a:lstStyle/>
            <a:p>
              <a:endParaRPr/>
            </a:p>
          </p:txBody>
        </p:sp>
        <p:sp>
          <p:nvSpPr>
            <p:cNvPr id="32" name="pl32"/>
            <p:cNvSpPr/>
            <p:nvPr/>
          </p:nvSpPr>
          <p:spPr>
            <a:xfrm>
              <a:off x="2802593" y="3690927"/>
              <a:ext cx="54907" cy="0"/>
            </a:xfrm>
            <a:custGeom>
              <a:avLst/>
              <a:gdLst/>
              <a:ahLst/>
              <a:cxnLst/>
              <a:rect l="0" t="0" r="0" b="0"/>
              <a:pathLst>
                <a:path w="54907">
                  <a:moveTo>
                    <a:pt x="0" y="0"/>
                  </a:moveTo>
                  <a:lnTo>
                    <a:pt x="54907" y="0"/>
                  </a:lnTo>
                </a:path>
              </a:pathLst>
            </a:custGeom>
            <a:ln w="81303" cap="flat">
              <a:solidFill>
                <a:srgbClr val="E8E8E8">
                  <a:alpha val="100000"/>
                </a:srgbClr>
              </a:solidFill>
              <a:prstDash val="solid"/>
              <a:round/>
            </a:ln>
          </p:spPr>
          <p:txBody>
            <a:bodyPr/>
            <a:lstStyle/>
            <a:p>
              <a:endParaRPr/>
            </a:p>
          </p:txBody>
        </p:sp>
        <p:sp>
          <p:nvSpPr>
            <p:cNvPr id="33" name="pl33"/>
            <p:cNvSpPr/>
            <p:nvPr/>
          </p:nvSpPr>
          <p:spPr>
            <a:xfrm>
              <a:off x="2816320" y="3938711"/>
              <a:ext cx="41180" cy="0"/>
            </a:xfrm>
            <a:custGeom>
              <a:avLst/>
              <a:gdLst/>
              <a:ahLst/>
              <a:cxnLst/>
              <a:rect l="0" t="0" r="0" b="0"/>
              <a:pathLst>
                <a:path w="41180">
                  <a:moveTo>
                    <a:pt x="0" y="0"/>
                  </a:moveTo>
                  <a:lnTo>
                    <a:pt x="41180" y="0"/>
                  </a:lnTo>
                </a:path>
              </a:pathLst>
            </a:custGeom>
            <a:ln w="81303" cap="flat">
              <a:solidFill>
                <a:srgbClr val="E8E8E8">
                  <a:alpha val="100000"/>
                </a:srgbClr>
              </a:solidFill>
              <a:prstDash val="solid"/>
              <a:round/>
            </a:ln>
          </p:spPr>
          <p:txBody>
            <a:bodyPr/>
            <a:lstStyle/>
            <a:p>
              <a:endParaRPr/>
            </a:p>
          </p:txBody>
        </p:sp>
        <p:sp>
          <p:nvSpPr>
            <p:cNvPr id="34" name="pl34"/>
            <p:cNvSpPr/>
            <p:nvPr/>
          </p:nvSpPr>
          <p:spPr>
            <a:xfrm>
              <a:off x="2830047" y="4186496"/>
              <a:ext cx="27453" cy="0"/>
            </a:xfrm>
            <a:custGeom>
              <a:avLst/>
              <a:gdLst/>
              <a:ahLst/>
              <a:cxnLst/>
              <a:rect l="0" t="0" r="0" b="0"/>
              <a:pathLst>
                <a:path w="27453">
                  <a:moveTo>
                    <a:pt x="0" y="0"/>
                  </a:moveTo>
                  <a:lnTo>
                    <a:pt x="27453" y="0"/>
                  </a:lnTo>
                </a:path>
              </a:pathLst>
            </a:custGeom>
            <a:ln w="81303" cap="flat">
              <a:solidFill>
                <a:srgbClr val="E8E8E8">
                  <a:alpha val="100000"/>
                </a:srgbClr>
              </a:solidFill>
              <a:prstDash val="solid"/>
              <a:round/>
            </a:ln>
          </p:spPr>
          <p:txBody>
            <a:bodyPr/>
            <a:lstStyle/>
            <a:p>
              <a:endParaRPr/>
            </a:p>
          </p:txBody>
        </p:sp>
        <p:sp>
          <p:nvSpPr>
            <p:cNvPr id="35" name="pl35"/>
            <p:cNvSpPr/>
            <p:nvPr/>
          </p:nvSpPr>
          <p:spPr>
            <a:xfrm>
              <a:off x="2802593" y="4434280"/>
              <a:ext cx="27453" cy="0"/>
            </a:xfrm>
            <a:custGeom>
              <a:avLst/>
              <a:gdLst/>
              <a:ahLst/>
              <a:cxnLst/>
              <a:rect l="0" t="0" r="0" b="0"/>
              <a:pathLst>
                <a:path w="27453">
                  <a:moveTo>
                    <a:pt x="0" y="0"/>
                  </a:moveTo>
                  <a:lnTo>
                    <a:pt x="27453" y="0"/>
                  </a:lnTo>
                </a:path>
              </a:pathLst>
            </a:custGeom>
            <a:ln w="81303" cap="flat">
              <a:solidFill>
                <a:srgbClr val="E8E8E8">
                  <a:alpha val="100000"/>
                </a:srgbClr>
              </a:solidFill>
              <a:prstDash val="solid"/>
              <a:round/>
            </a:ln>
          </p:spPr>
          <p:txBody>
            <a:bodyPr/>
            <a:lstStyle/>
            <a:p>
              <a:endParaRPr/>
            </a:p>
          </p:txBody>
        </p:sp>
        <p:sp>
          <p:nvSpPr>
            <p:cNvPr id="36" name="pl36"/>
            <p:cNvSpPr/>
            <p:nvPr/>
          </p:nvSpPr>
          <p:spPr>
            <a:xfrm>
              <a:off x="2802593" y="4682064"/>
              <a:ext cx="27453" cy="0"/>
            </a:xfrm>
            <a:custGeom>
              <a:avLst/>
              <a:gdLst/>
              <a:ahLst/>
              <a:cxnLst/>
              <a:rect l="0" t="0" r="0" b="0"/>
              <a:pathLst>
                <a:path w="27453">
                  <a:moveTo>
                    <a:pt x="0" y="0"/>
                  </a:moveTo>
                  <a:lnTo>
                    <a:pt x="27453" y="0"/>
                  </a:lnTo>
                </a:path>
              </a:pathLst>
            </a:custGeom>
            <a:ln w="81303" cap="flat">
              <a:solidFill>
                <a:srgbClr val="E8E8E8">
                  <a:alpha val="100000"/>
                </a:srgbClr>
              </a:solidFill>
              <a:prstDash val="solid"/>
              <a:round/>
            </a:ln>
          </p:spPr>
          <p:txBody>
            <a:bodyPr/>
            <a:lstStyle/>
            <a:p>
              <a:endParaRPr/>
            </a:p>
          </p:txBody>
        </p:sp>
        <p:sp>
          <p:nvSpPr>
            <p:cNvPr id="37" name="pl37"/>
            <p:cNvSpPr/>
            <p:nvPr/>
          </p:nvSpPr>
          <p:spPr>
            <a:xfrm>
              <a:off x="2830047" y="4929848"/>
              <a:ext cx="27453" cy="0"/>
            </a:xfrm>
            <a:custGeom>
              <a:avLst/>
              <a:gdLst/>
              <a:ahLst/>
              <a:cxnLst/>
              <a:rect l="0" t="0" r="0" b="0"/>
              <a:pathLst>
                <a:path w="27453">
                  <a:moveTo>
                    <a:pt x="0" y="0"/>
                  </a:moveTo>
                  <a:lnTo>
                    <a:pt x="27453" y="0"/>
                  </a:lnTo>
                </a:path>
              </a:pathLst>
            </a:custGeom>
            <a:ln w="81303" cap="flat">
              <a:solidFill>
                <a:srgbClr val="E8E8E8">
                  <a:alpha val="100000"/>
                </a:srgbClr>
              </a:solidFill>
              <a:prstDash val="solid"/>
              <a:round/>
            </a:ln>
          </p:spPr>
          <p:txBody>
            <a:bodyPr/>
            <a:lstStyle/>
            <a:p>
              <a:endParaRPr/>
            </a:p>
          </p:txBody>
        </p:sp>
        <p:sp>
          <p:nvSpPr>
            <p:cNvPr id="38" name="pl38"/>
            <p:cNvSpPr/>
            <p:nvPr/>
          </p:nvSpPr>
          <p:spPr>
            <a:xfrm>
              <a:off x="2720233" y="5177632"/>
              <a:ext cx="27453" cy="0"/>
            </a:xfrm>
            <a:custGeom>
              <a:avLst/>
              <a:gdLst/>
              <a:ahLst/>
              <a:cxnLst/>
              <a:rect l="0" t="0" r="0" b="0"/>
              <a:pathLst>
                <a:path w="27453">
                  <a:moveTo>
                    <a:pt x="0" y="0"/>
                  </a:moveTo>
                  <a:lnTo>
                    <a:pt x="27453" y="0"/>
                  </a:lnTo>
                </a:path>
              </a:pathLst>
            </a:custGeom>
            <a:ln w="81303" cap="flat">
              <a:solidFill>
                <a:srgbClr val="E8E8E8">
                  <a:alpha val="100000"/>
                </a:srgbClr>
              </a:solidFill>
              <a:prstDash val="solid"/>
              <a:round/>
            </a:ln>
          </p:spPr>
          <p:txBody>
            <a:bodyPr/>
            <a:lstStyle/>
            <a:p>
              <a:endParaRPr/>
            </a:p>
          </p:txBody>
        </p:sp>
        <p:sp>
          <p:nvSpPr>
            <p:cNvPr id="39" name="pl39"/>
            <p:cNvSpPr/>
            <p:nvPr/>
          </p:nvSpPr>
          <p:spPr>
            <a:xfrm>
              <a:off x="2830047" y="5425416"/>
              <a:ext cx="27453" cy="0"/>
            </a:xfrm>
            <a:custGeom>
              <a:avLst/>
              <a:gdLst/>
              <a:ahLst/>
              <a:cxnLst/>
              <a:rect l="0" t="0" r="0" b="0"/>
              <a:pathLst>
                <a:path w="27453">
                  <a:moveTo>
                    <a:pt x="0" y="0"/>
                  </a:moveTo>
                  <a:lnTo>
                    <a:pt x="27453" y="0"/>
                  </a:lnTo>
                </a:path>
              </a:pathLst>
            </a:custGeom>
            <a:ln w="81303" cap="flat">
              <a:solidFill>
                <a:srgbClr val="E8E8E8">
                  <a:alpha val="100000"/>
                </a:srgbClr>
              </a:solidFill>
              <a:prstDash val="solid"/>
              <a:round/>
            </a:ln>
          </p:spPr>
          <p:txBody>
            <a:bodyPr/>
            <a:lstStyle/>
            <a:p>
              <a:endParaRPr/>
            </a:p>
          </p:txBody>
        </p:sp>
        <p:sp>
          <p:nvSpPr>
            <p:cNvPr id="40" name="pt40"/>
            <p:cNvSpPr/>
            <p:nvPr/>
          </p:nvSpPr>
          <p:spPr>
            <a:xfrm>
              <a:off x="2770640" y="26952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2688279" y="26952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2853000" y="418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2825547" y="418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2825547" y="44297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2798093" y="44297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2729459" y="29430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2660825" y="29430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2853000" y="31908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2798093" y="31908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2825547" y="4677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2798093" y="4677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2853000" y="49253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2825547" y="49253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2770640" y="1951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2537284" y="1951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2853000" y="343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2798093" y="343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2853000"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279809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2688279" y="21997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2578465" y="21997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2853000" y="2447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2743186" y="2447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2853000" y="3934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2811820" y="3934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2743186" y="5173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2715733" y="5173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2853000" y="54209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2825547" y="54209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2729988" y="265463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1" name="pt71"/>
            <p:cNvSpPr/>
            <p:nvPr/>
          </p:nvSpPr>
          <p:spPr>
            <a:xfrm>
              <a:off x="2647627" y="26546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2" name="pt72"/>
            <p:cNvSpPr/>
            <p:nvPr/>
          </p:nvSpPr>
          <p:spPr>
            <a:xfrm>
              <a:off x="2812349" y="414134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3" name="pt73"/>
            <p:cNvSpPr/>
            <p:nvPr/>
          </p:nvSpPr>
          <p:spPr>
            <a:xfrm>
              <a:off x="2784895" y="41413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4" name="pt74"/>
            <p:cNvSpPr/>
            <p:nvPr/>
          </p:nvSpPr>
          <p:spPr>
            <a:xfrm>
              <a:off x="2784895" y="43891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5" name="pt75"/>
            <p:cNvSpPr/>
            <p:nvPr/>
          </p:nvSpPr>
          <p:spPr>
            <a:xfrm>
              <a:off x="2757441" y="43891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6" name="pt76"/>
            <p:cNvSpPr/>
            <p:nvPr/>
          </p:nvSpPr>
          <p:spPr>
            <a:xfrm>
              <a:off x="2688807" y="290242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7" name="pt77"/>
            <p:cNvSpPr/>
            <p:nvPr/>
          </p:nvSpPr>
          <p:spPr>
            <a:xfrm>
              <a:off x="2620174" y="290242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8" name="pt78"/>
            <p:cNvSpPr/>
            <p:nvPr/>
          </p:nvSpPr>
          <p:spPr>
            <a:xfrm>
              <a:off x="2812349" y="315020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9" name="pt79"/>
            <p:cNvSpPr/>
            <p:nvPr/>
          </p:nvSpPr>
          <p:spPr>
            <a:xfrm>
              <a:off x="2757441" y="31502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0" name="pt80"/>
            <p:cNvSpPr/>
            <p:nvPr/>
          </p:nvSpPr>
          <p:spPr>
            <a:xfrm>
              <a:off x="2784895" y="463691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1" name="pt81"/>
            <p:cNvSpPr/>
            <p:nvPr/>
          </p:nvSpPr>
          <p:spPr>
            <a:xfrm>
              <a:off x="2757441" y="46369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2" name="pt82"/>
            <p:cNvSpPr/>
            <p:nvPr/>
          </p:nvSpPr>
          <p:spPr>
            <a:xfrm>
              <a:off x="2812349" y="488469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3" name="pt83"/>
            <p:cNvSpPr/>
            <p:nvPr/>
          </p:nvSpPr>
          <p:spPr>
            <a:xfrm>
              <a:off x="2784895" y="488469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4" name="pt84"/>
            <p:cNvSpPr/>
            <p:nvPr/>
          </p:nvSpPr>
          <p:spPr>
            <a:xfrm>
              <a:off x="2729988" y="191128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5" name="pt85"/>
            <p:cNvSpPr/>
            <p:nvPr/>
          </p:nvSpPr>
          <p:spPr>
            <a:xfrm>
              <a:off x="2496632" y="19112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6" name="pt86"/>
            <p:cNvSpPr/>
            <p:nvPr/>
          </p:nvSpPr>
          <p:spPr>
            <a:xfrm>
              <a:off x="2812349" y="33979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7" name="pt87"/>
            <p:cNvSpPr/>
            <p:nvPr/>
          </p:nvSpPr>
          <p:spPr>
            <a:xfrm>
              <a:off x="2757441" y="3397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8" name="pt88"/>
            <p:cNvSpPr/>
            <p:nvPr/>
          </p:nvSpPr>
          <p:spPr>
            <a:xfrm>
              <a:off x="2812349"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9" name="pt89"/>
            <p:cNvSpPr/>
            <p:nvPr/>
          </p:nvSpPr>
          <p:spPr>
            <a:xfrm>
              <a:off x="2757441"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0" name="pt90"/>
            <p:cNvSpPr/>
            <p:nvPr/>
          </p:nvSpPr>
          <p:spPr>
            <a:xfrm>
              <a:off x="2647627" y="215907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1" name="pt91"/>
            <p:cNvSpPr/>
            <p:nvPr/>
          </p:nvSpPr>
          <p:spPr>
            <a:xfrm>
              <a:off x="2537813" y="21590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2" name="pt92"/>
            <p:cNvSpPr/>
            <p:nvPr/>
          </p:nvSpPr>
          <p:spPr>
            <a:xfrm>
              <a:off x="2812349" y="240685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3" name="pt93"/>
            <p:cNvSpPr/>
            <p:nvPr/>
          </p:nvSpPr>
          <p:spPr>
            <a:xfrm>
              <a:off x="2702534" y="240685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4" name="pt94"/>
            <p:cNvSpPr/>
            <p:nvPr/>
          </p:nvSpPr>
          <p:spPr>
            <a:xfrm>
              <a:off x="2812349" y="389355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5" name="pt95"/>
            <p:cNvSpPr/>
            <p:nvPr/>
          </p:nvSpPr>
          <p:spPr>
            <a:xfrm>
              <a:off x="2771168" y="38935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6" name="pt96"/>
            <p:cNvSpPr/>
            <p:nvPr/>
          </p:nvSpPr>
          <p:spPr>
            <a:xfrm>
              <a:off x="2702534" y="51324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7" name="pt97"/>
            <p:cNvSpPr/>
            <p:nvPr/>
          </p:nvSpPr>
          <p:spPr>
            <a:xfrm>
              <a:off x="2675081" y="51324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8" name="pt98"/>
            <p:cNvSpPr/>
            <p:nvPr/>
          </p:nvSpPr>
          <p:spPr>
            <a:xfrm>
              <a:off x="2812349" y="538026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9" name="pt99"/>
            <p:cNvSpPr/>
            <p:nvPr/>
          </p:nvSpPr>
          <p:spPr>
            <a:xfrm>
              <a:off x="2784895" y="538026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0" name="tx100"/>
            <p:cNvSpPr/>
            <p:nvPr/>
          </p:nvSpPr>
          <p:spPr>
            <a:xfrm>
              <a:off x="2974314" y="2653944"/>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01" name="tx101"/>
            <p:cNvSpPr/>
            <p:nvPr/>
          </p:nvSpPr>
          <p:spPr>
            <a:xfrm>
              <a:off x="2974314" y="4140649"/>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02" name="tx102"/>
            <p:cNvSpPr/>
            <p:nvPr/>
          </p:nvSpPr>
          <p:spPr>
            <a:xfrm>
              <a:off x="2974314" y="438843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03" name="tx103"/>
            <p:cNvSpPr/>
            <p:nvPr/>
          </p:nvSpPr>
          <p:spPr>
            <a:xfrm>
              <a:off x="2974314" y="2901729"/>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104" name="tx104"/>
            <p:cNvSpPr/>
            <p:nvPr/>
          </p:nvSpPr>
          <p:spPr>
            <a:xfrm>
              <a:off x="2974314" y="314951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105" name="tx105"/>
            <p:cNvSpPr/>
            <p:nvPr/>
          </p:nvSpPr>
          <p:spPr>
            <a:xfrm>
              <a:off x="2974314" y="4636218"/>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06" name="tx106"/>
            <p:cNvSpPr/>
            <p:nvPr/>
          </p:nvSpPr>
          <p:spPr>
            <a:xfrm>
              <a:off x="2974314" y="4884002"/>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07" name="tx107"/>
            <p:cNvSpPr/>
            <p:nvPr/>
          </p:nvSpPr>
          <p:spPr>
            <a:xfrm>
              <a:off x="2942159" y="1910592"/>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-17%</a:t>
              </a:r>
            </a:p>
          </p:txBody>
        </p:sp>
        <p:sp>
          <p:nvSpPr>
            <p:cNvPr id="108" name="tx108"/>
            <p:cNvSpPr/>
            <p:nvPr/>
          </p:nvSpPr>
          <p:spPr>
            <a:xfrm>
              <a:off x="2974314" y="3397297"/>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109" name="tx109"/>
            <p:cNvSpPr/>
            <p:nvPr/>
          </p:nvSpPr>
          <p:spPr>
            <a:xfrm>
              <a:off x="2974314"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110" name="tx110"/>
            <p:cNvSpPr/>
            <p:nvPr/>
          </p:nvSpPr>
          <p:spPr>
            <a:xfrm>
              <a:off x="2974314" y="215837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111" name="tx111"/>
            <p:cNvSpPr/>
            <p:nvPr/>
          </p:nvSpPr>
          <p:spPr>
            <a:xfrm>
              <a:off x="2974314" y="2406160"/>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112" name="tx112"/>
            <p:cNvSpPr/>
            <p:nvPr/>
          </p:nvSpPr>
          <p:spPr>
            <a:xfrm>
              <a:off x="2974314" y="3892865"/>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13" name="tx113"/>
            <p:cNvSpPr/>
            <p:nvPr/>
          </p:nvSpPr>
          <p:spPr>
            <a:xfrm>
              <a:off x="2974314" y="513178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14" name="tx114"/>
            <p:cNvSpPr/>
            <p:nvPr/>
          </p:nvSpPr>
          <p:spPr>
            <a:xfrm>
              <a:off x="2974314" y="5379570"/>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15" name="rc115"/>
            <p:cNvSpPr/>
            <p:nvPr/>
          </p:nvSpPr>
          <p:spPr>
            <a:xfrm>
              <a:off x="1416188" y="1807768"/>
              <a:ext cx="1811936" cy="3766318"/>
            </a:xfrm>
            <a:prstGeom prst="rect">
              <a:avLst/>
            </a:prstGeom>
            <a:ln w="13550" cap="rnd">
              <a:solidFill>
                <a:srgbClr val="999999">
                  <a:alpha val="100000"/>
                </a:srgbClr>
              </a:solidFill>
              <a:prstDash val="solid"/>
              <a:round/>
            </a:ln>
          </p:spPr>
          <p:txBody>
            <a:bodyPr/>
            <a:lstStyle/>
            <a:p>
              <a:endParaRPr/>
            </a:p>
          </p:txBody>
        </p:sp>
        <p:sp>
          <p:nvSpPr>
            <p:cNvPr id="116" name="pl116"/>
            <p:cNvSpPr/>
            <p:nvPr/>
          </p:nvSpPr>
          <p:spPr>
            <a:xfrm>
              <a:off x="4348772" y="5260227"/>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4348772" y="4737127"/>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4348772" y="4214027"/>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4348772" y="3690927"/>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4348772" y="3167827"/>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4348772" y="2644728"/>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4348772" y="2121628"/>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443113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470566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498020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525474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552927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580381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5035111" y="2121628"/>
              <a:ext cx="68633" cy="0"/>
            </a:xfrm>
            <a:custGeom>
              <a:avLst/>
              <a:gdLst/>
              <a:ahLst/>
              <a:cxnLst/>
              <a:rect l="0" t="0" r="0" b="0"/>
              <a:pathLst>
                <a:path w="68633">
                  <a:moveTo>
                    <a:pt x="0" y="0"/>
                  </a:moveTo>
                  <a:lnTo>
                    <a:pt x="68633" y="0"/>
                  </a:lnTo>
                </a:path>
              </a:pathLst>
            </a:custGeom>
            <a:ln w="81303" cap="flat">
              <a:solidFill>
                <a:srgbClr val="E8E8E8">
                  <a:alpha val="100000"/>
                </a:srgbClr>
              </a:solidFill>
              <a:prstDash val="solid"/>
              <a:round/>
            </a:ln>
          </p:spPr>
          <p:txBody>
            <a:bodyPr/>
            <a:lstStyle/>
            <a:p>
              <a:endParaRPr/>
            </a:p>
          </p:txBody>
        </p:sp>
        <p:sp>
          <p:nvSpPr>
            <p:cNvPr id="130" name="pl130"/>
            <p:cNvSpPr/>
            <p:nvPr/>
          </p:nvSpPr>
          <p:spPr>
            <a:xfrm>
              <a:off x="5392008" y="2644728"/>
              <a:ext cx="54907" cy="0"/>
            </a:xfrm>
            <a:custGeom>
              <a:avLst/>
              <a:gdLst/>
              <a:ahLst/>
              <a:cxnLst/>
              <a:rect l="0" t="0" r="0" b="0"/>
              <a:pathLst>
                <a:path w="54907">
                  <a:moveTo>
                    <a:pt x="0" y="0"/>
                  </a:moveTo>
                  <a:lnTo>
                    <a:pt x="54907" y="0"/>
                  </a:lnTo>
                </a:path>
              </a:pathLst>
            </a:custGeom>
            <a:ln w="81303" cap="flat">
              <a:solidFill>
                <a:srgbClr val="E8E8E8">
                  <a:alpha val="100000"/>
                </a:srgbClr>
              </a:solidFill>
              <a:prstDash val="solid"/>
              <a:round/>
            </a:ln>
          </p:spPr>
          <p:txBody>
            <a:bodyPr/>
            <a:lstStyle/>
            <a:p>
              <a:endParaRPr/>
            </a:p>
          </p:txBody>
        </p:sp>
        <p:sp>
          <p:nvSpPr>
            <p:cNvPr id="131" name="pl131"/>
            <p:cNvSpPr/>
            <p:nvPr/>
          </p:nvSpPr>
          <p:spPr>
            <a:xfrm>
              <a:off x="5748904" y="3167827"/>
              <a:ext cx="41180" cy="0"/>
            </a:xfrm>
            <a:custGeom>
              <a:avLst/>
              <a:gdLst/>
              <a:ahLst/>
              <a:cxnLst/>
              <a:rect l="0" t="0" r="0" b="0"/>
              <a:pathLst>
                <a:path w="41180">
                  <a:moveTo>
                    <a:pt x="0" y="0"/>
                  </a:moveTo>
                  <a:lnTo>
                    <a:pt x="41180" y="0"/>
                  </a:lnTo>
                </a:path>
              </a:pathLst>
            </a:custGeom>
            <a:ln w="81303" cap="flat">
              <a:solidFill>
                <a:srgbClr val="E8E8E8">
                  <a:alpha val="100000"/>
                </a:srgbClr>
              </a:solidFill>
              <a:prstDash val="solid"/>
              <a:round/>
            </a:ln>
          </p:spPr>
          <p:txBody>
            <a:bodyPr/>
            <a:lstStyle/>
            <a:p>
              <a:endParaRPr/>
            </a:p>
          </p:txBody>
        </p:sp>
        <p:sp>
          <p:nvSpPr>
            <p:cNvPr id="132" name="pl132"/>
            <p:cNvSpPr/>
            <p:nvPr/>
          </p:nvSpPr>
          <p:spPr>
            <a:xfrm>
              <a:off x="5748904" y="3690927"/>
              <a:ext cx="27453" cy="0"/>
            </a:xfrm>
            <a:custGeom>
              <a:avLst/>
              <a:gdLst/>
              <a:ahLst/>
              <a:cxnLst/>
              <a:rect l="0" t="0" r="0" b="0"/>
              <a:pathLst>
                <a:path w="27453">
                  <a:moveTo>
                    <a:pt x="0" y="0"/>
                  </a:moveTo>
                  <a:lnTo>
                    <a:pt x="27453" y="0"/>
                  </a:lnTo>
                </a:path>
              </a:pathLst>
            </a:custGeom>
            <a:ln w="81303" cap="flat">
              <a:solidFill>
                <a:srgbClr val="E8E8E8">
                  <a:alpha val="100000"/>
                </a:srgbClr>
              </a:solidFill>
              <a:prstDash val="solid"/>
              <a:round/>
            </a:ln>
          </p:spPr>
          <p:txBody>
            <a:bodyPr/>
            <a:lstStyle/>
            <a:p>
              <a:endParaRPr/>
            </a:p>
          </p:txBody>
        </p:sp>
        <p:sp>
          <p:nvSpPr>
            <p:cNvPr id="133" name="pl133"/>
            <p:cNvSpPr/>
            <p:nvPr/>
          </p:nvSpPr>
          <p:spPr>
            <a:xfrm>
              <a:off x="5762631" y="4214027"/>
              <a:ext cx="27453" cy="0"/>
            </a:xfrm>
            <a:custGeom>
              <a:avLst/>
              <a:gdLst/>
              <a:ahLst/>
              <a:cxnLst/>
              <a:rect l="0" t="0" r="0" b="0"/>
              <a:pathLst>
                <a:path w="27453">
                  <a:moveTo>
                    <a:pt x="0" y="0"/>
                  </a:moveTo>
                  <a:lnTo>
                    <a:pt x="27453" y="0"/>
                  </a:lnTo>
                </a:path>
              </a:pathLst>
            </a:custGeom>
            <a:ln w="81303" cap="flat">
              <a:solidFill>
                <a:srgbClr val="E8E8E8">
                  <a:alpha val="100000"/>
                </a:srgbClr>
              </a:solidFill>
              <a:prstDash val="solid"/>
              <a:round/>
            </a:ln>
          </p:spPr>
          <p:txBody>
            <a:bodyPr/>
            <a:lstStyle/>
            <a:p>
              <a:endParaRPr/>
            </a:p>
          </p:txBody>
        </p:sp>
        <p:sp>
          <p:nvSpPr>
            <p:cNvPr id="134" name="pl134"/>
            <p:cNvSpPr/>
            <p:nvPr/>
          </p:nvSpPr>
          <p:spPr>
            <a:xfrm>
              <a:off x="5776358" y="4737127"/>
              <a:ext cx="13726" cy="0"/>
            </a:xfrm>
            <a:custGeom>
              <a:avLst/>
              <a:gdLst/>
              <a:ahLst/>
              <a:cxnLst/>
              <a:rect l="0" t="0" r="0" b="0"/>
              <a:pathLst>
                <a:path w="13726">
                  <a:moveTo>
                    <a:pt x="0" y="0"/>
                  </a:moveTo>
                  <a:lnTo>
                    <a:pt x="13726" y="0"/>
                  </a:lnTo>
                </a:path>
              </a:pathLst>
            </a:custGeom>
            <a:ln w="81303" cap="flat">
              <a:solidFill>
                <a:srgbClr val="E8E8E8">
                  <a:alpha val="100000"/>
                </a:srgbClr>
              </a:solidFill>
              <a:prstDash val="solid"/>
              <a:round/>
            </a:ln>
          </p:spPr>
          <p:txBody>
            <a:bodyPr/>
            <a:lstStyle/>
            <a:p>
              <a:endParaRPr/>
            </a:p>
          </p:txBody>
        </p:sp>
        <p:sp>
          <p:nvSpPr>
            <p:cNvPr id="135" name="pl135"/>
            <p:cNvSpPr/>
            <p:nvPr/>
          </p:nvSpPr>
          <p:spPr>
            <a:xfrm>
              <a:off x="5748904" y="5260227"/>
              <a:ext cx="13726" cy="0"/>
            </a:xfrm>
            <a:custGeom>
              <a:avLst/>
              <a:gdLst/>
              <a:ahLst/>
              <a:cxnLst/>
              <a:rect l="0" t="0" r="0" b="0"/>
              <a:pathLst>
                <a:path w="13726">
                  <a:moveTo>
                    <a:pt x="0" y="0"/>
                  </a:moveTo>
                  <a:lnTo>
                    <a:pt x="13726" y="0"/>
                  </a:lnTo>
                </a:path>
              </a:pathLst>
            </a:custGeom>
            <a:ln w="81303" cap="flat">
              <a:solidFill>
                <a:srgbClr val="E8E8E8">
                  <a:alpha val="100000"/>
                </a:srgbClr>
              </a:solidFill>
              <a:prstDash val="solid"/>
              <a:round/>
            </a:ln>
          </p:spPr>
          <p:txBody>
            <a:bodyPr/>
            <a:lstStyle/>
            <a:p>
              <a:endParaRPr/>
            </a:p>
          </p:txBody>
        </p:sp>
        <p:sp>
          <p:nvSpPr>
            <p:cNvPr id="136" name="pt136"/>
            <p:cNvSpPr/>
            <p:nvPr/>
          </p:nvSpPr>
          <p:spPr>
            <a:xfrm>
              <a:off x="5771858" y="47326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5785584" y="47326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5387508" y="2640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5442415" y="2640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5744404"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5771858"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5030611" y="21171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5099245" y="21171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5758131" y="4209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5785584" y="4209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5744404" y="5255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5758131" y="5255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5744404" y="31633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5785584" y="31633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5731206" y="46919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1" name="pt151"/>
            <p:cNvSpPr/>
            <p:nvPr/>
          </p:nvSpPr>
          <p:spPr>
            <a:xfrm>
              <a:off x="5744933" y="46919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2" name="pt152"/>
            <p:cNvSpPr/>
            <p:nvPr/>
          </p:nvSpPr>
          <p:spPr>
            <a:xfrm>
              <a:off x="5346856" y="259957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3" name="pt153"/>
            <p:cNvSpPr/>
            <p:nvPr/>
          </p:nvSpPr>
          <p:spPr>
            <a:xfrm>
              <a:off x="5401763" y="25995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4" name="pt154"/>
            <p:cNvSpPr/>
            <p:nvPr/>
          </p:nvSpPr>
          <p:spPr>
            <a:xfrm>
              <a:off x="5703752"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5" name="pt155"/>
            <p:cNvSpPr/>
            <p:nvPr/>
          </p:nvSpPr>
          <p:spPr>
            <a:xfrm>
              <a:off x="5731206"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6" name="pt156"/>
            <p:cNvSpPr/>
            <p:nvPr/>
          </p:nvSpPr>
          <p:spPr>
            <a:xfrm>
              <a:off x="4989959" y="207647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7" name="pt157"/>
            <p:cNvSpPr/>
            <p:nvPr/>
          </p:nvSpPr>
          <p:spPr>
            <a:xfrm>
              <a:off x="5058593" y="20764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8" name="pt158"/>
            <p:cNvSpPr/>
            <p:nvPr/>
          </p:nvSpPr>
          <p:spPr>
            <a:xfrm>
              <a:off x="5717479" y="41688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9" name="pt159"/>
            <p:cNvSpPr/>
            <p:nvPr/>
          </p:nvSpPr>
          <p:spPr>
            <a:xfrm>
              <a:off x="5744933" y="41688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0" name="pt160"/>
            <p:cNvSpPr/>
            <p:nvPr/>
          </p:nvSpPr>
          <p:spPr>
            <a:xfrm>
              <a:off x="5703752" y="52150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1" name="pt161"/>
            <p:cNvSpPr/>
            <p:nvPr/>
          </p:nvSpPr>
          <p:spPr>
            <a:xfrm>
              <a:off x="5717479" y="52150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2" name="pt162"/>
            <p:cNvSpPr/>
            <p:nvPr/>
          </p:nvSpPr>
          <p:spPr>
            <a:xfrm>
              <a:off x="5703752" y="31226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3" name="pt163"/>
            <p:cNvSpPr/>
            <p:nvPr/>
          </p:nvSpPr>
          <p:spPr>
            <a:xfrm>
              <a:off x="5744933" y="31226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4" name="tx164"/>
            <p:cNvSpPr/>
            <p:nvPr/>
          </p:nvSpPr>
          <p:spPr>
            <a:xfrm>
              <a:off x="5892387" y="46912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65" name="tx165"/>
            <p:cNvSpPr/>
            <p:nvPr/>
          </p:nvSpPr>
          <p:spPr>
            <a:xfrm>
              <a:off x="5892387" y="25988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166" name="tx166"/>
            <p:cNvSpPr/>
            <p:nvPr/>
          </p:nvSpPr>
          <p:spPr>
            <a:xfrm>
              <a:off x="5892387" y="36450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67" name="tx167"/>
            <p:cNvSpPr/>
            <p:nvPr/>
          </p:nvSpPr>
          <p:spPr>
            <a:xfrm>
              <a:off x="5892387" y="20757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168" name="tx168"/>
            <p:cNvSpPr/>
            <p:nvPr/>
          </p:nvSpPr>
          <p:spPr>
            <a:xfrm>
              <a:off x="5892387" y="41681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69" name="tx169"/>
            <p:cNvSpPr/>
            <p:nvPr/>
          </p:nvSpPr>
          <p:spPr>
            <a:xfrm>
              <a:off x="5892387" y="52143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70" name="tx170"/>
            <p:cNvSpPr/>
            <p:nvPr/>
          </p:nvSpPr>
          <p:spPr>
            <a:xfrm>
              <a:off x="5892387" y="31219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71" name="rc171"/>
            <p:cNvSpPr/>
            <p:nvPr/>
          </p:nvSpPr>
          <p:spPr>
            <a:xfrm>
              <a:off x="4348772" y="1807768"/>
              <a:ext cx="1811936" cy="3766318"/>
            </a:xfrm>
            <a:prstGeom prst="rect">
              <a:avLst/>
            </a:prstGeom>
            <a:ln w="13550" cap="rnd">
              <a:solidFill>
                <a:srgbClr val="999999">
                  <a:alpha val="100000"/>
                </a:srgbClr>
              </a:solidFill>
              <a:prstDash val="solid"/>
              <a:round/>
            </a:ln>
          </p:spPr>
          <p:txBody>
            <a:bodyPr/>
            <a:lstStyle/>
            <a:p>
              <a:endParaRPr/>
            </a:p>
          </p:txBody>
        </p:sp>
        <p:sp>
          <p:nvSpPr>
            <p:cNvPr id="172" name="pl172"/>
            <p:cNvSpPr/>
            <p:nvPr/>
          </p:nvSpPr>
          <p:spPr>
            <a:xfrm>
              <a:off x="7262474" y="5139511"/>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7262474" y="4415219"/>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7262474" y="3690927"/>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7262474" y="2966635"/>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7262474" y="2242343"/>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734483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761937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789390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816844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844297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871751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8703787" y="2242343"/>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84" name="pl184"/>
            <p:cNvSpPr/>
            <p:nvPr/>
          </p:nvSpPr>
          <p:spPr>
            <a:xfrm>
              <a:off x="8703787" y="2966635"/>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85" name="pl185"/>
            <p:cNvSpPr/>
            <p:nvPr/>
          </p:nvSpPr>
          <p:spPr>
            <a:xfrm>
              <a:off x="8676334" y="36909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86" name="pl186"/>
            <p:cNvSpPr/>
            <p:nvPr/>
          </p:nvSpPr>
          <p:spPr>
            <a:xfrm>
              <a:off x="8703787" y="4415219"/>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87" name="pl187"/>
            <p:cNvSpPr/>
            <p:nvPr/>
          </p:nvSpPr>
          <p:spPr>
            <a:xfrm>
              <a:off x="8703787" y="5139511"/>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88" name="pt188"/>
            <p:cNvSpPr/>
            <p:nvPr/>
          </p:nvSpPr>
          <p:spPr>
            <a:xfrm>
              <a:off x="8699287" y="22378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8699287" y="22378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8699287" y="2962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8699287" y="2962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8671834"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8671834"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4" name="pt194"/>
            <p:cNvSpPr/>
            <p:nvPr/>
          </p:nvSpPr>
          <p:spPr>
            <a:xfrm>
              <a:off x="8699287" y="4410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5" name="pt195"/>
            <p:cNvSpPr/>
            <p:nvPr/>
          </p:nvSpPr>
          <p:spPr>
            <a:xfrm>
              <a:off x="8699287" y="4410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6" name="pt196"/>
            <p:cNvSpPr/>
            <p:nvPr/>
          </p:nvSpPr>
          <p:spPr>
            <a:xfrm>
              <a:off x="8699287" y="5135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7" name="pt197"/>
            <p:cNvSpPr/>
            <p:nvPr/>
          </p:nvSpPr>
          <p:spPr>
            <a:xfrm>
              <a:off x="8699287" y="5135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8" name="pt198"/>
            <p:cNvSpPr/>
            <p:nvPr/>
          </p:nvSpPr>
          <p:spPr>
            <a:xfrm>
              <a:off x="8658635" y="21971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99" name="pt199"/>
            <p:cNvSpPr/>
            <p:nvPr/>
          </p:nvSpPr>
          <p:spPr>
            <a:xfrm>
              <a:off x="8658635" y="21971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0" name="pt200"/>
            <p:cNvSpPr/>
            <p:nvPr/>
          </p:nvSpPr>
          <p:spPr>
            <a:xfrm>
              <a:off x="8658635" y="292148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1" name="pt201"/>
            <p:cNvSpPr/>
            <p:nvPr/>
          </p:nvSpPr>
          <p:spPr>
            <a:xfrm>
              <a:off x="8658635" y="292148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2" name="pt202"/>
            <p:cNvSpPr/>
            <p:nvPr/>
          </p:nvSpPr>
          <p:spPr>
            <a:xfrm>
              <a:off x="8631182"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3" name="pt203"/>
            <p:cNvSpPr/>
            <p:nvPr/>
          </p:nvSpPr>
          <p:spPr>
            <a:xfrm>
              <a:off x="8631182"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4" name="pt204"/>
            <p:cNvSpPr/>
            <p:nvPr/>
          </p:nvSpPr>
          <p:spPr>
            <a:xfrm>
              <a:off x="8658635" y="437006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5" name="pt205"/>
            <p:cNvSpPr/>
            <p:nvPr/>
          </p:nvSpPr>
          <p:spPr>
            <a:xfrm>
              <a:off x="8658635" y="43700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6" name="pt206"/>
            <p:cNvSpPr/>
            <p:nvPr/>
          </p:nvSpPr>
          <p:spPr>
            <a:xfrm>
              <a:off x="8658635" y="509436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7" name="pt207"/>
            <p:cNvSpPr/>
            <p:nvPr/>
          </p:nvSpPr>
          <p:spPr>
            <a:xfrm>
              <a:off x="8658635" y="50943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8" name="tx208"/>
            <p:cNvSpPr/>
            <p:nvPr/>
          </p:nvSpPr>
          <p:spPr>
            <a:xfrm>
              <a:off x="8839854" y="2196497"/>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09" name="tx209"/>
            <p:cNvSpPr/>
            <p:nvPr/>
          </p:nvSpPr>
          <p:spPr>
            <a:xfrm>
              <a:off x="8839854" y="2920789"/>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10" name="tx210"/>
            <p:cNvSpPr/>
            <p:nvPr/>
          </p:nvSpPr>
          <p:spPr>
            <a:xfrm>
              <a:off x="8839854" y="36450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11" name="tx211"/>
            <p:cNvSpPr/>
            <p:nvPr/>
          </p:nvSpPr>
          <p:spPr>
            <a:xfrm>
              <a:off x="8839854" y="4369373"/>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12" name="tx212"/>
            <p:cNvSpPr/>
            <p:nvPr/>
          </p:nvSpPr>
          <p:spPr>
            <a:xfrm>
              <a:off x="8839854" y="5093665"/>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13" name="rc213"/>
            <p:cNvSpPr/>
            <p:nvPr/>
          </p:nvSpPr>
          <p:spPr>
            <a:xfrm>
              <a:off x="7262474" y="1807768"/>
              <a:ext cx="1811936" cy="3766318"/>
            </a:xfrm>
            <a:prstGeom prst="rect">
              <a:avLst/>
            </a:prstGeom>
            <a:ln w="13550" cap="rnd">
              <a:solidFill>
                <a:srgbClr val="999999">
                  <a:alpha val="100000"/>
                </a:srgbClr>
              </a:solidFill>
              <a:prstDash val="solid"/>
              <a:round/>
            </a:ln>
          </p:spPr>
          <p:txBody>
            <a:bodyPr/>
            <a:lstStyle/>
            <a:p>
              <a:endParaRPr/>
            </a:p>
          </p:txBody>
        </p:sp>
        <p:sp>
          <p:nvSpPr>
            <p:cNvPr id="214" name="rc214"/>
            <p:cNvSpPr/>
            <p:nvPr/>
          </p:nvSpPr>
          <p:spPr>
            <a:xfrm>
              <a:off x="1416188" y="1592905"/>
              <a:ext cx="181193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15" name="tx215"/>
            <p:cNvSpPr/>
            <p:nvPr/>
          </p:nvSpPr>
          <p:spPr>
            <a:xfrm>
              <a:off x="2083001"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216" name="rc216"/>
            <p:cNvSpPr/>
            <p:nvPr/>
          </p:nvSpPr>
          <p:spPr>
            <a:xfrm>
              <a:off x="4348772" y="1592905"/>
              <a:ext cx="181193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17" name="tx217"/>
            <p:cNvSpPr/>
            <p:nvPr/>
          </p:nvSpPr>
          <p:spPr>
            <a:xfrm>
              <a:off x="5040415"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218" name="rc218"/>
            <p:cNvSpPr/>
            <p:nvPr/>
          </p:nvSpPr>
          <p:spPr>
            <a:xfrm>
              <a:off x="7262474" y="1592905"/>
              <a:ext cx="181193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19" name="tx219"/>
            <p:cNvSpPr/>
            <p:nvPr/>
          </p:nvSpPr>
          <p:spPr>
            <a:xfrm>
              <a:off x="8022467"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220" name="pl220"/>
            <p:cNvSpPr/>
            <p:nvPr/>
          </p:nvSpPr>
          <p:spPr>
            <a:xfrm>
              <a:off x="1416188" y="5574087"/>
              <a:ext cx="1811936" cy="0"/>
            </a:xfrm>
            <a:custGeom>
              <a:avLst/>
              <a:gdLst/>
              <a:ahLst/>
              <a:cxnLst/>
              <a:rect l="0" t="0" r="0" b="0"/>
              <a:pathLst>
                <a:path w="1811936">
                  <a:moveTo>
                    <a:pt x="0" y="0"/>
                  </a:moveTo>
                  <a:lnTo>
                    <a:pt x="1811936" y="0"/>
                  </a:lnTo>
                </a:path>
              </a:pathLst>
            </a:custGeom>
            <a:ln w="8130" cap="flat">
              <a:solidFill>
                <a:srgbClr val="000000">
                  <a:alpha val="100000"/>
                </a:srgbClr>
              </a:solidFill>
              <a:prstDash val="solid"/>
              <a:round/>
            </a:ln>
          </p:spPr>
          <p:txBody>
            <a:bodyPr/>
            <a:lstStyle/>
            <a:p>
              <a:endParaRPr/>
            </a:p>
          </p:txBody>
        </p:sp>
        <p:sp>
          <p:nvSpPr>
            <p:cNvPr id="221" name="pl221"/>
            <p:cNvSpPr/>
            <p:nvPr/>
          </p:nvSpPr>
          <p:spPr>
            <a:xfrm>
              <a:off x="149854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2" name="pl222"/>
            <p:cNvSpPr/>
            <p:nvPr/>
          </p:nvSpPr>
          <p:spPr>
            <a:xfrm>
              <a:off x="177308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3" name="pl223"/>
            <p:cNvSpPr/>
            <p:nvPr/>
          </p:nvSpPr>
          <p:spPr>
            <a:xfrm>
              <a:off x="204762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4" name="pl224"/>
            <p:cNvSpPr/>
            <p:nvPr/>
          </p:nvSpPr>
          <p:spPr>
            <a:xfrm>
              <a:off x="232215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5" name="pl225"/>
            <p:cNvSpPr/>
            <p:nvPr/>
          </p:nvSpPr>
          <p:spPr>
            <a:xfrm>
              <a:off x="259669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6" name="pl226"/>
            <p:cNvSpPr/>
            <p:nvPr/>
          </p:nvSpPr>
          <p:spPr>
            <a:xfrm>
              <a:off x="287122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7" name="tx227"/>
            <p:cNvSpPr/>
            <p:nvPr/>
          </p:nvSpPr>
          <p:spPr>
            <a:xfrm>
              <a:off x="1467471"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28" name="tx228"/>
            <p:cNvSpPr/>
            <p:nvPr/>
          </p:nvSpPr>
          <p:spPr>
            <a:xfrm>
              <a:off x="171092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29" name="tx229"/>
            <p:cNvSpPr/>
            <p:nvPr/>
          </p:nvSpPr>
          <p:spPr>
            <a:xfrm>
              <a:off x="198546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30" name="tx230"/>
            <p:cNvSpPr/>
            <p:nvPr/>
          </p:nvSpPr>
          <p:spPr>
            <a:xfrm>
              <a:off x="226000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31" name="tx231"/>
            <p:cNvSpPr/>
            <p:nvPr/>
          </p:nvSpPr>
          <p:spPr>
            <a:xfrm>
              <a:off x="253453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32" name="tx232"/>
            <p:cNvSpPr/>
            <p:nvPr/>
          </p:nvSpPr>
          <p:spPr>
            <a:xfrm>
              <a:off x="2777994"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33" name="pl233"/>
            <p:cNvSpPr/>
            <p:nvPr/>
          </p:nvSpPr>
          <p:spPr>
            <a:xfrm>
              <a:off x="4348772" y="5574087"/>
              <a:ext cx="1811936" cy="0"/>
            </a:xfrm>
            <a:custGeom>
              <a:avLst/>
              <a:gdLst/>
              <a:ahLst/>
              <a:cxnLst/>
              <a:rect l="0" t="0" r="0" b="0"/>
              <a:pathLst>
                <a:path w="1811936">
                  <a:moveTo>
                    <a:pt x="0" y="0"/>
                  </a:moveTo>
                  <a:lnTo>
                    <a:pt x="1811936" y="0"/>
                  </a:lnTo>
                </a:path>
              </a:pathLst>
            </a:custGeom>
            <a:ln w="8130" cap="flat">
              <a:solidFill>
                <a:srgbClr val="000000">
                  <a:alpha val="100000"/>
                </a:srgbClr>
              </a:solidFill>
              <a:prstDash val="solid"/>
              <a:round/>
            </a:ln>
          </p:spPr>
          <p:txBody>
            <a:bodyPr/>
            <a:lstStyle/>
            <a:p>
              <a:endParaRPr/>
            </a:p>
          </p:txBody>
        </p:sp>
        <p:sp>
          <p:nvSpPr>
            <p:cNvPr id="234" name="pl234"/>
            <p:cNvSpPr/>
            <p:nvPr/>
          </p:nvSpPr>
          <p:spPr>
            <a:xfrm>
              <a:off x="443113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5" name="pl235"/>
            <p:cNvSpPr/>
            <p:nvPr/>
          </p:nvSpPr>
          <p:spPr>
            <a:xfrm>
              <a:off x="470566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6" name="pl236"/>
            <p:cNvSpPr/>
            <p:nvPr/>
          </p:nvSpPr>
          <p:spPr>
            <a:xfrm>
              <a:off x="498020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7" name="pl237"/>
            <p:cNvSpPr/>
            <p:nvPr/>
          </p:nvSpPr>
          <p:spPr>
            <a:xfrm>
              <a:off x="525474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8" name="pl238"/>
            <p:cNvSpPr/>
            <p:nvPr/>
          </p:nvSpPr>
          <p:spPr>
            <a:xfrm>
              <a:off x="552927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9" name="pl239"/>
            <p:cNvSpPr/>
            <p:nvPr/>
          </p:nvSpPr>
          <p:spPr>
            <a:xfrm>
              <a:off x="580381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40" name="tx240"/>
            <p:cNvSpPr/>
            <p:nvPr/>
          </p:nvSpPr>
          <p:spPr>
            <a:xfrm>
              <a:off x="4400055"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41" name="tx241"/>
            <p:cNvSpPr/>
            <p:nvPr/>
          </p:nvSpPr>
          <p:spPr>
            <a:xfrm>
              <a:off x="464351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42" name="tx242"/>
            <p:cNvSpPr/>
            <p:nvPr/>
          </p:nvSpPr>
          <p:spPr>
            <a:xfrm>
              <a:off x="491804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43" name="tx243"/>
            <p:cNvSpPr/>
            <p:nvPr/>
          </p:nvSpPr>
          <p:spPr>
            <a:xfrm>
              <a:off x="519258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44" name="tx244"/>
            <p:cNvSpPr/>
            <p:nvPr/>
          </p:nvSpPr>
          <p:spPr>
            <a:xfrm>
              <a:off x="546712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45" name="tx245"/>
            <p:cNvSpPr/>
            <p:nvPr/>
          </p:nvSpPr>
          <p:spPr>
            <a:xfrm>
              <a:off x="5710578"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46" name="pl246"/>
            <p:cNvSpPr/>
            <p:nvPr/>
          </p:nvSpPr>
          <p:spPr>
            <a:xfrm>
              <a:off x="7262474" y="5574087"/>
              <a:ext cx="1811936" cy="0"/>
            </a:xfrm>
            <a:custGeom>
              <a:avLst/>
              <a:gdLst/>
              <a:ahLst/>
              <a:cxnLst/>
              <a:rect l="0" t="0" r="0" b="0"/>
              <a:pathLst>
                <a:path w="1811936">
                  <a:moveTo>
                    <a:pt x="0" y="0"/>
                  </a:moveTo>
                  <a:lnTo>
                    <a:pt x="1811936" y="0"/>
                  </a:lnTo>
                </a:path>
              </a:pathLst>
            </a:custGeom>
            <a:ln w="8130" cap="flat">
              <a:solidFill>
                <a:srgbClr val="000000">
                  <a:alpha val="100000"/>
                </a:srgbClr>
              </a:solidFill>
              <a:prstDash val="solid"/>
              <a:round/>
            </a:ln>
          </p:spPr>
          <p:txBody>
            <a:bodyPr/>
            <a:lstStyle/>
            <a:p>
              <a:endParaRPr/>
            </a:p>
          </p:txBody>
        </p:sp>
        <p:sp>
          <p:nvSpPr>
            <p:cNvPr id="247" name="pl247"/>
            <p:cNvSpPr/>
            <p:nvPr/>
          </p:nvSpPr>
          <p:spPr>
            <a:xfrm>
              <a:off x="734483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48" name="pl248"/>
            <p:cNvSpPr/>
            <p:nvPr/>
          </p:nvSpPr>
          <p:spPr>
            <a:xfrm>
              <a:off x="761937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49" name="pl249"/>
            <p:cNvSpPr/>
            <p:nvPr/>
          </p:nvSpPr>
          <p:spPr>
            <a:xfrm>
              <a:off x="789390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0" name="pl250"/>
            <p:cNvSpPr/>
            <p:nvPr/>
          </p:nvSpPr>
          <p:spPr>
            <a:xfrm>
              <a:off x="816844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1" name="pl251"/>
            <p:cNvSpPr/>
            <p:nvPr/>
          </p:nvSpPr>
          <p:spPr>
            <a:xfrm>
              <a:off x="844297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2" name="pl252"/>
            <p:cNvSpPr/>
            <p:nvPr/>
          </p:nvSpPr>
          <p:spPr>
            <a:xfrm>
              <a:off x="871751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3" name="tx253"/>
            <p:cNvSpPr/>
            <p:nvPr/>
          </p:nvSpPr>
          <p:spPr>
            <a:xfrm>
              <a:off x="7313757"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54" name="tx254"/>
            <p:cNvSpPr/>
            <p:nvPr/>
          </p:nvSpPr>
          <p:spPr>
            <a:xfrm>
              <a:off x="755721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55" name="tx255"/>
            <p:cNvSpPr/>
            <p:nvPr/>
          </p:nvSpPr>
          <p:spPr>
            <a:xfrm>
              <a:off x="783175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56" name="tx256"/>
            <p:cNvSpPr/>
            <p:nvPr/>
          </p:nvSpPr>
          <p:spPr>
            <a:xfrm>
              <a:off x="810628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57" name="tx257"/>
            <p:cNvSpPr/>
            <p:nvPr/>
          </p:nvSpPr>
          <p:spPr>
            <a:xfrm>
              <a:off x="838082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58" name="tx258"/>
            <p:cNvSpPr/>
            <p:nvPr/>
          </p:nvSpPr>
          <p:spPr>
            <a:xfrm>
              <a:off x="8624281"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59" name="tx259"/>
            <p:cNvSpPr/>
            <p:nvPr/>
          </p:nvSpPr>
          <p:spPr>
            <a:xfrm>
              <a:off x="6845195" y="5098202"/>
              <a:ext cx="3354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Tuvalu</a:t>
              </a:r>
            </a:p>
          </p:txBody>
        </p:sp>
        <p:sp>
          <p:nvSpPr>
            <p:cNvPr id="260" name="tx260"/>
            <p:cNvSpPr/>
            <p:nvPr/>
          </p:nvSpPr>
          <p:spPr>
            <a:xfrm>
              <a:off x="6894799" y="4373910"/>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Palau</a:t>
              </a:r>
            </a:p>
          </p:txBody>
        </p:sp>
        <p:sp>
          <p:nvSpPr>
            <p:cNvPr id="261" name="tx261"/>
            <p:cNvSpPr/>
            <p:nvPr/>
          </p:nvSpPr>
          <p:spPr>
            <a:xfrm>
              <a:off x="6839029" y="3649617"/>
              <a:ext cx="34161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Kiribati</a:t>
              </a:r>
            </a:p>
          </p:txBody>
        </p:sp>
        <p:sp>
          <p:nvSpPr>
            <p:cNvPr id="262" name="tx262"/>
            <p:cNvSpPr/>
            <p:nvPr/>
          </p:nvSpPr>
          <p:spPr>
            <a:xfrm>
              <a:off x="6534581" y="2923907"/>
              <a:ext cx="64605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Cook Islands</a:t>
              </a:r>
            </a:p>
          </p:txBody>
        </p:sp>
        <p:sp>
          <p:nvSpPr>
            <p:cNvPr id="263" name="tx263"/>
            <p:cNvSpPr/>
            <p:nvPr/>
          </p:nvSpPr>
          <p:spPr>
            <a:xfrm>
              <a:off x="6230297" y="2201033"/>
              <a:ext cx="95034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Brunei Darussalam</a:t>
              </a:r>
            </a:p>
          </p:txBody>
        </p:sp>
        <p:sp>
          <p:nvSpPr>
            <p:cNvPr id="264" name="tx264"/>
            <p:cNvSpPr/>
            <p:nvPr/>
          </p:nvSpPr>
          <p:spPr>
            <a:xfrm>
              <a:off x="3850565" y="5218917"/>
              <a:ext cx="41637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Vanuatu</a:t>
              </a:r>
            </a:p>
          </p:txBody>
        </p:sp>
        <p:sp>
          <p:nvSpPr>
            <p:cNvPr id="265" name="tx265"/>
            <p:cNvSpPr/>
            <p:nvPr/>
          </p:nvSpPr>
          <p:spPr>
            <a:xfrm>
              <a:off x="3956431" y="4697127"/>
              <a:ext cx="31050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DPRK</a:t>
              </a:r>
            </a:p>
          </p:txBody>
        </p:sp>
        <p:sp>
          <p:nvSpPr>
            <p:cNvPr id="266" name="tx266"/>
            <p:cNvSpPr/>
            <p:nvPr/>
          </p:nvSpPr>
          <p:spPr>
            <a:xfrm>
              <a:off x="3912829" y="4171299"/>
              <a:ext cx="35410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Samoa</a:t>
              </a:r>
            </a:p>
          </p:txBody>
        </p:sp>
        <p:sp>
          <p:nvSpPr>
            <p:cNvPr id="267" name="tx267"/>
            <p:cNvSpPr/>
            <p:nvPr/>
          </p:nvSpPr>
          <p:spPr>
            <a:xfrm>
              <a:off x="3459459" y="3649617"/>
              <a:ext cx="80747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Marshall Islands</a:t>
              </a:r>
            </a:p>
          </p:txBody>
        </p:sp>
        <p:sp>
          <p:nvSpPr>
            <p:cNvPr id="268" name="tx268"/>
            <p:cNvSpPr/>
            <p:nvPr/>
          </p:nvSpPr>
          <p:spPr>
            <a:xfrm>
              <a:off x="3807345" y="3126518"/>
              <a:ext cx="45959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Viet Nam</a:t>
              </a:r>
            </a:p>
          </p:txBody>
        </p:sp>
        <p:sp>
          <p:nvSpPr>
            <p:cNvPr id="269" name="tx269"/>
            <p:cNvSpPr/>
            <p:nvPr/>
          </p:nvSpPr>
          <p:spPr>
            <a:xfrm>
              <a:off x="4024589" y="2603418"/>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Laos</a:t>
              </a:r>
            </a:p>
          </p:txBody>
        </p:sp>
        <p:sp>
          <p:nvSpPr>
            <p:cNvPr id="270" name="tx270"/>
            <p:cNvSpPr/>
            <p:nvPr/>
          </p:nvSpPr>
          <p:spPr>
            <a:xfrm>
              <a:off x="3297713" y="2058053"/>
              <a:ext cx="96922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Papua New Guinea</a:t>
              </a:r>
            </a:p>
          </p:txBody>
        </p:sp>
        <p:sp>
          <p:nvSpPr>
            <p:cNvPr id="271" name="tx271"/>
            <p:cNvSpPr/>
            <p:nvPr/>
          </p:nvSpPr>
          <p:spPr>
            <a:xfrm>
              <a:off x="1017462" y="5361896"/>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Tonga</a:t>
              </a:r>
            </a:p>
          </p:txBody>
        </p:sp>
        <p:sp>
          <p:nvSpPr>
            <p:cNvPr id="272" name="tx272"/>
            <p:cNvSpPr/>
            <p:nvPr/>
          </p:nvSpPr>
          <p:spPr>
            <a:xfrm>
              <a:off x="738171" y="5136322"/>
              <a:ext cx="59618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Timor-Leste</a:t>
              </a:r>
            </a:p>
          </p:txBody>
        </p:sp>
        <p:sp>
          <p:nvSpPr>
            <p:cNvPr id="273" name="tx273"/>
            <p:cNvSpPr/>
            <p:nvPr/>
          </p:nvSpPr>
          <p:spPr>
            <a:xfrm>
              <a:off x="880818" y="4866328"/>
              <a:ext cx="4535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Mongolia</a:t>
              </a:r>
            </a:p>
          </p:txBody>
        </p:sp>
        <p:sp>
          <p:nvSpPr>
            <p:cNvPr id="274" name="tx274"/>
            <p:cNvSpPr/>
            <p:nvPr/>
          </p:nvSpPr>
          <p:spPr>
            <a:xfrm>
              <a:off x="793997" y="4640754"/>
              <a:ext cx="54035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Micronesia</a:t>
              </a:r>
            </a:p>
          </p:txBody>
        </p:sp>
        <p:sp>
          <p:nvSpPr>
            <p:cNvPr id="275" name="tx275"/>
            <p:cNvSpPr/>
            <p:nvPr/>
          </p:nvSpPr>
          <p:spPr>
            <a:xfrm>
              <a:off x="1191596" y="4370760"/>
              <a:ext cx="14275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Fiji</a:t>
              </a:r>
            </a:p>
          </p:txBody>
        </p:sp>
        <p:sp>
          <p:nvSpPr>
            <p:cNvPr id="276" name="tx276"/>
            <p:cNvSpPr/>
            <p:nvPr/>
          </p:nvSpPr>
          <p:spPr>
            <a:xfrm>
              <a:off x="1042346" y="4143767"/>
              <a:ext cx="2920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China</a:t>
              </a:r>
            </a:p>
          </p:txBody>
        </p:sp>
        <p:sp>
          <p:nvSpPr>
            <p:cNvPr id="277" name="tx277"/>
            <p:cNvSpPr/>
            <p:nvPr/>
          </p:nvSpPr>
          <p:spPr>
            <a:xfrm>
              <a:off x="905648" y="3897402"/>
              <a:ext cx="42870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Thailand</a:t>
              </a:r>
            </a:p>
          </p:txBody>
        </p:sp>
        <p:sp>
          <p:nvSpPr>
            <p:cNvPr id="278" name="tx278"/>
            <p:cNvSpPr/>
            <p:nvPr/>
          </p:nvSpPr>
          <p:spPr>
            <a:xfrm>
              <a:off x="1104502" y="3649617"/>
              <a:ext cx="22985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Niue</a:t>
              </a:r>
            </a:p>
          </p:txBody>
        </p:sp>
        <p:sp>
          <p:nvSpPr>
            <p:cNvPr id="279" name="tx279"/>
            <p:cNvSpPr/>
            <p:nvPr/>
          </p:nvSpPr>
          <p:spPr>
            <a:xfrm>
              <a:off x="1029959" y="3401833"/>
              <a:ext cx="3043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Nauru</a:t>
              </a:r>
            </a:p>
          </p:txBody>
        </p:sp>
        <p:sp>
          <p:nvSpPr>
            <p:cNvPr id="280" name="tx280"/>
            <p:cNvSpPr/>
            <p:nvPr/>
          </p:nvSpPr>
          <p:spPr>
            <a:xfrm>
              <a:off x="893369" y="3131839"/>
              <a:ext cx="44098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Malaysia</a:t>
              </a:r>
            </a:p>
          </p:txBody>
        </p:sp>
        <p:sp>
          <p:nvSpPr>
            <p:cNvPr id="281" name="tx281"/>
            <p:cNvSpPr/>
            <p:nvPr/>
          </p:nvSpPr>
          <p:spPr>
            <a:xfrm>
              <a:off x="849659" y="2906265"/>
              <a:ext cx="4846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Indonesia</a:t>
              </a:r>
            </a:p>
          </p:txBody>
        </p:sp>
        <p:sp>
          <p:nvSpPr>
            <p:cNvPr id="282" name="tx282"/>
            <p:cNvSpPr/>
            <p:nvPr/>
          </p:nvSpPr>
          <p:spPr>
            <a:xfrm>
              <a:off x="824938" y="2657062"/>
              <a:ext cx="50941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Cambodia</a:t>
              </a:r>
            </a:p>
          </p:txBody>
        </p:sp>
        <p:sp>
          <p:nvSpPr>
            <p:cNvPr id="283" name="tx283"/>
            <p:cNvSpPr/>
            <p:nvPr/>
          </p:nvSpPr>
          <p:spPr>
            <a:xfrm>
              <a:off x="508103" y="2409278"/>
              <a:ext cx="8262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Solomon Islands</a:t>
              </a:r>
            </a:p>
          </p:txBody>
        </p:sp>
        <p:sp>
          <p:nvSpPr>
            <p:cNvPr id="284" name="tx284"/>
            <p:cNvSpPr/>
            <p:nvPr/>
          </p:nvSpPr>
          <p:spPr>
            <a:xfrm>
              <a:off x="793833" y="2142012"/>
              <a:ext cx="54051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Philippines</a:t>
              </a:r>
            </a:p>
          </p:txBody>
        </p:sp>
        <p:sp>
          <p:nvSpPr>
            <p:cNvPr id="285" name="tx285"/>
            <p:cNvSpPr/>
            <p:nvPr/>
          </p:nvSpPr>
          <p:spPr>
            <a:xfrm>
              <a:off x="868594" y="1892918"/>
              <a:ext cx="46575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Myanmar</a:t>
              </a:r>
            </a:p>
          </p:txBody>
        </p:sp>
        <p:sp>
          <p:nvSpPr>
            <p:cNvPr id="286" name="tx286"/>
            <p:cNvSpPr/>
            <p:nvPr/>
          </p:nvSpPr>
          <p:spPr>
            <a:xfrm>
              <a:off x="4113963"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287" name="pt287"/>
            <p:cNvSpPr/>
            <p:nvPr/>
          </p:nvSpPr>
          <p:spPr>
            <a:xfrm>
              <a:off x="5269186" y="6169879"/>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88" name="pt288"/>
            <p:cNvSpPr/>
            <p:nvPr/>
          </p:nvSpPr>
          <p:spPr>
            <a:xfrm>
              <a:off x="5876443"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89" name="tx289"/>
            <p:cNvSpPr/>
            <p:nvPr/>
          </p:nvSpPr>
          <p:spPr>
            <a:xfrm>
              <a:off x="5520756"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90" name="tx290"/>
            <p:cNvSpPr/>
            <p:nvPr/>
          </p:nvSpPr>
          <p:spPr>
            <a:xfrm>
              <a:off x="6128013"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91" name="tx291"/>
            <p:cNvSpPr/>
            <p:nvPr/>
          </p:nvSpPr>
          <p:spPr>
            <a:xfrm>
              <a:off x="1416188"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 and change, by country, 2019 and 2025</a:t>
              </a:r>
            </a:p>
          </p:txBody>
        </p:sp>
        <p:sp>
          <p:nvSpPr>
            <p:cNvPr id="292" name="tx292"/>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93" name="tx293"/>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2019 and 2025 indicated to the right.</a:t>
              </a:r>
            </a:p>
          </p:txBody>
        </p:sp>
      </p:grpSp>
      <p:sp>
        <p:nvSpPr>
          <p:cNvPr id="29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DTP1 coverage in 2019 and 2025, and change in coverage between the two years.
Overall, 15 out of 27 (56%) countries in EAPR had a decline in coverage. The largest decline was in Myanmar (-17 percentage points), followed by Philippines and Solomon Islands (-8 percentage points).
There were 7 (26%) countries with an increase in DTP1 coverage. Coverage remained the same in 5 countries between 2019 and 2025.
</a:t>
            </a:r>
          </a:p>
        </p:txBody>
      </p:sp>
      <p:sp>
        <p:nvSpPr>
          <p:cNvPr id="29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2019 and 2025, DTP1 coverage increased in seven countries and decreased in 15 countries.</a:t>
            </a:r>
          </a:p>
        </p:txBody>
      </p:sp>
      <p:grpSp>
        <p:nvGrpSpPr>
          <p:cNvPr id="296" name="Group 295"/>
          <p:cNvGrpSpPr/>
          <p:nvPr/>
        </p:nvGrpSpPr>
        <p:grpSpPr>
          <a:xfrm>
            <a:off x="292608" y="1005840"/>
            <a:ext cx="8595360" cy="28575"/>
            <a:chOff x="292608" y="1005840"/>
            <a:chExt cx="8595360" cy="28575"/>
          </a:xfrm>
        </p:grpSpPr>
        <p:sp>
          <p:nvSpPr>
            <p:cNvPr id="2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98"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30457" y="5260227"/>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130457" y="4737127"/>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130457" y="4214027"/>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130457" y="3690927"/>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30457" y="3167827"/>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30457" y="2644728"/>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30457" y="2121628"/>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22175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52609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3042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13476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43909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4343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667347" y="2121628"/>
              <a:ext cx="60866" cy="0"/>
            </a:xfrm>
            <a:custGeom>
              <a:avLst/>
              <a:gdLst/>
              <a:ahLst/>
              <a:cxnLst/>
              <a:rect l="0" t="0" r="0" b="0"/>
              <a:pathLst>
                <a:path w="60866">
                  <a:moveTo>
                    <a:pt x="0" y="0"/>
                  </a:moveTo>
                  <a:lnTo>
                    <a:pt x="60866" y="0"/>
                  </a:lnTo>
                </a:path>
              </a:pathLst>
            </a:custGeom>
            <a:ln w="81303" cap="flat">
              <a:solidFill>
                <a:srgbClr val="E8E8E8">
                  <a:alpha val="100000"/>
                </a:srgbClr>
              </a:solidFill>
              <a:prstDash val="solid"/>
              <a:round/>
            </a:ln>
          </p:spPr>
          <p:txBody>
            <a:bodyPr/>
            <a:lstStyle/>
            <a:p>
              <a:endParaRPr/>
            </a:p>
          </p:txBody>
        </p:sp>
        <p:sp>
          <p:nvSpPr>
            <p:cNvPr id="18" name="pl18"/>
            <p:cNvSpPr/>
            <p:nvPr/>
          </p:nvSpPr>
          <p:spPr>
            <a:xfrm>
              <a:off x="2545613" y="2644728"/>
              <a:ext cx="45650" cy="0"/>
            </a:xfrm>
            <a:custGeom>
              <a:avLst/>
              <a:gdLst/>
              <a:ahLst/>
              <a:cxnLst/>
              <a:rect l="0" t="0" r="0" b="0"/>
              <a:pathLst>
                <a:path w="45650">
                  <a:moveTo>
                    <a:pt x="0" y="0"/>
                  </a:moveTo>
                  <a:lnTo>
                    <a:pt x="45650" y="0"/>
                  </a:lnTo>
                </a:path>
              </a:pathLst>
            </a:custGeom>
            <a:ln w="81303" cap="flat">
              <a:solidFill>
                <a:srgbClr val="E8E8E8">
                  <a:alpha val="100000"/>
                </a:srgbClr>
              </a:solidFill>
              <a:prstDash val="solid"/>
              <a:round/>
            </a:ln>
          </p:spPr>
          <p:txBody>
            <a:bodyPr/>
            <a:lstStyle/>
            <a:p>
              <a:endParaRPr/>
            </a:p>
          </p:txBody>
        </p:sp>
        <p:sp>
          <p:nvSpPr>
            <p:cNvPr id="19" name="pl19"/>
            <p:cNvSpPr/>
            <p:nvPr/>
          </p:nvSpPr>
          <p:spPr>
            <a:xfrm>
              <a:off x="2423879" y="3167827"/>
              <a:ext cx="45650" cy="0"/>
            </a:xfrm>
            <a:custGeom>
              <a:avLst/>
              <a:gdLst/>
              <a:ahLst/>
              <a:cxnLst/>
              <a:rect l="0" t="0" r="0" b="0"/>
              <a:pathLst>
                <a:path w="45650">
                  <a:moveTo>
                    <a:pt x="0" y="0"/>
                  </a:moveTo>
                  <a:lnTo>
                    <a:pt x="45650" y="0"/>
                  </a:lnTo>
                </a:path>
              </a:pathLst>
            </a:custGeom>
            <a:ln w="81303" cap="flat">
              <a:solidFill>
                <a:srgbClr val="E8E8E8">
                  <a:alpha val="100000"/>
                </a:srgbClr>
              </a:solidFill>
              <a:prstDash val="solid"/>
              <a:round/>
            </a:ln>
          </p:spPr>
          <p:txBody>
            <a:bodyPr/>
            <a:lstStyle/>
            <a:p>
              <a:endParaRPr/>
            </a:p>
          </p:txBody>
        </p:sp>
        <p:sp>
          <p:nvSpPr>
            <p:cNvPr id="20" name="pl20"/>
            <p:cNvSpPr/>
            <p:nvPr/>
          </p:nvSpPr>
          <p:spPr>
            <a:xfrm>
              <a:off x="2347795" y="3690927"/>
              <a:ext cx="30433" cy="0"/>
            </a:xfrm>
            <a:custGeom>
              <a:avLst/>
              <a:gdLst/>
              <a:ahLst/>
              <a:cxnLst/>
              <a:rect l="0" t="0" r="0" b="0"/>
              <a:pathLst>
                <a:path w="30433">
                  <a:moveTo>
                    <a:pt x="0" y="0"/>
                  </a:moveTo>
                  <a:lnTo>
                    <a:pt x="30433" y="0"/>
                  </a:lnTo>
                </a:path>
              </a:pathLst>
            </a:custGeom>
            <a:ln w="81303" cap="flat">
              <a:solidFill>
                <a:srgbClr val="E8E8E8">
                  <a:alpha val="100000"/>
                </a:srgbClr>
              </a:solidFill>
              <a:prstDash val="solid"/>
              <a:round/>
            </a:ln>
          </p:spPr>
          <p:txBody>
            <a:bodyPr/>
            <a:lstStyle/>
            <a:p>
              <a:endParaRPr/>
            </a:p>
          </p:txBody>
        </p:sp>
        <p:sp>
          <p:nvSpPr>
            <p:cNvPr id="21" name="pl21"/>
            <p:cNvSpPr/>
            <p:nvPr/>
          </p:nvSpPr>
          <p:spPr>
            <a:xfrm>
              <a:off x="2697780" y="4214027"/>
              <a:ext cx="30433" cy="0"/>
            </a:xfrm>
            <a:custGeom>
              <a:avLst/>
              <a:gdLst/>
              <a:ahLst/>
              <a:cxnLst/>
              <a:rect l="0" t="0" r="0" b="0"/>
              <a:pathLst>
                <a:path w="30433">
                  <a:moveTo>
                    <a:pt x="0" y="0"/>
                  </a:moveTo>
                  <a:lnTo>
                    <a:pt x="30433" y="0"/>
                  </a:lnTo>
                </a:path>
              </a:pathLst>
            </a:custGeom>
            <a:ln w="81303" cap="flat">
              <a:solidFill>
                <a:srgbClr val="E8E8E8">
                  <a:alpha val="100000"/>
                </a:srgbClr>
              </a:solidFill>
              <a:prstDash val="solid"/>
              <a:round/>
            </a:ln>
          </p:spPr>
          <p:txBody>
            <a:bodyPr/>
            <a:lstStyle/>
            <a:p>
              <a:endParaRPr/>
            </a:p>
          </p:txBody>
        </p:sp>
        <p:sp>
          <p:nvSpPr>
            <p:cNvPr id="22" name="pl22"/>
            <p:cNvSpPr/>
            <p:nvPr/>
          </p:nvSpPr>
          <p:spPr>
            <a:xfrm>
              <a:off x="2667347" y="4737127"/>
              <a:ext cx="15216" cy="0"/>
            </a:xfrm>
            <a:custGeom>
              <a:avLst/>
              <a:gdLst/>
              <a:ahLst/>
              <a:cxnLst/>
              <a:rect l="0" t="0" r="0" b="0"/>
              <a:pathLst>
                <a:path w="15216">
                  <a:moveTo>
                    <a:pt x="0" y="0"/>
                  </a:moveTo>
                  <a:lnTo>
                    <a:pt x="15216" y="0"/>
                  </a:lnTo>
                </a:path>
              </a:pathLst>
            </a:custGeom>
            <a:ln w="81303" cap="flat">
              <a:solidFill>
                <a:srgbClr val="E8E8E8">
                  <a:alpha val="100000"/>
                </a:srgbClr>
              </a:solidFill>
              <a:prstDash val="solid"/>
              <a:round/>
            </a:ln>
          </p:spPr>
          <p:txBody>
            <a:bodyPr/>
            <a:lstStyle/>
            <a:p>
              <a:endParaRPr/>
            </a:p>
          </p:txBody>
        </p:sp>
        <p:sp>
          <p:nvSpPr>
            <p:cNvPr id="23" name="pl23"/>
            <p:cNvSpPr/>
            <p:nvPr/>
          </p:nvSpPr>
          <p:spPr>
            <a:xfrm>
              <a:off x="2667347" y="5260227"/>
              <a:ext cx="15216" cy="0"/>
            </a:xfrm>
            <a:custGeom>
              <a:avLst/>
              <a:gdLst/>
              <a:ahLst/>
              <a:cxnLst/>
              <a:rect l="0" t="0" r="0" b="0"/>
              <a:pathLst>
                <a:path w="15216">
                  <a:moveTo>
                    <a:pt x="0" y="0"/>
                  </a:moveTo>
                  <a:lnTo>
                    <a:pt x="15216" y="0"/>
                  </a:lnTo>
                </a:path>
              </a:pathLst>
            </a:custGeom>
            <a:ln w="81303" cap="flat">
              <a:solidFill>
                <a:srgbClr val="E8E8E8">
                  <a:alpha val="100000"/>
                </a:srgbClr>
              </a:solidFill>
              <a:prstDash val="solid"/>
              <a:round/>
            </a:ln>
          </p:spPr>
          <p:txBody>
            <a:bodyPr/>
            <a:lstStyle/>
            <a:p>
              <a:endParaRPr/>
            </a:p>
          </p:txBody>
        </p:sp>
        <p:sp>
          <p:nvSpPr>
            <p:cNvPr id="24" name="pt24"/>
            <p:cNvSpPr/>
            <p:nvPr/>
          </p:nvSpPr>
          <p:spPr>
            <a:xfrm>
              <a:off x="2586763" y="2640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 name="pt25"/>
            <p:cNvSpPr/>
            <p:nvPr/>
          </p:nvSpPr>
          <p:spPr>
            <a:xfrm>
              <a:off x="2541113" y="2640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6" name="pt26"/>
            <p:cNvSpPr/>
            <p:nvPr/>
          </p:nvSpPr>
          <p:spPr>
            <a:xfrm>
              <a:off x="2373729"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7" name="pt27"/>
            <p:cNvSpPr/>
            <p:nvPr/>
          </p:nvSpPr>
          <p:spPr>
            <a:xfrm>
              <a:off x="2343295"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8" name="pt28"/>
            <p:cNvSpPr/>
            <p:nvPr/>
          </p:nvSpPr>
          <p:spPr>
            <a:xfrm>
              <a:off x="2678063" y="47326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2662847" y="47326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2678063" y="5255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2662847" y="5255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2723713" y="21171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2662847" y="21171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2465029" y="31633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2419379" y="31633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2723713" y="4209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2693280" y="4209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2546111" y="25995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9" name="pt39"/>
            <p:cNvSpPr/>
            <p:nvPr/>
          </p:nvSpPr>
          <p:spPr>
            <a:xfrm>
              <a:off x="2500461" y="25995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0" name="pt40"/>
            <p:cNvSpPr/>
            <p:nvPr/>
          </p:nvSpPr>
          <p:spPr>
            <a:xfrm>
              <a:off x="2333077"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41" name="pt41"/>
            <p:cNvSpPr/>
            <p:nvPr/>
          </p:nvSpPr>
          <p:spPr>
            <a:xfrm>
              <a:off x="2302643"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2" name="pt42"/>
            <p:cNvSpPr/>
            <p:nvPr/>
          </p:nvSpPr>
          <p:spPr>
            <a:xfrm>
              <a:off x="2637411" y="46919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43" name="pt43"/>
            <p:cNvSpPr/>
            <p:nvPr/>
          </p:nvSpPr>
          <p:spPr>
            <a:xfrm>
              <a:off x="2622195" y="46919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4" name="pt44"/>
            <p:cNvSpPr/>
            <p:nvPr/>
          </p:nvSpPr>
          <p:spPr>
            <a:xfrm>
              <a:off x="2637411" y="52150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45" name="pt45"/>
            <p:cNvSpPr/>
            <p:nvPr/>
          </p:nvSpPr>
          <p:spPr>
            <a:xfrm>
              <a:off x="2622195" y="52150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6" name="pt46"/>
            <p:cNvSpPr/>
            <p:nvPr/>
          </p:nvSpPr>
          <p:spPr>
            <a:xfrm>
              <a:off x="2683062" y="20764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47" name="pt47"/>
            <p:cNvSpPr/>
            <p:nvPr/>
          </p:nvSpPr>
          <p:spPr>
            <a:xfrm>
              <a:off x="2622195" y="20764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8" name="pt48"/>
            <p:cNvSpPr/>
            <p:nvPr/>
          </p:nvSpPr>
          <p:spPr>
            <a:xfrm>
              <a:off x="2424377" y="31226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49" name="pt49"/>
            <p:cNvSpPr/>
            <p:nvPr/>
          </p:nvSpPr>
          <p:spPr>
            <a:xfrm>
              <a:off x="2378727" y="31226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0" name="pt50"/>
            <p:cNvSpPr/>
            <p:nvPr/>
          </p:nvSpPr>
          <p:spPr>
            <a:xfrm>
              <a:off x="2683062" y="41688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1" name="pt51"/>
            <p:cNvSpPr/>
            <p:nvPr/>
          </p:nvSpPr>
          <p:spPr>
            <a:xfrm>
              <a:off x="2652628" y="41688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2" name="tx52"/>
            <p:cNvSpPr/>
            <p:nvPr/>
          </p:nvSpPr>
          <p:spPr>
            <a:xfrm>
              <a:off x="2868866" y="25988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53" name="tx53"/>
            <p:cNvSpPr/>
            <p:nvPr/>
          </p:nvSpPr>
          <p:spPr>
            <a:xfrm>
              <a:off x="2868866" y="36450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54" name="tx54"/>
            <p:cNvSpPr/>
            <p:nvPr/>
          </p:nvSpPr>
          <p:spPr>
            <a:xfrm>
              <a:off x="2868866" y="46912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55" name="tx55"/>
            <p:cNvSpPr/>
            <p:nvPr/>
          </p:nvSpPr>
          <p:spPr>
            <a:xfrm>
              <a:off x="2868866" y="52143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56" name="tx56"/>
            <p:cNvSpPr/>
            <p:nvPr/>
          </p:nvSpPr>
          <p:spPr>
            <a:xfrm>
              <a:off x="2868866" y="20757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57" name="tx57"/>
            <p:cNvSpPr/>
            <p:nvPr/>
          </p:nvSpPr>
          <p:spPr>
            <a:xfrm>
              <a:off x="2868866" y="31219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58" name="tx58"/>
            <p:cNvSpPr/>
            <p:nvPr/>
          </p:nvSpPr>
          <p:spPr>
            <a:xfrm>
              <a:off x="2868866" y="416818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59" name="rc59"/>
            <p:cNvSpPr/>
            <p:nvPr/>
          </p:nvSpPr>
          <p:spPr>
            <a:xfrm>
              <a:off x="1130457" y="1807768"/>
              <a:ext cx="2008607" cy="3766318"/>
            </a:xfrm>
            <a:prstGeom prst="rect">
              <a:avLst/>
            </a:prstGeom>
            <a:ln w="13550" cap="rnd">
              <a:solidFill>
                <a:srgbClr val="999999">
                  <a:alpha val="100000"/>
                </a:srgbClr>
              </a:solidFill>
              <a:prstDash val="solid"/>
              <a:round/>
            </a:ln>
          </p:spPr>
          <p:txBody>
            <a:bodyPr/>
            <a:lstStyle/>
            <a:p>
              <a:endParaRPr/>
            </a:p>
          </p:txBody>
        </p:sp>
        <p:sp>
          <p:nvSpPr>
            <p:cNvPr id="60" name="pl60"/>
            <p:cNvSpPr/>
            <p:nvPr/>
          </p:nvSpPr>
          <p:spPr>
            <a:xfrm>
              <a:off x="3936548" y="5139511"/>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3936548" y="4415219"/>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3936548" y="3690927"/>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3936548" y="2966635"/>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3936548" y="2242343"/>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402784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433218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463651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494085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4518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54952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366920" y="2242343"/>
              <a:ext cx="136950" cy="0"/>
            </a:xfrm>
            <a:custGeom>
              <a:avLst/>
              <a:gdLst/>
              <a:ahLst/>
              <a:cxnLst/>
              <a:rect l="0" t="0" r="0" b="0"/>
              <a:pathLst>
                <a:path w="136950">
                  <a:moveTo>
                    <a:pt x="0" y="0"/>
                  </a:moveTo>
                  <a:lnTo>
                    <a:pt x="136950" y="0"/>
                  </a:lnTo>
                </a:path>
              </a:pathLst>
            </a:custGeom>
            <a:ln w="81303" cap="flat">
              <a:solidFill>
                <a:srgbClr val="E8E8E8">
                  <a:alpha val="100000"/>
                </a:srgbClr>
              </a:solidFill>
              <a:prstDash val="solid"/>
              <a:round/>
            </a:ln>
          </p:spPr>
          <p:txBody>
            <a:bodyPr/>
            <a:lstStyle/>
            <a:p>
              <a:endParaRPr/>
            </a:p>
          </p:txBody>
        </p:sp>
        <p:sp>
          <p:nvSpPr>
            <p:cNvPr id="72" name="pl72"/>
            <p:cNvSpPr/>
            <p:nvPr/>
          </p:nvSpPr>
          <p:spPr>
            <a:xfrm>
              <a:off x="5290836" y="2966635"/>
              <a:ext cx="30433" cy="0"/>
            </a:xfrm>
            <a:custGeom>
              <a:avLst/>
              <a:gdLst/>
              <a:ahLst/>
              <a:cxnLst/>
              <a:rect l="0" t="0" r="0" b="0"/>
              <a:pathLst>
                <a:path w="30433">
                  <a:moveTo>
                    <a:pt x="0" y="0"/>
                  </a:moveTo>
                  <a:lnTo>
                    <a:pt x="30433" y="0"/>
                  </a:lnTo>
                </a:path>
              </a:pathLst>
            </a:custGeom>
            <a:ln w="81303" cap="flat">
              <a:solidFill>
                <a:srgbClr val="E8E8E8">
                  <a:alpha val="100000"/>
                </a:srgbClr>
              </a:solidFill>
              <a:prstDash val="solid"/>
              <a:round/>
            </a:ln>
          </p:spPr>
          <p:txBody>
            <a:bodyPr/>
            <a:lstStyle/>
            <a:p>
              <a:endParaRPr/>
            </a:p>
          </p:txBody>
        </p:sp>
        <p:sp>
          <p:nvSpPr>
            <p:cNvPr id="73" name="pl73"/>
            <p:cNvSpPr/>
            <p:nvPr/>
          </p:nvSpPr>
          <p:spPr>
            <a:xfrm>
              <a:off x="5443003" y="3690927"/>
              <a:ext cx="30433" cy="0"/>
            </a:xfrm>
            <a:custGeom>
              <a:avLst/>
              <a:gdLst/>
              <a:ahLst/>
              <a:cxnLst/>
              <a:rect l="0" t="0" r="0" b="0"/>
              <a:pathLst>
                <a:path w="30433">
                  <a:moveTo>
                    <a:pt x="0" y="0"/>
                  </a:moveTo>
                  <a:lnTo>
                    <a:pt x="30433" y="0"/>
                  </a:lnTo>
                </a:path>
              </a:pathLst>
            </a:custGeom>
            <a:ln w="81303" cap="flat">
              <a:solidFill>
                <a:srgbClr val="E8E8E8">
                  <a:alpha val="100000"/>
                </a:srgbClr>
              </a:solidFill>
              <a:prstDash val="solid"/>
              <a:round/>
            </a:ln>
          </p:spPr>
          <p:txBody>
            <a:bodyPr/>
            <a:lstStyle/>
            <a:p>
              <a:endParaRPr/>
            </a:p>
          </p:txBody>
        </p:sp>
        <p:sp>
          <p:nvSpPr>
            <p:cNvPr id="74" name="pl74"/>
            <p:cNvSpPr/>
            <p:nvPr/>
          </p:nvSpPr>
          <p:spPr>
            <a:xfrm>
              <a:off x="5519087" y="4415219"/>
              <a:ext cx="15216" cy="0"/>
            </a:xfrm>
            <a:custGeom>
              <a:avLst/>
              <a:gdLst/>
              <a:ahLst/>
              <a:cxnLst/>
              <a:rect l="0" t="0" r="0" b="0"/>
              <a:pathLst>
                <a:path w="15216">
                  <a:moveTo>
                    <a:pt x="0" y="0"/>
                  </a:moveTo>
                  <a:lnTo>
                    <a:pt x="15216" y="0"/>
                  </a:lnTo>
                </a:path>
              </a:pathLst>
            </a:custGeom>
            <a:ln w="81303" cap="flat">
              <a:solidFill>
                <a:srgbClr val="E8E8E8">
                  <a:alpha val="100000"/>
                </a:srgbClr>
              </a:solidFill>
              <a:prstDash val="solid"/>
              <a:round/>
            </a:ln>
          </p:spPr>
          <p:txBody>
            <a:bodyPr/>
            <a:lstStyle/>
            <a:p>
              <a:endParaRPr/>
            </a:p>
          </p:txBody>
        </p:sp>
        <p:sp>
          <p:nvSpPr>
            <p:cNvPr id="75" name="pl75"/>
            <p:cNvSpPr/>
            <p:nvPr/>
          </p:nvSpPr>
          <p:spPr>
            <a:xfrm>
              <a:off x="5488653" y="5139511"/>
              <a:ext cx="15216" cy="0"/>
            </a:xfrm>
            <a:custGeom>
              <a:avLst/>
              <a:gdLst/>
              <a:ahLst/>
              <a:cxnLst/>
              <a:rect l="0" t="0" r="0" b="0"/>
              <a:pathLst>
                <a:path w="15216">
                  <a:moveTo>
                    <a:pt x="0" y="0"/>
                  </a:moveTo>
                  <a:lnTo>
                    <a:pt x="15216" y="0"/>
                  </a:lnTo>
                </a:path>
              </a:pathLst>
            </a:custGeom>
            <a:ln w="81303" cap="flat">
              <a:solidFill>
                <a:srgbClr val="E8E8E8">
                  <a:alpha val="100000"/>
                </a:srgbClr>
              </a:solidFill>
              <a:prstDash val="solid"/>
              <a:round/>
            </a:ln>
          </p:spPr>
          <p:txBody>
            <a:bodyPr/>
            <a:lstStyle/>
            <a:p>
              <a:endParaRPr/>
            </a:p>
          </p:txBody>
        </p:sp>
        <p:sp>
          <p:nvSpPr>
            <p:cNvPr id="76" name="pt76"/>
            <p:cNvSpPr/>
            <p:nvPr/>
          </p:nvSpPr>
          <p:spPr>
            <a:xfrm>
              <a:off x="5514587" y="4410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5529803" y="4410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5286336" y="2962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5316769" y="2962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5484153" y="5135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5499370" y="5135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5438503"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5468937"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5362420" y="22378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5499370" y="22378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5473935" y="437006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7" name="pt87"/>
            <p:cNvSpPr/>
            <p:nvPr/>
          </p:nvSpPr>
          <p:spPr>
            <a:xfrm>
              <a:off x="5489152" y="43700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8" name="pt88"/>
            <p:cNvSpPr/>
            <p:nvPr/>
          </p:nvSpPr>
          <p:spPr>
            <a:xfrm>
              <a:off x="5245684" y="292148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9" name="pt89"/>
            <p:cNvSpPr/>
            <p:nvPr/>
          </p:nvSpPr>
          <p:spPr>
            <a:xfrm>
              <a:off x="5276117" y="292148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0" name="pt90"/>
            <p:cNvSpPr/>
            <p:nvPr/>
          </p:nvSpPr>
          <p:spPr>
            <a:xfrm>
              <a:off x="5443501" y="509436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1" name="pt91"/>
            <p:cNvSpPr/>
            <p:nvPr/>
          </p:nvSpPr>
          <p:spPr>
            <a:xfrm>
              <a:off x="5458718" y="50943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2" name="pt92"/>
            <p:cNvSpPr/>
            <p:nvPr/>
          </p:nvSpPr>
          <p:spPr>
            <a:xfrm>
              <a:off x="5397851"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3" name="pt93"/>
            <p:cNvSpPr/>
            <p:nvPr/>
          </p:nvSpPr>
          <p:spPr>
            <a:xfrm>
              <a:off x="5428285"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4" name="pt94"/>
            <p:cNvSpPr/>
            <p:nvPr/>
          </p:nvSpPr>
          <p:spPr>
            <a:xfrm>
              <a:off x="5321768" y="21971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5" name="pt95"/>
            <p:cNvSpPr/>
            <p:nvPr/>
          </p:nvSpPr>
          <p:spPr>
            <a:xfrm>
              <a:off x="5458718" y="21971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6" name="tx96"/>
            <p:cNvSpPr/>
            <p:nvPr/>
          </p:nvSpPr>
          <p:spPr>
            <a:xfrm>
              <a:off x="5660445" y="436937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97" name="tx97"/>
            <p:cNvSpPr/>
            <p:nvPr/>
          </p:nvSpPr>
          <p:spPr>
            <a:xfrm>
              <a:off x="5660445" y="2920789"/>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98" name="tx98"/>
            <p:cNvSpPr/>
            <p:nvPr/>
          </p:nvSpPr>
          <p:spPr>
            <a:xfrm>
              <a:off x="5660445" y="509366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99" name="tx99"/>
            <p:cNvSpPr/>
            <p:nvPr/>
          </p:nvSpPr>
          <p:spPr>
            <a:xfrm>
              <a:off x="5660445" y="36450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00" name="tx100"/>
            <p:cNvSpPr/>
            <p:nvPr/>
          </p:nvSpPr>
          <p:spPr>
            <a:xfrm>
              <a:off x="5660445" y="219649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101" name="rc101"/>
            <p:cNvSpPr/>
            <p:nvPr/>
          </p:nvSpPr>
          <p:spPr>
            <a:xfrm>
              <a:off x="3936548" y="1807768"/>
              <a:ext cx="2008607" cy="3766318"/>
            </a:xfrm>
            <a:prstGeom prst="rect">
              <a:avLst/>
            </a:prstGeom>
            <a:ln w="13550" cap="rnd">
              <a:solidFill>
                <a:srgbClr val="999999">
                  <a:alpha val="100000"/>
                </a:srgbClr>
              </a:solidFill>
              <a:prstDash val="solid"/>
              <a:round/>
            </a:ln>
          </p:spPr>
          <p:txBody>
            <a:bodyPr/>
            <a:lstStyle/>
            <a:p>
              <a:endParaRPr/>
            </a:p>
          </p:txBody>
        </p:sp>
        <p:sp>
          <p:nvSpPr>
            <p:cNvPr id="102" name="pl102"/>
            <p:cNvSpPr/>
            <p:nvPr/>
          </p:nvSpPr>
          <p:spPr>
            <a:xfrm>
              <a:off x="7065803" y="5425416"/>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7065803" y="5177632"/>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7065803" y="4929848"/>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7065803" y="4682064"/>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7065803" y="4434280"/>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7065803" y="4186496"/>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7065803" y="3938711"/>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7065803" y="3690927"/>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7065803" y="3443143"/>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7065803" y="3195359"/>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7065803" y="2947575"/>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7065803" y="2699791"/>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7065803" y="2452007"/>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7065803" y="2204222"/>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7065803" y="1956438"/>
              <a:ext cx="2008607" cy="0"/>
            </a:xfrm>
            <a:custGeom>
              <a:avLst/>
              <a:gdLst/>
              <a:ahLst/>
              <a:cxnLst/>
              <a:rect l="0" t="0" r="0" b="0"/>
              <a:pathLst>
                <a:path w="2008607">
                  <a:moveTo>
                    <a:pt x="0" y="0"/>
                  </a:moveTo>
                  <a:lnTo>
                    <a:pt x="2008607" y="0"/>
                  </a:lnTo>
                  <a:lnTo>
                    <a:pt x="2008607"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715710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746143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776577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807010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837444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867877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8663559" y="1956438"/>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4" name="pl124"/>
            <p:cNvSpPr/>
            <p:nvPr/>
          </p:nvSpPr>
          <p:spPr>
            <a:xfrm>
              <a:off x="8633125" y="220422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5" name="pl125"/>
            <p:cNvSpPr/>
            <p:nvPr/>
          </p:nvSpPr>
          <p:spPr>
            <a:xfrm>
              <a:off x="8663559" y="245200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6" name="pl126"/>
            <p:cNvSpPr/>
            <p:nvPr/>
          </p:nvSpPr>
          <p:spPr>
            <a:xfrm>
              <a:off x="8602692" y="2699791"/>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7" name="pl127"/>
            <p:cNvSpPr/>
            <p:nvPr/>
          </p:nvSpPr>
          <p:spPr>
            <a:xfrm>
              <a:off x="8648342" y="2947575"/>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8" name="pl128"/>
            <p:cNvSpPr/>
            <p:nvPr/>
          </p:nvSpPr>
          <p:spPr>
            <a:xfrm>
              <a:off x="8633125" y="3195359"/>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29" name="pl129"/>
            <p:cNvSpPr/>
            <p:nvPr/>
          </p:nvSpPr>
          <p:spPr>
            <a:xfrm>
              <a:off x="8313574" y="3443143"/>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0" name="pl130"/>
            <p:cNvSpPr/>
            <p:nvPr/>
          </p:nvSpPr>
          <p:spPr>
            <a:xfrm>
              <a:off x="8663559" y="36909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1" name="pl131"/>
            <p:cNvSpPr/>
            <p:nvPr/>
          </p:nvSpPr>
          <p:spPr>
            <a:xfrm>
              <a:off x="7902723" y="3938711"/>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2" name="pl132"/>
            <p:cNvSpPr/>
            <p:nvPr/>
          </p:nvSpPr>
          <p:spPr>
            <a:xfrm>
              <a:off x="8663559" y="4186496"/>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3" name="pl133"/>
            <p:cNvSpPr/>
            <p:nvPr/>
          </p:nvSpPr>
          <p:spPr>
            <a:xfrm>
              <a:off x="8541825" y="4434280"/>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4" name="pl134"/>
            <p:cNvSpPr/>
            <p:nvPr/>
          </p:nvSpPr>
          <p:spPr>
            <a:xfrm>
              <a:off x="8617909" y="4682064"/>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5" name="pl135"/>
            <p:cNvSpPr/>
            <p:nvPr/>
          </p:nvSpPr>
          <p:spPr>
            <a:xfrm>
              <a:off x="8511392" y="4929848"/>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6" name="pl136"/>
            <p:cNvSpPr/>
            <p:nvPr/>
          </p:nvSpPr>
          <p:spPr>
            <a:xfrm>
              <a:off x="8663559" y="517763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7" name="pl137"/>
            <p:cNvSpPr/>
            <p:nvPr/>
          </p:nvSpPr>
          <p:spPr>
            <a:xfrm>
              <a:off x="8663559" y="5425416"/>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38" name="pt138"/>
            <p:cNvSpPr/>
            <p:nvPr/>
          </p:nvSpPr>
          <p:spPr>
            <a:xfrm>
              <a:off x="8659059" y="1951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8659059" y="1951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8628625" y="21997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8628625" y="21997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8659059" y="2447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8659059" y="2447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8598192" y="26952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8598192" y="26952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8643842" y="29430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8643842" y="29430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8628625" y="31908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8628625" y="31908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8309074" y="343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8309074" y="3438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8659059"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8659059"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7898223" y="3934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7898223" y="3934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8659059" y="418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8659059" y="418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8537325" y="44297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8537325" y="44297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8613409" y="4677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8613409" y="46775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8506892" y="49253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8506892" y="49253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8659059" y="5173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8659059" y="5173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8659059" y="54209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8659059" y="54209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8618407" y="191128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9" name="pt169"/>
            <p:cNvSpPr/>
            <p:nvPr/>
          </p:nvSpPr>
          <p:spPr>
            <a:xfrm>
              <a:off x="8618407" y="19112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0" name="pt170"/>
            <p:cNvSpPr/>
            <p:nvPr/>
          </p:nvSpPr>
          <p:spPr>
            <a:xfrm>
              <a:off x="8587974" y="215907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1" name="pt171"/>
            <p:cNvSpPr/>
            <p:nvPr/>
          </p:nvSpPr>
          <p:spPr>
            <a:xfrm>
              <a:off x="8587974" y="21590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2" name="pt172"/>
            <p:cNvSpPr/>
            <p:nvPr/>
          </p:nvSpPr>
          <p:spPr>
            <a:xfrm>
              <a:off x="8618407" y="240685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3" name="pt173"/>
            <p:cNvSpPr/>
            <p:nvPr/>
          </p:nvSpPr>
          <p:spPr>
            <a:xfrm>
              <a:off x="8618407" y="240685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4" name="pt174"/>
            <p:cNvSpPr/>
            <p:nvPr/>
          </p:nvSpPr>
          <p:spPr>
            <a:xfrm>
              <a:off x="8557540" y="265463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5" name="pt175"/>
            <p:cNvSpPr/>
            <p:nvPr/>
          </p:nvSpPr>
          <p:spPr>
            <a:xfrm>
              <a:off x="8557540" y="26546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6" name="pt176"/>
            <p:cNvSpPr/>
            <p:nvPr/>
          </p:nvSpPr>
          <p:spPr>
            <a:xfrm>
              <a:off x="8603190" y="290242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7" name="pt177"/>
            <p:cNvSpPr/>
            <p:nvPr/>
          </p:nvSpPr>
          <p:spPr>
            <a:xfrm>
              <a:off x="8603190" y="290242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8" name="pt178"/>
            <p:cNvSpPr/>
            <p:nvPr/>
          </p:nvSpPr>
          <p:spPr>
            <a:xfrm>
              <a:off x="8587974" y="31502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9" name="pt179"/>
            <p:cNvSpPr/>
            <p:nvPr/>
          </p:nvSpPr>
          <p:spPr>
            <a:xfrm>
              <a:off x="8587974" y="31502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0" name="pt180"/>
            <p:cNvSpPr/>
            <p:nvPr/>
          </p:nvSpPr>
          <p:spPr>
            <a:xfrm>
              <a:off x="8268422" y="33979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1" name="pt181"/>
            <p:cNvSpPr/>
            <p:nvPr/>
          </p:nvSpPr>
          <p:spPr>
            <a:xfrm>
              <a:off x="8268422" y="3397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2" name="pt182"/>
            <p:cNvSpPr/>
            <p:nvPr/>
          </p:nvSpPr>
          <p:spPr>
            <a:xfrm>
              <a:off x="8618407"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3" name="pt183"/>
            <p:cNvSpPr/>
            <p:nvPr/>
          </p:nvSpPr>
          <p:spPr>
            <a:xfrm>
              <a:off x="8618407"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4" name="pt184"/>
            <p:cNvSpPr/>
            <p:nvPr/>
          </p:nvSpPr>
          <p:spPr>
            <a:xfrm>
              <a:off x="7857571" y="38935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5" name="pt185"/>
            <p:cNvSpPr/>
            <p:nvPr/>
          </p:nvSpPr>
          <p:spPr>
            <a:xfrm>
              <a:off x="7857571" y="38935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6" name="pt186"/>
            <p:cNvSpPr/>
            <p:nvPr/>
          </p:nvSpPr>
          <p:spPr>
            <a:xfrm>
              <a:off x="8618407" y="414134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7" name="pt187"/>
            <p:cNvSpPr/>
            <p:nvPr/>
          </p:nvSpPr>
          <p:spPr>
            <a:xfrm>
              <a:off x="8618407" y="41413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8" name="pt188"/>
            <p:cNvSpPr/>
            <p:nvPr/>
          </p:nvSpPr>
          <p:spPr>
            <a:xfrm>
              <a:off x="8496673" y="43891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9" name="pt189"/>
            <p:cNvSpPr/>
            <p:nvPr/>
          </p:nvSpPr>
          <p:spPr>
            <a:xfrm>
              <a:off x="8496673" y="43891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0" name="pt190"/>
            <p:cNvSpPr/>
            <p:nvPr/>
          </p:nvSpPr>
          <p:spPr>
            <a:xfrm>
              <a:off x="8572757" y="463691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1" name="pt191"/>
            <p:cNvSpPr/>
            <p:nvPr/>
          </p:nvSpPr>
          <p:spPr>
            <a:xfrm>
              <a:off x="8572757" y="46369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2" name="pt192"/>
            <p:cNvSpPr/>
            <p:nvPr/>
          </p:nvSpPr>
          <p:spPr>
            <a:xfrm>
              <a:off x="8466240" y="488469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3" name="pt193"/>
            <p:cNvSpPr/>
            <p:nvPr/>
          </p:nvSpPr>
          <p:spPr>
            <a:xfrm>
              <a:off x="8466240" y="488469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4" name="pt194"/>
            <p:cNvSpPr/>
            <p:nvPr/>
          </p:nvSpPr>
          <p:spPr>
            <a:xfrm>
              <a:off x="8618407" y="51324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5" name="pt195"/>
            <p:cNvSpPr/>
            <p:nvPr/>
          </p:nvSpPr>
          <p:spPr>
            <a:xfrm>
              <a:off x="8618407" y="51324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6" name="pt196"/>
            <p:cNvSpPr/>
            <p:nvPr/>
          </p:nvSpPr>
          <p:spPr>
            <a:xfrm>
              <a:off x="8618407" y="538026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7" name="pt197"/>
            <p:cNvSpPr/>
            <p:nvPr/>
          </p:nvSpPr>
          <p:spPr>
            <a:xfrm>
              <a:off x="8618407" y="538026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8" name="tx198"/>
            <p:cNvSpPr/>
            <p:nvPr/>
          </p:nvSpPr>
          <p:spPr>
            <a:xfrm>
              <a:off x="8823464" y="1910592"/>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199" name="tx199"/>
            <p:cNvSpPr/>
            <p:nvPr/>
          </p:nvSpPr>
          <p:spPr>
            <a:xfrm>
              <a:off x="8823464" y="215837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00" name="tx200"/>
            <p:cNvSpPr/>
            <p:nvPr/>
          </p:nvSpPr>
          <p:spPr>
            <a:xfrm>
              <a:off x="8823464" y="2406160"/>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01" name="tx201"/>
            <p:cNvSpPr/>
            <p:nvPr/>
          </p:nvSpPr>
          <p:spPr>
            <a:xfrm>
              <a:off x="8823464" y="2653944"/>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02" name="tx202"/>
            <p:cNvSpPr/>
            <p:nvPr/>
          </p:nvSpPr>
          <p:spPr>
            <a:xfrm>
              <a:off x="8823464" y="2901729"/>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03" name="tx203"/>
            <p:cNvSpPr/>
            <p:nvPr/>
          </p:nvSpPr>
          <p:spPr>
            <a:xfrm>
              <a:off x="8823464" y="3149513"/>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04" name="tx204"/>
            <p:cNvSpPr/>
            <p:nvPr/>
          </p:nvSpPr>
          <p:spPr>
            <a:xfrm>
              <a:off x="8823464" y="3397297"/>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05" name="tx205"/>
            <p:cNvSpPr/>
            <p:nvPr/>
          </p:nvSpPr>
          <p:spPr>
            <a:xfrm>
              <a:off x="8823464" y="36450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06" name="tx206"/>
            <p:cNvSpPr/>
            <p:nvPr/>
          </p:nvSpPr>
          <p:spPr>
            <a:xfrm>
              <a:off x="8823464" y="3892865"/>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07" name="tx207"/>
            <p:cNvSpPr/>
            <p:nvPr/>
          </p:nvSpPr>
          <p:spPr>
            <a:xfrm>
              <a:off x="8823464" y="4140649"/>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08" name="tx208"/>
            <p:cNvSpPr/>
            <p:nvPr/>
          </p:nvSpPr>
          <p:spPr>
            <a:xfrm>
              <a:off x="8823464" y="4388433"/>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09" name="tx209"/>
            <p:cNvSpPr/>
            <p:nvPr/>
          </p:nvSpPr>
          <p:spPr>
            <a:xfrm>
              <a:off x="8823464" y="4636218"/>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10" name="tx210"/>
            <p:cNvSpPr/>
            <p:nvPr/>
          </p:nvSpPr>
          <p:spPr>
            <a:xfrm>
              <a:off x="8823464" y="4884002"/>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11" name="tx211"/>
            <p:cNvSpPr/>
            <p:nvPr/>
          </p:nvSpPr>
          <p:spPr>
            <a:xfrm>
              <a:off x="8823464" y="513178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12" name="tx212"/>
            <p:cNvSpPr/>
            <p:nvPr/>
          </p:nvSpPr>
          <p:spPr>
            <a:xfrm>
              <a:off x="8823464" y="5379570"/>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13" name="rc213"/>
            <p:cNvSpPr/>
            <p:nvPr/>
          </p:nvSpPr>
          <p:spPr>
            <a:xfrm>
              <a:off x="7065803" y="1807768"/>
              <a:ext cx="2008607" cy="3766318"/>
            </a:xfrm>
            <a:prstGeom prst="rect">
              <a:avLst/>
            </a:prstGeom>
            <a:ln w="13550" cap="rnd">
              <a:solidFill>
                <a:srgbClr val="999999">
                  <a:alpha val="100000"/>
                </a:srgbClr>
              </a:solidFill>
              <a:prstDash val="solid"/>
              <a:round/>
            </a:ln>
          </p:spPr>
          <p:txBody>
            <a:bodyPr/>
            <a:lstStyle/>
            <a:p>
              <a:endParaRPr/>
            </a:p>
          </p:txBody>
        </p:sp>
        <p:sp>
          <p:nvSpPr>
            <p:cNvPr id="214" name="rc214"/>
            <p:cNvSpPr/>
            <p:nvPr/>
          </p:nvSpPr>
          <p:spPr>
            <a:xfrm>
              <a:off x="1130457" y="1592905"/>
              <a:ext cx="200860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15" name="tx215"/>
            <p:cNvSpPr/>
            <p:nvPr/>
          </p:nvSpPr>
          <p:spPr>
            <a:xfrm>
              <a:off x="1895607"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216" name="rc216"/>
            <p:cNvSpPr/>
            <p:nvPr/>
          </p:nvSpPr>
          <p:spPr>
            <a:xfrm>
              <a:off x="3936548" y="1592905"/>
              <a:ext cx="200860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17" name="tx217"/>
            <p:cNvSpPr/>
            <p:nvPr/>
          </p:nvSpPr>
          <p:spPr>
            <a:xfrm>
              <a:off x="4726526"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218" name="rc218"/>
            <p:cNvSpPr/>
            <p:nvPr/>
          </p:nvSpPr>
          <p:spPr>
            <a:xfrm>
              <a:off x="7065803" y="1592905"/>
              <a:ext cx="200860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19" name="tx219"/>
            <p:cNvSpPr/>
            <p:nvPr/>
          </p:nvSpPr>
          <p:spPr>
            <a:xfrm>
              <a:off x="7924131"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220" name="pl220"/>
            <p:cNvSpPr/>
            <p:nvPr/>
          </p:nvSpPr>
          <p:spPr>
            <a:xfrm>
              <a:off x="1130457" y="5574087"/>
              <a:ext cx="2008607" cy="0"/>
            </a:xfrm>
            <a:custGeom>
              <a:avLst/>
              <a:gdLst/>
              <a:ahLst/>
              <a:cxnLst/>
              <a:rect l="0" t="0" r="0" b="0"/>
              <a:pathLst>
                <a:path w="2008607">
                  <a:moveTo>
                    <a:pt x="0" y="0"/>
                  </a:moveTo>
                  <a:lnTo>
                    <a:pt x="2008607" y="0"/>
                  </a:lnTo>
                </a:path>
              </a:pathLst>
            </a:custGeom>
            <a:ln w="8130" cap="flat">
              <a:solidFill>
                <a:srgbClr val="000000">
                  <a:alpha val="100000"/>
                </a:srgbClr>
              </a:solidFill>
              <a:prstDash val="solid"/>
              <a:round/>
            </a:ln>
          </p:spPr>
          <p:txBody>
            <a:bodyPr/>
            <a:lstStyle/>
            <a:p>
              <a:endParaRPr/>
            </a:p>
          </p:txBody>
        </p:sp>
        <p:sp>
          <p:nvSpPr>
            <p:cNvPr id="221" name="pl221"/>
            <p:cNvSpPr/>
            <p:nvPr/>
          </p:nvSpPr>
          <p:spPr>
            <a:xfrm>
              <a:off x="122175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2" name="pl222"/>
            <p:cNvSpPr/>
            <p:nvPr/>
          </p:nvSpPr>
          <p:spPr>
            <a:xfrm>
              <a:off x="152609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3" name="pl223"/>
            <p:cNvSpPr/>
            <p:nvPr/>
          </p:nvSpPr>
          <p:spPr>
            <a:xfrm>
              <a:off x="183042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4" name="pl224"/>
            <p:cNvSpPr/>
            <p:nvPr/>
          </p:nvSpPr>
          <p:spPr>
            <a:xfrm>
              <a:off x="213476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5" name="pl225"/>
            <p:cNvSpPr/>
            <p:nvPr/>
          </p:nvSpPr>
          <p:spPr>
            <a:xfrm>
              <a:off x="243909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6" name="pl226"/>
            <p:cNvSpPr/>
            <p:nvPr/>
          </p:nvSpPr>
          <p:spPr>
            <a:xfrm>
              <a:off x="274343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7" name="tx227"/>
            <p:cNvSpPr/>
            <p:nvPr/>
          </p:nvSpPr>
          <p:spPr>
            <a:xfrm>
              <a:off x="1190680"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28" name="tx228"/>
            <p:cNvSpPr/>
            <p:nvPr/>
          </p:nvSpPr>
          <p:spPr>
            <a:xfrm>
              <a:off x="146393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29" name="tx229"/>
            <p:cNvSpPr/>
            <p:nvPr/>
          </p:nvSpPr>
          <p:spPr>
            <a:xfrm>
              <a:off x="176827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30" name="tx230"/>
            <p:cNvSpPr/>
            <p:nvPr/>
          </p:nvSpPr>
          <p:spPr>
            <a:xfrm>
              <a:off x="207260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31" name="tx231"/>
            <p:cNvSpPr/>
            <p:nvPr/>
          </p:nvSpPr>
          <p:spPr>
            <a:xfrm>
              <a:off x="237694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32" name="tx232"/>
            <p:cNvSpPr/>
            <p:nvPr/>
          </p:nvSpPr>
          <p:spPr>
            <a:xfrm>
              <a:off x="2650197"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33" name="pl233"/>
            <p:cNvSpPr/>
            <p:nvPr/>
          </p:nvSpPr>
          <p:spPr>
            <a:xfrm>
              <a:off x="3936548" y="5574087"/>
              <a:ext cx="2008607" cy="0"/>
            </a:xfrm>
            <a:custGeom>
              <a:avLst/>
              <a:gdLst/>
              <a:ahLst/>
              <a:cxnLst/>
              <a:rect l="0" t="0" r="0" b="0"/>
              <a:pathLst>
                <a:path w="2008607">
                  <a:moveTo>
                    <a:pt x="0" y="0"/>
                  </a:moveTo>
                  <a:lnTo>
                    <a:pt x="2008607" y="0"/>
                  </a:lnTo>
                </a:path>
              </a:pathLst>
            </a:custGeom>
            <a:ln w="8130" cap="flat">
              <a:solidFill>
                <a:srgbClr val="000000">
                  <a:alpha val="100000"/>
                </a:srgbClr>
              </a:solidFill>
              <a:prstDash val="solid"/>
              <a:round/>
            </a:ln>
          </p:spPr>
          <p:txBody>
            <a:bodyPr/>
            <a:lstStyle/>
            <a:p>
              <a:endParaRPr/>
            </a:p>
          </p:txBody>
        </p:sp>
        <p:sp>
          <p:nvSpPr>
            <p:cNvPr id="234" name="pl234"/>
            <p:cNvSpPr/>
            <p:nvPr/>
          </p:nvSpPr>
          <p:spPr>
            <a:xfrm>
              <a:off x="402784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5" name="pl235"/>
            <p:cNvSpPr/>
            <p:nvPr/>
          </p:nvSpPr>
          <p:spPr>
            <a:xfrm>
              <a:off x="433218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6" name="pl236"/>
            <p:cNvSpPr/>
            <p:nvPr/>
          </p:nvSpPr>
          <p:spPr>
            <a:xfrm>
              <a:off x="463651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7" name="pl237"/>
            <p:cNvSpPr/>
            <p:nvPr/>
          </p:nvSpPr>
          <p:spPr>
            <a:xfrm>
              <a:off x="494085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8" name="pl238"/>
            <p:cNvSpPr/>
            <p:nvPr/>
          </p:nvSpPr>
          <p:spPr>
            <a:xfrm>
              <a:off x="524518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9" name="pl239"/>
            <p:cNvSpPr/>
            <p:nvPr/>
          </p:nvSpPr>
          <p:spPr>
            <a:xfrm>
              <a:off x="554952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40" name="tx240"/>
            <p:cNvSpPr/>
            <p:nvPr/>
          </p:nvSpPr>
          <p:spPr>
            <a:xfrm>
              <a:off x="3996770"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41" name="tx241"/>
            <p:cNvSpPr/>
            <p:nvPr/>
          </p:nvSpPr>
          <p:spPr>
            <a:xfrm>
              <a:off x="427002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42" name="tx242"/>
            <p:cNvSpPr/>
            <p:nvPr/>
          </p:nvSpPr>
          <p:spPr>
            <a:xfrm>
              <a:off x="457436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43" name="tx243"/>
            <p:cNvSpPr/>
            <p:nvPr/>
          </p:nvSpPr>
          <p:spPr>
            <a:xfrm>
              <a:off x="487869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44" name="tx244"/>
            <p:cNvSpPr/>
            <p:nvPr/>
          </p:nvSpPr>
          <p:spPr>
            <a:xfrm>
              <a:off x="518303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45" name="tx245"/>
            <p:cNvSpPr/>
            <p:nvPr/>
          </p:nvSpPr>
          <p:spPr>
            <a:xfrm>
              <a:off x="5456287"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46" name="pl246"/>
            <p:cNvSpPr/>
            <p:nvPr/>
          </p:nvSpPr>
          <p:spPr>
            <a:xfrm>
              <a:off x="7065803" y="5574087"/>
              <a:ext cx="2008607" cy="0"/>
            </a:xfrm>
            <a:custGeom>
              <a:avLst/>
              <a:gdLst/>
              <a:ahLst/>
              <a:cxnLst/>
              <a:rect l="0" t="0" r="0" b="0"/>
              <a:pathLst>
                <a:path w="2008607">
                  <a:moveTo>
                    <a:pt x="0" y="0"/>
                  </a:moveTo>
                  <a:lnTo>
                    <a:pt x="2008607" y="0"/>
                  </a:lnTo>
                </a:path>
              </a:pathLst>
            </a:custGeom>
            <a:ln w="8130" cap="flat">
              <a:solidFill>
                <a:srgbClr val="000000">
                  <a:alpha val="100000"/>
                </a:srgbClr>
              </a:solidFill>
              <a:prstDash val="solid"/>
              <a:round/>
            </a:ln>
          </p:spPr>
          <p:txBody>
            <a:bodyPr/>
            <a:lstStyle/>
            <a:p>
              <a:endParaRPr/>
            </a:p>
          </p:txBody>
        </p:sp>
        <p:sp>
          <p:nvSpPr>
            <p:cNvPr id="247" name="pl247"/>
            <p:cNvSpPr/>
            <p:nvPr/>
          </p:nvSpPr>
          <p:spPr>
            <a:xfrm>
              <a:off x="715710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48" name="pl248"/>
            <p:cNvSpPr/>
            <p:nvPr/>
          </p:nvSpPr>
          <p:spPr>
            <a:xfrm>
              <a:off x="746143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49" name="pl249"/>
            <p:cNvSpPr/>
            <p:nvPr/>
          </p:nvSpPr>
          <p:spPr>
            <a:xfrm>
              <a:off x="776577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0" name="pl250"/>
            <p:cNvSpPr/>
            <p:nvPr/>
          </p:nvSpPr>
          <p:spPr>
            <a:xfrm>
              <a:off x="807010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1" name="pl251"/>
            <p:cNvSpPr/>
            <p:nvPr/>
          </p:nvSpPr>
          <p:spPr>
            <a:xfrm>
              <a:off x="837444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2" name="pl252"/>
            <p:cNvSpPr/>
            <p:nvPr/>
          </p:nvSpPr>
          <p:spPr>
            <a:xfrm>
              <a:off x="867877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3" name="tx253"/>
            <p:cNvSpPr/>
            <p:nvPr/>
          </p:nvSpPr>
          <p:spPr>
            <a:xfrm>
              <a:off x="7126026"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54" name="tx254"/>
            <p:cNvSpPr/>
            <p:nvPr/>
          </p:nvSpPr>
          <p:spPr>
            <a:xfrm>
              <a:off x="739928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55" name="tx255"/>
            <p:cNvSpPr/>
            <p:nvPr/>
          </p:nvSpPr>
          <p:spPr>
            <a:xfrm>
              <a:off x="770361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56" name="tx256"/>
            <p:cNvSpPr/>
            <p:nvPr/>
          </p:nvSpPr>
          <p:spPr>
            <a:xfrm>
              <a:off x="800795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57" name="tx257"/>
            <p:cNvSpPr/>
            <p:nvPr/>
          </p:nvSpPr>
          <p:spPr>
            <a:xfrm>
              <a:off x="831228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58" name="tx258"/>
            <p:cNvSpPr/>
            <p:nvPr/>
          </p:nvSpPr>
          <p:spPr>
            <a:xfrm>
              <a:off x="8585542"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59" name="tx259"/>
            <p:cNvSpPr/>
            <p:nvPr/>
          </p:nvSpPr>
          <p:spPr>
            <a:xfrm>
              <a:off x="6524376" y="5384106"/>
              <a:ext cx="45959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Viet Nam</a:t>
              </a:r>
            </a:p>
          </p:txBody>
        </p:sp>
        <p:sp>
          <p:nvSpPr>
            <p:cNvPr id="260" name="tx260"/>
            <p:cNvSpPr/>
            <p:nvPr/>
          </p:nvSpPr>
          <p:spPr>
            <a:xfrm>
              <a:off x="6648524" y="5136322"/>
              <a:ext cx="3354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Tuvalu</a:t>
              </a:r>
            </a:p>
          </p:txBody>
        </p:sp>
        <p:sp>
          <p:nvSpPr>
            <p:cNvPr id="261" name="tx261"/>
            <p:cNvSpPr/>
            <p:nvPr/>
          </p:nvSpPr>
          <p:spPr>
            <a:xfrm>
              <a:off x="6387787" y="4888538"/>
              <a:ext cx="59618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Timor-Leste</a:t>
              </a:r>
            </a:p>
          </p:txBody>
        </p:sp>
        <p:sp>
          <p:nvSpPr>
            <p:cNvPr id="262" name="tx262"/>
            <p:cNvSpPr/>
            <p:nvPr/>
          </p:nvSpPr>
          <p:spPr>
            <a:xfrm>
              <a:off x="6555263" y="4640754"/>
              <a:ext cx="42870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Thailand</a:t>
              </a:r>
            </a:p>
          </p:txBody>
        </p:sp>
        <p:sp>
          <p:nvSpPr>
            <p:cNvPr id="263" name="tx263"/>
            <p:cNvSpPr/>
            <p:nvPr/>
          </p:nvSpPr>
          <p:spPr>
            <a:xfrm>
              <a:off x="6157718" y="4391551"/>
              <a:ext cx="8262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Solomon Islands</a:t>
              </a:r>
            </a:p>
          </p:txBody>
        </p:sp>
        <p:sp>
          <p:nvSpPr>
            <p:cNvPr id="264" name="tx264"/>
            <p:cNvSpPr/>
            <p:nvPr/>
          </p:nvSpPr>
          <p:spPr>
            <a:xfrm>
              <a:off x="6629861" y="4143767"/>
              <a:ext cx="35410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Samoa</a:t>
              </a:r>
            </a:p>
          </p:txBody>
        </p:sp>
        <p:sp>
          <p:nvSpPr>
            <p:cNvPr id="265" name="tx265"/>
            <p:cNvSpPr/>
            <p:nvPr/>
          </p:nvSpPr>
          <p:spPr>
            <a:xfrm>
              <a:off x="6014744" y="3875137"/>
              <a:ext cx="96922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Papua New Guinea</a:t>
              </a:r>
            </a:p>
          </p:txBody>
        </p:sp>
        <p:sp>
          <p:nvSpPr>
            <p:cNvPr id="266" name="tx266"/>
            <p:cNvSpPr/>
            <p:nvPr/>
          </p:nvSpPr>
          <p:spPr>
            <a:xfrm>
              <a:off x="6698128" y="3649617"/>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Palau</a:t>
              </a:r>
            </a:p>
          </p:txBody>
        </p:sp>
        <p:sp>
          <p:nvSpPr>
            <p:cNvPr id="267" name="tx267"/>
            <p:cNvSpPr/>
            <p:nvPr/>
          </p:nvSpPr>
          <p:spPr>
            <a:xfrm>
              <a:off x="6518210" y="3379623"/>
              <a:ext cx="46575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Myanmar</a:t>
              </a:r>
            </a:p>
          </p:txBody>
        </p:sp>
        <p:sp>
          <p:nvSpPr>
            <p:cNvPr id="268" name="tx268"/>
            <p:cNvSpPr/>
            <p:nvPr/>
          </p:nvSpPr>
          <p:spPr>
            <a:xfrm>
              <a:off x="6530434" y="3131839"/>
              <a:ext cx="4535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Mongolia</a:t>
              </a:r>
            </a:p>
          </p:txBody>
        </p:sp>
        <p:sp>
          <p:nvSpPr>
            <p:cNvPr id="269" name="tx269"/>
            <p:cNvSpPr/>
            <p:nvPr/>
          </p:nvSpPr>
          <p:spPr>
            <a:xfrm>
              <a:off x="6176490" y="2906265"/>
              <a:ext cx="80747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Marshall Islands</a:t>
              </a:r>
            </a:p>
          </p:txBody>
        </p:sp>
        <p:sp>
          <p:nvSpPr>
            <p:cNvPr id="270" name="tx270"/>
            <p:cNvSpPr/>
            <p:nvPr/>
          </p:nvSpPr>
          <p:spPr>
            <a:xfrm>
              <a:off x="6841211" y="2636271"/>
              <a:ext cx="14275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Fiji</a:t>
              </a:r>
            </a:p>
          </p:txBody>
        </p:sp>
        <p:sp>
          <p:nvSpPr>
            <p:cNvPr id="271" name="tx271"/>
            <p:cNvSpPr/>
            <p:nvPr/>
          </p:nvSpPr>
          <p:spPr>
            <a:xfrm>
              <a:off x="6673462" y="2412006"/>
              <a:ext cx="31050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DPRK</a:t>
              </a:r>
            </a:p>
          </p:txBody>
        </p:sp>
        <p:sp>
          <p:nvSpPr>
            <p:cNvPr id="272" name="tx272"/>
            <p:cNvSpPr/>
            <p:nvPr/>
          </p:nvSpPr>
          <p:spPr>
            <a:xfrm>
              <a:off x="6691962" y="2161494"/>
              <a:ext cx="2920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China</a:t>
              </a:r>
            </a:p>
          </p:txBody>
        </p:sp>
        <p:sp>
          <p:nvSpPr>
            <p:cNvPr id="273" name="tx273"/>
            <p:cNvSpPr/>
            <p:nvPr/>
          </p:nvSpPr>
          <p:spPr>
            <a:xfrm>
              <a:off x="6033625" y="1915129"/>
              <a:ext cx="95034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Brunei Darussalam</a:t>
              </a:r>
            </a:p>
          </p:txBody>
        </p:sp>
        <p:sp>
          <p:nvSpPr>
            <p:cNvPr id="274" name="tx274"/>
            <p:cNvSpPr/>
            <p:nvPr/>
          </p:nvSpPr>
          <p:spPr>
            <a:xfrm>
              <a:off x="3513102" y="5098202"/>
              <a:ext cx="34161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Kiribati</a:t>
              </a:r>
            </a:p>
          </p:txBody>
        </p:sp>
        <p:sp>
          <p:nvSpPr>
            <p:cNvPr id="275" name="tx275"/>
            <p:cNvSpPr/>
            <p:nvPr/>
          </p:nvSpPr>
          <p:spPr>
            <a:xfrm>
              <a:off x="3208654" y="4372491"/>
              <a:ext cx="64605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Cook Islands</a:t>
              </a:r>
            </a:p>
          </p:txBody>
        </p:sp>
        <p:sp>
          <p:nvSpPr>
            <p:cNvPr id="276" name="tx276"/>
            <p:cNvSpPr/>
            <p:nvPr/>
          </p:nvSpPr>
          <p:spPr>
            <a:xfrm>
              <a:off x="3413729" y="3627407"/>
              <a:ext cx="44098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Malaysia</a:t>
              </a:r>
            </a:p>
          </p:txBody>
        </p:sp>
        <p:sp>
          <p:nvSpPr>
            <p:cNvPr id="277" name="tx277"/>
            <p:cNvSpPr/>
            <p:nvPr/>
          </p:nvSpPr>
          <p:spPr>
            <a:xfrm>
              <a:off x="3370018" y="2925325"/>
              <a:ext cx="4846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Indonesia</a:t>
              </a:r>
            </a:p>
          </p:txBody>
        </p:sp>
        <p:sp>
          <p:nvSpPr>
            <p:cNvPr id="278" name="tx278"/>
            <p:cNvSpPr/>
            <p:nvPr/>
          </p:nvSpPr>
          <p:spPr>
            <a:xfrm>
              <a:off x="3438340" y="2201033"/>
              <a:ext cx="41637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Vanuatu</a:t>
              </a:r>
            </a:p>
          </p:txBody>
        </p:sp>
        <p:sp>
          <p:nvSpPr>
            <p:cNvPr id="279" name="tx279"/>
            <p:cNvSpPr/>
            <p:nvPr/>
          </p:nvSpPr>
          <p:spPr>
            <a:xfrm>
              <a:off x="744229" y="5218917"/>
              <a:ext cx="3043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Nauru</a:t>
              </a:r>
            </a:p>
          </p:txBody>
        </p:sp>
        <p:sp>
          <p:nvSpPr>
            <p:cNvPr id="280" name="tx280"/>
            <p:cNvSpPr/>
            <p:nvPr/>
          </p:nvSpPr>
          <p:spPr>
            <a:xfrm>
              <a:off x="508267" y="4695817"/>
              <a:ext cx="54035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Micronesia</a:t>
              </a:r>
            </a:p>
          </p:txBody>
        </p:sp>
        <p:sp>
          <p:nvSpPr>
            <p:cNvPr id="281" name="tx281"/>
            <p:cNvSpPr/>
            <p:nvPr/>
          </p:nvSpPr>
          <p:spPr>
            <a:xfrm>
              <a:off x="731732" y="4150507"/>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Tonga</a:t>
              </a:r>
            </a:p>
          </p:txBody>
        </p:sp>
        <p:sp>
          <p:nvSpPr>
            <p:cNvPr id="282" name="tx282"/>
            <p:cNvSpPr/>
            <p:nvPr/>
          </p:nvSpPr>
          <p:spPr>
            <a:xfrm>
              <a:off x="806275" y="3649617"/>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Laos</a:t>
              </a:r>
            </a:p>
          </p:txBody>
        </p:sp>
        <p:sp>
          <p:nvSpPr>
            <p:cNvPr id="283" name="tx283"/>
            <p:cNvSpPr/>
            <p:nvPr/>
          </p:nvSpPr>
          <p:spPr>
            <a:xfrm>
              <a:off x="508103" y="3105617"/>
              <a:ext cx="54051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Philippines</a:t>
              </a:r>
            </a:p>
          </p:txBody>
        </p:sp>
        <p:sp>
          <p:nvSpPr>
            <p:cNvPr id="284" name="tx284"/>
            <p:cNvSpPr/>
            <p:nvPr/>
          </p:nvSpPr>
          <p:spPr>
            <a:xfrm>
              <a:off x="539208" y="2601999"/>
              <a:ext cx="50941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Cambodia</a:t>
              </a:r>
            </a:p>
          </p:txBody>
        </p:sp>
        <p:sp>
          <p:nvSpPr>
            <p:cNvPr id="285" name="tx285"/>
            <p:cNvSpPr/>
            <p:nvPr/>
          </p:nvSpPr>
          <p:spPr>
            <a:xfrm>
              <a:off x="818772" y="2080318"/>
              <a:ext cx="22985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Niue</a:t>
              </a:r>
            </a:p>
          </p:txBody>
        </p:sp>
        <p:sp>
          <p:nvSpPr>
            <p:cNvPr id="286" name="tx286"/>
            <p:cNvSpPr/>
            <p:nvPr/>
          </p:nvSpPr>
          <p:spPr>
            <a:xfrm>
              <a:off x="3971098"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287" name="pt287"/>
            <p:cNvSpPr/>
            <p:nvPr/>
          </p:nvSpPr>
          <p:spPr>
            <a:xfrm>
              <a:off x="5126321" y="6169879"/>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88" name="pt288"/>
            <p:cNvSpPr/>
            <p:nvPr/>
          </p:nvSpPr>
          <p:spPr>
            <a:xfrm>
              <a:off x="5733578"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89" name="tx289"/>
            <p:cNvSpPr/>
            <p:nvPr/>
          </p:nvSpPr>
          <p:spPr>
            <a:xfrm>
              <a:off x="5377891"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90" name="tx290"/>
            <p:cNvSpPr/>
            <p:nvPr/>
          </p:nvSpPr>
          <p:spPr>
            <a:xfrm>
              <a:off x="5985148"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91" name="tx291"/>
            <p:cNvSpPr/>
            <p:nvPr/>
          </p:nvSpPr>
          <p:spPr>
            <a:xfrm>
              <a:off x="1130457"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 and change, by country, 2024 and 2025</a:t>
              </a:r>
            </a:p>
          </p:txBody>
        </p:sp>
        <p:sp>
          <p:nvSpPr>
            <p:cNvPr id="292" name="tx292"/>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93" name="tx293"/>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2024 and 2025 indicated to the right.</a:t>
              </a:r>
            </a:p>
          </p:txBody>
        </p:sp>
      </p:grpSp>
      <p:sp>
        <p:nvSpPr>
          <p:cNvPr id="29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DTP1 coverage in 2024 and 2025, and change in coverage between the two years.
Overall, 7 out of 27 (26%) countries in EAPR had a decline in coverage. The largest decline was in Niue (-4 percentage points), followed by Cambodia and Philippines (-3 percentage points).
There were 5 (19%) countries with an increase in DTP1 coverage. Coverage remained the same in 15 countries between 2024 and 2025.
</a:t>
            </a:r>
          </a:p>
        </p:txBody>
      </p:sp>
      <p:sp>
        <p:nvSpPr>
          <p:cNvPr id="29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2024 and 2025, DTP1 coverage increased in five countries and decreased in seven countries.</a:t>
            </a:r>
          </a:p>
        </p:txBody>
      </p:sp>
      <p:grpSp>
        <p:nvGrpSpPr>
          <p:cNvPr id="296" name="Group 295"/>
          <p:cNvGrpSpPr/>
          <p:nvPr/>
        </p:nvGrpSpPr>
        <p:grpSpPr>
          <a:xfrm>
            <a:off x="292608" y="1005840"/>
            <a:ext cx="8595360" cy="28575"/>
            <a:chOff x="292608" y="1005840"/>
            <a:chExt cx="8595360" cy="28575"/>
          </a:xfrm>
        </p:grpSpPr>
        <p:sp>
          <p:nvSpPr>
            <p:cNvPr id="2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98"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DTP1 coverage in countries in EAPR from lowest to highest coverage, and the rank of the top 10 countries with the most zero-dose children, based on absolute numbers.
In 2025, DTP1 coverage ranged from 49% in Papua New Guinea to 99% in Viet Nam, DPRK, Brunei Darussalam, Samoa, Palau, Tuvalu, and Cook Islands.
20 out of 27 (74%) countries had coverage of at least 90%.
Indonesia had DTP1 coverage of 85% and the highest absolute number of zero-dose children in the region, followed by Philippines.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Papua New Guinea and Laos had the lowest DTP1 coverage, while Indonesia and Philippines had the highest number of zero-dose children, highlighting the need to consider both coverage and absolute numbers to identify all vulnerable populations.</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460778" y="2197660"/>
              <a:ext cx="1749080" cy="2924228"/>
            </a:xfrm>
            <a:custGeom>
              <a:avLst/>
              <a:gdLst/>
              <a:ahLst/>
              <a:cxnLst/>
              <a:rect l="0" t="0" r="0" b="0"/>
              <a:pathLst>
                <a:path w="1749080" h="2924228">
                  <a:moveTo>
                    <a:pt x="335919" y="2053812"/>
                  </a:moveTo>
                  <a:lnTo>
                    <a:pt x="381623" y="2095260"/>
                  </a:lnTo>
                  <a:lnTo>
                    <a:pt x="427326" y="2136708"/>
                  </a:lnTo>
                  <a:lnTo>
                    <a:pt x="473029" y="2178157"/>
                  </a:lnTo>
                  <a:lnTo>
                    <a:pt x="518733" y="2219605"/>
                  </a:lnTo>
                  <a:lnTo>
                    <a:pt x="564436" y="2261054"/>
                  </a:lnTo>
                  <a:lnTo>
                    <a:pt x="610140" y="2302502"/>
                  </a:lnTo>
                  <a:lnTo>
                    <a:pt x="655843" y="2343950"/>
                  </a:lnTo>
                  <a:lnTo>
                    <a:pt x="701546" y="2385399"/>
                  </a:lnTo>
                  <a:lnTo>
                    <a:pt x="747250" y="2426847"/>
                  </a:lnTo>
                  <a:lnTo>
                    <a:pt x="792953" y="2468295"/>
                  </a:lnTo>
                  <a:lnTo>
                    <a:pt x="838657" y="2509744"/>
                  </a:lnTo>
                  <a:lnTo>
                    <a:pt x="884360" y="2551192"/>
                  </a:lnTo>
                  <a:lnTo>
                    <a:pt x="930063" y="2592641"/>
                  </a:lnTo>
                  <a:lnTo>
                    <a:pt x="975767" y="2634089"/>
                  </a:lnTo>
                  <a:lnTo>
                    <a:pt x="1021470" y="2675537"/>
                  </a:lnTo>
                  <a:lnTo>
                    <a:pt x="1067173" y="2716986"/>
                  </a:lnTo>
                  <a:lnTo>
                    <a:pt x="1112877" y="2758434"/>
                  </a:lnTo>
                  <a:lnTo>
                    <a:pt x="1158580" y="2799882"/>
                  </a:lnTo>
                  <a:lnTo>
                    <a:pt x="1204284" y="2841331"/>
                  </a:lnTo>
                  <a:lnTo>
                    <a:pt x="1249987" y="2882779"/>
                  </a:lnTo>
                  <a:lnTo>
                    <a:pt x="1295690" y="2924228"/>
                  </a:lnTo>
                  <a:lnTo>
                    <a:pt x="1334810" y="2879594"/>
                  </a:lnTo>
                  <a:lnTo>
                    <a:pt x="1372392" y="2833658"/>
                  </a:lnTo>
                  <a:lnTo>
                    <a:pt x="1408395" y="2786474"/>
                  </a:lnTo>
                  <a:lnTo>
                    <a:pt x="1442775" y="2738096"/>
                  </a:lnTo>
                  <a:lnTo>
                    <a:pt x="1475495" y="2688579"/>
                  </a:lnTo>
                  <a:lnTo>
                    <a:pt x="1506516" y="2637980"/>
                  </a:lnTo>
                  <a:lnTo>
                    <a:pt x="1535803" y="2586359"/>
                  </a:lnTo>
                  <a:lnTo>
                    <a:pt x="1563322" y="2533773"/>
                  </a:lnTo>
                  <a:lnTo>
                    <a:pt x="1589040" y="2480284"/>
                  </a:lnTo>
                  <a:lnTo>
                    <a:pt x="1612929" y="2425953"/>
                  </a:lnTo>
                  <a:lnTo>
                    <a:pt x="1634962" y="2370844"/>
                  </a:lnTo>
                  <a:lnTo>
                    <a:pt x="1655112" y="2315018"/>
                  </a:lnTo>
                  <a:lnTo>
                    <a:pt x="1673356" y="2258541"/>
                  </a:lnTo>
                  <a:lnTo>
                    <a:pt x="1689674" y="2201477"/>
                  </a:lnTo>
                  <a:lnTo>
                    <a:pt x="1704046" y="2143893"/>
                  </a:lnTo>
                  <a:lnTo>
                    <a:pt x="1716457" y="2085855"/>
                  </a:lnTo>
                  <a:lnTo>
                    <a:pt x="1726891" y="2027428"/>
                  </a:lnTo>
                  <a:lnTo>
                    <a:pt x="1735337" y="1968682"/>
                  </a:lnTo>
                  <a:lnTo>
                    <a:pt x="1741786" y="1909682"/>
                  </a:lnTo>
                  <a:lnTo>
                    <a:pt x="1746229" y="1850498"/>
                  </a:lnTo>
                  <a:lnTo>
                    <a:pt x="1748661" y="1791197"/>
                  </a:lnTo>
                  <a:lnTo>
                    <a:pt x="1749080" y="1731848"/>
                  </a:lnTo>
                  <a:lnTo>
                    <a:pt x="1747486" y="1672518"/>
                  </a:lnTo>
                  <a:lnTo>
                    <a:pt x="1743880" y="1613277"/>
                  </a:lnTo>
                  <a:lnTo>
                    <a:pt x="1738266" y="1554193"/>
                  </a:lnTo>
                  <a:lnTo>
                    <a:pt x="1730650" y="1495332"/>
                  </a:lnTo>
                  <a:lnTo>
                    <a:pt x="1721043" y="1436765"/>
                  </a:lnTo>
                  <a:lnTo>
                    <a:pt x="1709453" y="1378556"/>
                  </a:lnTo>
                  <a:lnTo>
                    <a:pt x="1695896" y="1320775"/>
                  </a:lnTo>
                  <a:lnTo>
                    <a:pt x="1680386" y="1263486"/>
                  </a:lnTo>
                  <a:lnTo>
                    <a:pt x="1662942" y="1206757"/>
                  </a:lnTo>
                  <a:lnTo>
                    <a:pt x="1643583" y="1150652"/>
                  </a:lnTo>
                  <a:lnTo>
                    <a:pt x="1622331" y="1095237"/>
                  </a:lnTo>
                  <a:lnTo>
                    <a:pt x="1599212" y="1040574"/>
                  </a:lnTo>
                  <a:lnTo>
                    <a:pt x="1574252" y="986727"/>
                  </a:lnTo>
                  <a:lnTo>
                    <a:pt x="1547479" y="933758"/>
                  </a:lnTo>
                  <a:lnTo>
                    <a:pt x="1518925" y="881727"/>
                  </a:lnTo>
                  <a:lnTo>
                    <a:pt x="1488622" y="830696"/>
                  </a:lnTo>
                  <a:lnTo>
                    <a:pt x="1456605" y="780721"/>
                  </a:lnTo>
                  <a:lnTo>
                    <a:pt x="1422911" y="731862"/>
                  </a:lnTo>
                  <a:lnTo>
                    <a:pt x="1387579" y="684174"/>
                  </a:lnTo>
                  <a:lnTo>
                    <a:pt x="1350649" y="637712"/>
                  </a:lnTo>
                  <a:lnTo>
                    <a:pt x="1312164" y="592530"/>
                  </a:lnTo>
                  <a:lnTo>
                    <a:pt x="1272169" y="548679"/>
                  </a:lnTo>
                  <a:lnTo>
                    <a:pt x="1230709" y="506211"/>
                  </a:lnTo>
                  <a:lnTo>
                    <a:pt x="1187832" y="465173"/>
                  </a:lnTo>
                  <a:lnTo>
                    <a:pt x="1143587" y="425614"/>
                  </a:lnTo>
                  <a:lnTo>
                    <a:pt x="1098026" y="387578"/>
                  </a:lnTo>
                  <a:lnTo>
                    <a:pt x="1051201" y="351111"/>
                  </a:lnTo>
                  <a:lnTo>
                    <a:pt x="1003165" y="316252"/>
                  </a:lnTo>
                  <a:lnTo>
                    <a:pt x="953975" y="283044"/>
                  </a:lnTo>
                  <a:lnTo>
                    <a:pt x="903686" y="251523"/>
                  </a:lnTo>
                  <a:lnTo>
                    <a:pt x="852357" y="221727"/>
                  </a:lnTo>
                  <a:lnTo>
                    <a:pt x="800046" y="193689"/>
                  </a:lnTo>
                  <a:lnTo>
                    <a:pt x="746815" y="167442"/>
                  </a:lnTo>
                  <a:lnTo>
                    <a:pt x="692723" y="143016"/>
                  </a:lnTo>
                  <a:lnTo>
                    <a:pt x="637834" y="120439"/>
                  </a:lnTo>
                  <a:lnTo>
                    <a:pt x="582211" y="99738"/>
                  </a:lnTo>
                  <a:lnTo>
                    <a:pt x="525917" y="80935"/>
                  </a:lnTo>
                  <a:lnTo>
                    <a:pt x="469018" y="64053"/>
                  </a:lnTo>
                  <a:lnTo>
                    <a:pt x="411579" y="49111"/>
                  </a:lnTo>
                  <a:lnTo>
                    <a:pt x="353666" y="36127"/>
                  </a:lnTo>
                  <a:lnTo>
                    <a:pt x="295346" y="25114"/>
                  </a:lnTo>
                  <a:lnTo>
                    <a:pt x="236686" y="16087"/>
                  </a:lnTo>
                  <a:lnTo>
                    <a:pt x="177753" y="9055"/>
                  </a:lnTo>
                  <a:lnTo>
                    <a:pt x="118616" y="4026"/>
                  </a:lnTo>
                  <a:lnTo>
                    <a:pt x="59342" y="1006"/>
                  </a:lnTo>
                  <a:lnTo>
                    <a:pt x="0" y="0"/>
                  </a:lnTo>
                  <a:lnTo>
                    <a:pt x="0" y="61699"/>
                  </a:lnTo>
                  <a:lnTo>
                    <a:pt x="0" y="123398"/>
                  </a:lnTo>
                  <a:lnTo>
                    <a:pt x="0" y="185097"/>
                  </a:lnTo>
                  <a:lnTo>
                    <a:pt x="0" y="246796"/>
                  </a:lnTo>
                  <a:lnTo>
                    <a:pt x="0" y="308495"/>
                  </a:lnTo>
                  <a:lnTo>
                    <a:pt x="0" y="370194"/>
                  </a:lnTo>
                  <a:lnTo>
                    <a:pt x="0" y="431893"/>
                  </a:lnTo>
                  <a:lnTo>
                    <a:pt x="0" y="493592"/>
                  </a:lnTo>
                  <a:lnTo>
                    <a:pt x="0" y="555291"/>
                  </a:lnTo>
                  <a:lnTo>
                    <a:pt x="0" y="616990"/>
                  </a:lnTo>
                  <a:lnTo>
                    <a:pt x="0" y="678689"/>
                  </a:lnTo>
                  <a:lnTo>
                    <a:pt x="0" y="740388"/>
                  </a:lnTo>
                  <a:lnTo>
                    <a:pt x="0" y="802087"/>
                  </a:lnTo>
                  <a:lnTo>
                    <a:pt x="0" y="863786"/>
                  </a:lnTo>
                  <a:lnTo>
                    <a:pt x="0" y="925485"/>
                  </a:lnTo>
                  <a:lnTo>
                    <a:pt x="0" y="987184"/>
                  </a:lnTo>
                  <a:lnTo>
                    <a:pt x="0" y="1048883"/>
                  </a:lnTo>
                  <a:lnTo>
                    <a:pt x="0" y="1110582"/>
                  </a:lnTo>
                  <a:lnTo>
                    <a:pt x="0" y="1172281"/>
                  </a:lnTo>
                  <a:lnTo>
                    <a:pt x="0" y="1233980"/>
                  </a:lnTo>
                  <a:lnTo>
                    <a:pt x="0" y="1295679"/>
                  </a:lnTo>
                  <a:lnTo>
                    <a:pt x="61363" y="1299849"/>
                  </a:lnTo>
                  <a:lnTo>
                    <a:pt x="121597" y="1312285"/>
                  </a:lnTo>
                  <a:lnTo>
                    <a:pt x="179595" y="1332757"/>
                  </a:lnTo>
                  <a:lnTo>
                    <a:pt x="234289" y="1360888"/>
                  </a:lnTo>
                  <a:lnTo>
                    <a:pt x="284673" y="1396162"/>
                  </a:lnTo>
                  <a:lnTo>
                    <a:pt x="329821" y="1437929"/>
                  </a:lnTo>
                  <a:lnTo>
                    <a:pt x="368902" y="1485421"/>
                  </a:lnTo>
                  <a:lnTo>
                    <a:pt x="401198" y="1537764"/>
                  </a:lnTo>
                  <a:lnTo>
                    <a:pt x="426114" y="1593996"/>
                  </a:lnTo>
                  <a:lnTo>
                    <a:pt x="443191" y="1653082"/>
                  </a:lnTo>
                  <a:lnTo>
                    <a:pt x="452117" y="1713936"/>
                  </a:lnTo>
                  <a:lnTo>
                    <a:pt x="452726" y="1775437"/>
                  </a:lnTo>
                  <a:lnTo>
                    <a:pt x="445007" y="1836456"/>
                  </a:lnTo>
                  <a:lnTo>
                    <a:pt x="429103" y="1895869"/>
                  </a:lnTo>
                  <a:lnTo>
                    <a:pt x="405305" y="1952583"/>
                  </a:lnTo>
                  <a:lnTo>
                    <a:pt x="374053" y="2005555"/>
                  </a:lnTo>
                  <a:close/>
                </a:path>
              </a:pathLst>
            </a:custGeom>
            <a:solidFill>
              <a:srgbClr val="AAF400">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1615602" y="4251472"/>
              <a:ext cx="2140866" cy="1444424"/>
            </a:xfrm>
            <a:custGeom>
              <a:avLst/>
              <a:gdLst/>
              <a:ahLst/>
              <a:cxnLst/>
              <a:rect l="0" t="0" r="0" b="0"/>
              <a:pathLst>
                <a:path w="2140866" h="1444424">
                  <a:moveTo>
                    <a:pt x="626055" y="92390"/>
                  </a:moveTo>
                  <a:lnTo>
                    <a:pt x="596243" y="146409"/>
                  </a:lnTo>
                  <a:lnTo>
                    <a:pt x="566431" y="200427"/>
                  </a:lnTo>
                  <a:lnTo>
                    <a:pt x="536619" y="254446"/>
                  </a:lnTo>
                  <a:lnTo>
                    <a:pt x="506807" y="308464"/>
                  </a:lnTo>
                  <a:lnTo>
                    <a:pt x="476995" y="362483"/>
                  </a:lnTo>
                  <a:lnTo>
                    <a:pt x="447182" y="416501"/>
                  </a:lnTo>
                  <a:lnTo>
                    <a:pt x="417370" y="470520"/>
                  </a:lnTo>
                  <a:lnTo>
                    <a:pt x="387558" y="524538"/>
                  </a:lnTo>
                  <a:lnTo>
                    <a:pt x="357746" y="578557"/>
                  </a:lnTo>
                  <a:lnTo>
                    <a:pt x="327934" y="632575"/>
                  </a:lnTo>
                  <a:lnTo>
                    <a:pt x="298121" y="686594"/>
                  </a:lnTo>
                  <a:lnTo>
                    <a:pt x="268309" y="740612"/>
                  </a:lnTo>
                  <a:lnTo>
                    <a:pt x="238497" y="794631"/>
                  </a:lnTo>
                  <a:lnTo>
                    <a:pt x="208685" y="848649"/>
                  </a:lnTo>
                  <a:lnTo>
                    <a:pt x="178873" y="902668"/>
                  </a:lnTo>
                  <a:lnTo>
                    <a:pt x="149060" y="956686"/>
                  </a:lnTo>
                  <a:lnTo>
                    <a:pt x="119248" y="1010705"/>
                  </a:lnTo>
                  <a:lnTo>
                    <a:pt x="89436" y="1064723"/>
                  </a:lnTo>
                  <a:lnTo>
                    <a:pt x="59624" y="1118742"/>
                  </a:lnTo>
                  <a:lnTo>
                    <a:pt x="29812" y="1172760"/>
                  </a:lnTo>
                  <a:lnTo>
                    <a:pt x="0" y="1226779"/>
                  </a:lnTo>
                  <a:lnTo>
                    <a:pt x="53045" y="1254878"/>
                  </a:lnTo>
                  <a:lnTo>
                    <a:pt x="107024" y="1281140"/>
                  </a:lnTo>
                  <a:lnTo>
                    <a:pt x="161872" y="1305534"/>
                  </a:lnTo>
                  <a:lnTo>
                    <a:pt x="217524" y="1328032"/>
                  </a:lnTo>
                  <a:lnTo>
                    <a:pt x="273916" y="1348608"/>
                  </a:lnTo>
                  <a:lnTo>
                    <a:pt x="330981" y="1367236"/>
                  </a:lnTo>
                  <a:lnTo>
                    <a:pt x="388651" y="1383895"/>
                  </a:lnTo>
                  <a:lnTo>
                    <a:pt x="446859" y="1398565"/>
                  </a:lnTo>
                  <a:lnTo>
                    <a:pt x="505536" y="1411230"/>
                  </a:lnTo>
                  <a:lnTo>
                    <a:pt x="564613" y="1421873"/>
                  </a:lnTo>
                  <a:lnTo>
                    <a:pt x="624021" y="1430484"/>
                  </a:lnTo>
                  <a:lnTo>
                    <a:pt x="683689" y="1437050"/>
                  </a:lnTo>
                  <a:lnTo>
                    <a:pt x="743547" y="1441566"/>
                  </a:lnTo>
                  <a:lnTo>
                    <a:pt x="803525" y="1444025"/>
                  </a:lnTo>
                  <a:lnTo>
                    <a:pt x="863551" y="1444424"/>
                  </a:lnTo>
                  <a:lnTo>
                    <a:pt x="923557" y="1442764"/>
                  </a:lnTo>
                  <a:lnTo>
                    <a:pt x="983470" y="1439045"/>
                  </a:lnTo>
                  <a:lnTo>
                    <a:pt x="1043220" y="1433273"/>
                  </a:lnTo>
                  <a:lnTo>
                    <a:pt x="1102736" y="1425454"/>
                  </a:lnTo>
                  <a:lnTo>
                    <a:pt x="1161950" y="1415597"/>
                  </a:lnTo>
                  <a:lnTo>
                    <a:pt x="1220790" y="1403715"/>
                  </a:lnTo>
                  <a:lnTo>
                    <a:pt x="1279188" y="1389820"/>
                  </a:lnTo>
                  <a:lnTo>
                    <a:pt x="1337075" y="1373930"/>
                  </a:lnTo>
                  <a:lnTo>
                    <a:pt x="1394383" y="1356063"/>
                  </a:lnTo>
                  <a:lnTo>
                    <a:pt x="1451043" y="1336240"/>
                  </a:lnTo>
                  <a:lnTo>
                    <a:pt x="1506990" y="1314485"/>
                  </a:lnTo>
                  <a:lnTo>
                    <a:pt x="1562158" y="1290822"/>
                  </a:lnTo>
                  <a:lnTo>
                    <a:pt x="1616481" y="1265281"/>
                  </a:lnTo>
                  <a:lnTo>
                    <a:pt x="1669896" y="1237891"/>
                  </a:lnTo>
                  <a:lnTo>
                    <a:pt x="1722340" y="1208683"/>
                  </a:lnTo>
                  <a:lnTo>
                    <a:pt x="1773750" y="1177694"/>
                  </a:lnTo>
                  <a:lnTo>
                    <a:pt x="1824067" y="1144959"/>
                  </a:lnTo>
                  <a:lnTo>
                    <a:pt x="1873231" y="1110516"/>
                  </a:lnTo>
                  <a:lnTo>
                    <a:pt x="1921184" y="1074407"/>
                  </a:lnTo>
                  <a:lnTo>
                    <a:pt x="1967870" y="1036674"/>
                  </a:lnTo>
                  <a:lnTo>
                    <a:pt x="2013234" y="997361"/>
                  </a:lnTo>
                  <a:lnTo>
                    <a:pt x="2057222" y="956514"/>
                  </a:lnTo>
                  <a:lnTo>
                    <a:pt x="2099783" y="914183"/>
                  </a:lnTo>
                  <a:lnTo>
                    <a:pt x="2140866" y="870415"/>
                  </a:lnTo>
                  <a:lnTo>
                    <a:pt x="2095163" y="828967"/>
                  </a:lnTo>
                  <a:lnTo>
                    <a:pt x="2049459" y="787519"/>
                  </a:lnTo>
                  <a:lnTo>
                    <a:pt x="2003756" y="746070"/>
                  </a:lnTo>
                  <a:lnTo>
                    <a:pt x="1958052" y="704622"/>
                  </a:lnTo>
                  <a:lnTo>
                    <a:pt x="1912349" y="663173"/>
                  </a:lnTo>
                  <a:lnTo>
                    <a:pt x="1866646" y="621725"/>
                  </a:lnTo>
                  <a:lnTo>
                    <a:pt x="1820942" y="580277"/>
                  </a:lnTo>
                  <a:lnTo>
                    <a:pt x="1775239" y="538828"/>
                  </a:lnTo>
                  <a:lnTo>
                    <a:pt x="1729535" y="497380"/>
                  </a:lnTo>
                  <a:lnTo>
                    <a:pt x="1683832" y="455932"/>
                  </a:lnTo>
                  <a:lnTo>
                    <a:pt x="1638129" y="414483"/>
                  </a:lnTo>
                  <a:lnTo>
                    <a:pt x="1592425" y="373035"/>
                  </a:lnTo>
                  <a:lnTo>
                    <a:pt x="1546722" y="331586"/>
                  </a:lnTo>
                  <a:lnTo>
                    <a:pt x="1501019" y="290138"/>
                  </a:lnTo>
                  <a:lnTo>
                    <a:pt x="1455315" y="248690"/>
                  </a:lnTo>
                  <a:lnTo>
                    <a:pt x="1409612" y="207241"/>
                  </a:lnTo>
                  <a:lnTo>
                    <a:pt x="1363908" y="165793"/>
                  </a:lnTo>
                  <a:lnTo>
                    <a:pt x="1318205" y="124345"/>
                  </a:lnTo>
                  <a:lnTo>
                    <a:pt x="1272502" y="82896"/>
                  </a:lnTo>
                  <a:lnTo>
                    <a:pt x="1226798" y="41448"/>
                  </a:lnTo>
                  <a:lnTo>
                    <a:pt x="1181095" y="0"/>
                  </a:lnTo>
                  <a:lnTo>
                    <a:pt x="1137436" y="42103"/>
                  </a:lnTo>
                  <a:lnTo>
                    <a:pt x="1088549" y="78003"/>
                  </a:lnTo>
                  <a:lnTo>
                    <a:pt x="1035308" y="107058"/>
                  </a:lnTo>
                  <a:lnTo>
                    <a:pt x="978667" y="128749"/>
                  </a:lnTo>
                  <a:lnTo>
                    <a:pt x="919637" y="142687"/>
                  </a:lnTo>
                  <a:lnTo>
                    <a:pt x="859275" y="148622"/>
                  </a:lnTo>
                  <a:lnTo>
                    <a:pt x="798661" y="146450"/>
                  </a:lnTo>
                  <a:lnTo>
                    <a:pt x="738879" y="136208"/>
                  </a:lnTo>
                  <a:lnTo>
                    <a:pt x="680999" y="118080"/>
                  </a:lnTo>
                  <a:close/>
                </a:path>
              </a:pathLst>
            </a:custGeom>
            <a:solidFill>
              <a:srgbClr val="DEA0FD">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732089" y="4016014"/>
              <a:ext cx="1509569" cy="1462237"/>
            </a:xfrm>
            <a:custGeom>
              <a:avLst/>
              <a:gdLst/>
              <a:ahLst/>
              <a:cxnLst/>
              <a:rect l="0" t="0" r="0" b="0"/>
              <a:pathLst>
                <a:path w="1509569" h="1462237">
                  <a:moveTo>
                    <a:pt x="1280510" y="0"/>
                  </a:moveTo>
                  <a:lnTo>
                    <a:pt x="1219533" y="9413"/>
                  </a:lnTo>
                  <a:lnTo>
                    <a:pt x="1158557" y="18826"/>
                  </a:lnTo>
                  <a:lnTo>
                    <a:pt x="1097580" y="28239"/>
                  </a:lnTo>
                  <a:lnTo>
                    <a:pt x="1036603" y="37653"/>
                  </a:lnTo>
                  <a:lnTo>
                    <a:pt x="975627" y="47066"/>
                  </a:lnTo>
                  <a:lnTo>
                    <a:pt x="914650" y="56479"/>
                  </a:lnTo>
                  <a:lnTo>
                    <a:pt x="853673" y="65892"/>
                  </a:lnTo>
                  <a:lnTo>
                    <a:pt x="792697" y="75306"/>
                  </a:lnTo>
                  <a:lnTo>
                    <a:pt x="731720" y="84719"/>
                  </a:lnTo>
                  <a:lnTo>
                    <a:pt x="670743" y="94132"/>
                  </a:lnTo>
                  <a:lnTo>
                    <a:pt x="609766" y="103545"/>
                  </a:lnTo>
                  <a:lnTo>
                    <a:pt x="548790" y="112959"/>
                  </a:lnTo>
                  <a:lnTo>
                    <a:pt x="487813" y="122372"/>
                  </a:lnTo>
                  <a:lnTo>
                    <a:pt x="426836" y="131785"/>
                  </a:lnTo>
                  <a:lnTo>
                    <a:pt x="365860" y="141198"/>
                  </a:lnTo>
                  <a:lnTo>
                    <a:pt x="304883" y="150612"/>
                  </a:lnTo>
                  <a:lnTo>
                    <a:pt x="243906" y="160025"/>
                  </a:lnTo>
                  <a:lnTo>
                    <a:pt x="182930" y="169438"/>
                  </a:lnTo>
                  <a:lnTo>
                    <a:pt x="121953" y="178852"/>
                  </a:lnTo>
                  <a:lnTo>
                    <a:pt x="60976" y="188265"/>
                  </a:lnTo>
                  <a:lnTo>
                    <a:pt x="0" y="197678"/>
                  </a:lnTo>
                  <a:lnTo>
                    <a:pt x="10439" y="258227"/>
                  </a:lnTo>
                  <a:lnTo>
                    <a:pt x="22998" y="318372"/>
                  </a:lnTo>
                  <a:lnTo>
                    <a:pt x="37662" y="378039"/>
                  </a:lnTo>
                  <a:lnTo>
                    <a:pt x="54412" y="437154"/>
                  </a:lnTo>
                  <a:lnTo>
                    <a:pt x="73228" y="495644"/>
                  </a:lnTo>
                  <a:lnTo>
                    <a:pt x="94087" y="553437"/>
                  </a:lnTo>
                  <a:lnTo>
                    <a:pt x="116963" y="610462"/>
                  </a:lnTo>
                  <a:lnTo>
                    <a:pt x="141828" y="666649"/>
                  </a:lnTo>
                  <a:lnTo>
                    <a:pt x="168650" y="721927"/>
                  </a:lnTo>
                  <a:lnTo>
                    <a:pt x="197397" y="776230"/>
                  </a:lnTo>
                  <a:lnTo>
                    <a:pt x="228034" y="829489"/>
                  </a:lnTo>
                  <a:lnTo>
                    <a:pt x="260523" y="881639"/>
                  </a:lnTo>
                  <a:lnTo>
                    <a:pt x="294823" y="932616"/>
                  </a:lnTo>
                  <a:lnTo>
                    <a:pt x="330892" y="982357"/>
                  </a:lnTo>
                  <a:lnTo>
                    <a:pt x="368686" y="1030801"/>
                  </a:lnTo>
                  <a:lnTo>
                    <a:pt x="408158" y="1077887"/>
                  </a:lnTo>
                  <a:lnTo>
                    <a:pt x="449259" y="1123558"/>
                  </a:lnTo>
                  <a:lnTo>
                    <a:pt x="491939" y="1167757"/>
                  </a:lnTo>
                  <a:lnTo>
                    <a:pt x="536145" y="1210430"/>
                  </a:lnTo>
                  <a:lnTo>
                    <a:pt x="581822" y="1251524"/>
                  </a:lnTo>
                  <a:lnTo>
                    <a:pt x="628915" y="1290989"/>
                  </a:lnTo>
                  <a:lnTo>
                    <a:pt x="677364" y="1328775"/>
                  </a:lnTo>
                  <a:lnTo>
                    <a:pt x="727111" y="1364837"/>
                  </a:lnTo>
                  <a:lnTo>
                    <a:pt x="778094" y="1399128"/>
                  </a:lnTo>
                  <a:lnTo>
                    <a:pt x="830249" y="1431609"/>
                  </a:lnTo>
                  <a:lnTo>
                    <a:pt x="883513" y="1462237"/>
                  </a:lnTo>
                  <a:lnTo>
                    <a:pt x="913325" y="1408218"/>
                  </a:lnTo>
                  <a:lnTo>
                    <a:pt x="943138" y="1354200"/>
                  </a:lnTo>
                  <a:lnTo>
                    <a:pt x="972950" y="1300181"/>
                  </a:lnTo>
                  <a:lnTo>
                    <a:pt x="1002762" y="1246163"/>
                  </a:lnTo>
                  <a:lnTo>
                    <a:pt x="1032574" y="1192144"/>
                  </a:lnTo>
                  <a:lnTo>
                    <a:pt x="1062386" y="1138126"/>
                  </a:lnTo>
                  <a:lnTo>
                    <a:pt x="1092199" y="1084107"/>
                  </a:lnTo>
                  <a:lnTo>
                    <a:pt x="1122011" y="1030089"/>
                  </a:lnTo>
                  <a:lnTo>
                    <a:pt x="1151823" y="976070"/>
                  </a:lnTo>
                  <a:lnTo>
                    <a:pt x="1181635" y="922052"/>
                  </a:lnTo>
                  <a:lnTo>
                    <a:pt x="1211447" y="868033"/>
                  </a:lnTo>
                  <a:lnTo>
                    <a:pt x="1241259" y="814015"/>
                  </a:lnTo>
                  <a:lnTo>
                    <a:pt x="1271072" y="759996"/>
                  </a:lnTo>
                  <a:lnTo>
                    <a:pt x="1300884" y="705978"/>
                  </a:lnTo>
                  <a:lnTo>
                    <a:pt x="1330696" y="651959"/>
                  </a:lnTo>
                  <a:lnTo>
                    <a:pt x="1360508" y="597941"/>
                  </a:lnTo>
                  <a:lnTo>
                    <a:pt x="1390320" y="543922"/>
                  </a:lnTo>
                  <a:lnTo>
                    <a:pt x="1420133" y="489904"/>
                  </a:lnTo>
                  <a:lnTo>
                    <a:pt x="1449945" y="435885"/>
                  </a:lnTo>
                  <a:lnTo>
                    <a:pt x="1479757" y="381867"/>
                  </a:lnTo>
                  <a:lnTo>
                    <a:pt x="1509569" y="327848"/>
                  </a:lnTo>
                  <a:lnTo>
                    <a:pt x="1451898" y="290031"/>
                  </a:lnTo>
                  <a:lnTo>
                    <a:pt x="1400628" y="243905"/>
                  </a:lnTo>
                  <a:lnTo>
                    <a:pt x="1356946" y="190539"/>
                  </a:lnTo>
                  <a:lnTo>
                    <a:pt x="1321860" y="131166"/>
                  </a:lnTo>
                  <a:lnTo>
                    <a:pt x="1296184" y="67159"/>
                  </a:lnTo>
                  <a:close/>
                </a:path>
              </a:pathLst>
            </a:custGeom>
            <a:solidFill>
              <a:srgbClr val="C075A6">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711794" y="2995600"/>
              <a:ext cx="1368414" cy="1218092"/>
            </a:xfrm>
            <a:custGeom>
              <a:avLst/>
              <a:gdLst/>
              <a:ahLst/>
              <a:cxnLst/>
              <a:rect l="0" t="0" r="0" b="0"/>
              <a:pathLst>
                <a:path w="1368414" h="1218092">
                  <a:moveTo>
                    <a:pt x="1368414" y="704612"/>
                  </a:moveTo>
                  <a:lnTo>
                    <a:pt x="1316636" y="671059"/>
                  </a:lnTo>
                  <a:lnTo>
                    <a:pt x="1264858" y="637506"/>
                  </a:lnTo>
                  <a:lnTo>
                    <a:pt x="1213080" y="603953"/>
                  </a:lnTo>
                  <a:lnTo>
                    <a:pt x="1161302" y="570400"/>
                  </a:lnTo>
                  <a:lnTo>
                    <a:pt x="1109524" y="536847"/>
                  </a:lnTo>
                  <a:lnTo>
                    <a:pt x="1057746" y="503294"/>
                  </a:lnTo>
                  <a:lnTo>
                    <a:pt x="1005968" y="469741"/>
                  </a:lnTo>
                  <a:lnTo>
                    <a:pt x="954190" y="436188"/>
                  </a:lnTo>
                  <a:lnTo>
                    <a:pt x="902412" y="402635"/>
                  </a:lnTo>
                  <a:lnTo>
                    <a:pt x="850634" y="369082"/>
                  </a:lnTo>
                  <a:lnTo>
                    <a:pt x="798856" y="335529"/>
                  </a:lnTo>
                  <a:lnTo>
                    <a:pt x="747078" y="301976"/>
                  </a:lnTo>
                  <a:lnTo>
                    <a:pt x="695300" y="268423"/>
                  </a:lnTo>
                  <a:lnTo>
                    <a:pt x="643522" y="234870"/>
                  </a:lnTo>
                  <a:lnTo>
                    <a:pt x="591744" y="201317"/>
                  </a:lnTo>
                  <a:lnTo>
                    <a:pt x="539966" y="167764"/>
                  </a:lnTo>
                  <a:lnTo>
                    <a:pt x="488188" y="134211"/>
                  </a:lnTo>
                  <a:lnTo>
                    <a:pt x="436410" y="100658"/>
                  </a:lnTo>
                  <a:lnTo>
                    <a:pt x="384632" y="67105"/>
                  </a:lnTo>
                  <a:lnTo>
                    <a:pt x="332854" y="33552"/>
                  </a:lnTo>
                  <a:lnTo>
                    <a:pt x="281076" y="0"/>
                  </a:lnTo>
                  <a:lnTo>
                    <a:pt x="248982" y="51459"/>
                  </a:lnTo>
                  <a:lnTo>
                    <a:pt x="218692" y="103999"/>
                  </a:lnTo>
                  <a:lnTo>
                    <a:pt x="190241" y="157559"/>
                  </a:lnTo>
                  <a:lnTo>
                    <a:pt x="163664" y="212072"/>
                  </a:lnTo>
                  <a:lnTo>
                    <a:pt x="138993" y="267474"/>
                  </a:lnTo>
                  <a:lnTo>
                    <a:pt x="116258" y="323698"/>
                  </a:lnTo>
                  <a:lnTo>
                    <a:pt x="95485" y="380676"/>
                  </a:lnTo>
                  <a:lnTo>
                    <a:pt x="76700" y="438340"/>
                  </a:lnTo>
                  <a:lnTo>
                    <a:pt x="59925" y="496621"/>
                  </a:lnTo>
                  <a:lnTo>
                    <a:pt x="45180" y="555448"/>
                  </a:lnTo>
                  <a:lnTo>
                    <a:pt x="32484" y="614751"/>
                  </a:lnTo>
                  <a:lnTo>
                    <a:pt x="21851" y="674458"/>
                  </a:lnTo>
                  <a:lnTo>
                    <a:pt x="13295" y="734498"/>
                  </a:lnTo>
                  <a:lnTo>
                    <a:pt x="6825" y="794799"/>
                  </a:lnTo>
                  <a:lnTo>
                    <a:pt x="2449" y="855288"/>
                  </a:lnTo>
                  <a:lnTo>
                    <a:pt x="173" y="915892"/>
                  </a:lnTo>
                  <a:lnTo>
                    <a:pt x="0" y="976538"/>
                  </a:lnTo>
                  <a:lnTo>
                    <a:pt x="1928" y="1037154"/>
                  </a:lnTo>
                  <a:lnTo>
                    <a:pt x="5957" y="1097667"/>
                  </a:lnTo>
                  <a:lnTo>
                    <a:pt x="12081" y="1158004"/>
                  </a:lnTo>
                  <a:lnTo>
                    <a:pt x="20294" y="1218092"/>
                  </a:lnTo>
                  <a:lnTo>
                    <a:pt x="81270" y="1208679"/>
                  </a:lnTo>
                  <a:lnTo>
                    <a:pt x="142247" y="1199266"/>
                  </a:lnTo>
                  <a:lnTo>
                    <a:pt x="203224" y="1189852"/>
                  </a:lnTo>
                  <a:lnTo>
                    <a:pt x="264201" y="1180439"/>
                  </a:lnTo>
                  <a:lnTo>
                    <a:pt x="325177" y="1171026"/>
                  </a:lnTo>
                  <a:lnTo>
                    <a:pt x="386154" y="1161613"/>
                  </a:lnTo>
                  <a:lnTo>
                    <a:pt x="447131" y="1152199"/>
                  </a:lnTo>
                  <a:lnTo>
                    <a:pt x="508107" y="1142786"/>
                  </a:lnTo>
                  <a:lnTo>
                    <a:pt x="569084" y="1133373"/>
                  </a:lnTo>
                  <a:lnTo>
                    <a:pt x="630061" y="1123959"/>
                  </a:lnTo>
                  <a:lnTo>
                    <a:pt x="691037" y="1114546"/>
                  </a:lnTo>
                  <a:lnTo>
                    <a:pt x="752014" y="1105133"/>
                  </a:lnTo>
                  <a:lnTo>
                    <a:pt x="812991" y="1095720"/>
                  </a:lnTo>
                  <a:lnTo>
                    <a:pt x="873967" y="1086306"/>
                  </a:lnTo>
                  <a:lnTo>
                    <a:pt x="934944" y="1076893"/>
                  </a:lnTo>
                  <a:lnTo>
                    <a:pt x="995921" y="1067480"/>
                  </a:lnTo>
                  <a:lnTo>
                    <a:pt x="1056898" y="1058067"/>
                  </a:lnTo>
                  <a:lnTo>
                    <a:pt x="1117874" y="1048653"/>
                  </a:lnTo>
                  <a:lnTo>
                    <a:pt x="1178851" y="1039240"/>
                  </a:lnTo>
                  <a:lnTo>
                    <a:pt x="1239828" y="1029827"/>
                  </a:lnTo>
                  <a:lnTo>
                    <a:pt x="1300804" y="1020414"/>
                  </a:lnTo>
                  <a:lnTo>
                    <a:pt x="1295508" y="954644"/>
                  </a:lnTo>
                  <a:lnTo>
                    <a:pt x="1299812" y="888802"/>
                  </a:lnTo>
                  <a:lnTo>
                    <a:pt x="1313626" y="824281"/>
                  </a:lnTo>
                  <a:lnTo>
                    <a:pt x="1336655" y="762448"/>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992870" y="2453569"/>
              <a:ext cx="1231744" cy="1246643"/>
            </a:xfrm>
            <a:custGeom>
              <a:avLst/>
              <a:gdLst/>
              <a:ahLst/>
              <a:cxnLst/>
              <a:rect l="0" t="0" r="0" b="0"/>
              <a:pathLst>
                <a:path w="1231744" h="1246643">
                  <a:moveTo>
                    <a:pt x="1231744" y="1106116"/>
                  </a:moveTo>
                  <a:lnTo>
                    <a:pt x="1199613" y="1053444"/>
                  </a:lnTo>
                  <a:lnTo>
                    <a:pt x="1167482" y="1000772"/>
                  </a:lnTo>
                  <a:lnTo>
                    <a:pt x="1135351" y="948099"/>
                  </a:lnTo>
                  <a:lnTo>
                    <a:pt x="1103220" y="895427"/>
                  </a:lnTo>
                  <a:lnTo>
                    <a:pt x="1071088" y="842755"/>
                  </a:lnTo>
                  <a:lnTo>
                    <a:pt x="1038957" y="790083"/>
                  </a:lnTo>
                  <a:lnTo>
                    <a:pt x="1006826" y="737411"/>
                  </a:lnTo>
                  <a:lnTo>
                    <a:pt x="974695" y="684738"/>
                  </a:lnTo>
                  <a:lnTo>
                    <a:pt x="942564" y="632066"/>
                  </a:lnTo>
                  <a:lnTo>
                    <a:pt x="910433" y="579394"/>
                  </a:lnTo>
                  <a:lnTo>
                    <a:pt x="878302" y="526722"/>
                  </a:lnTo>
                  <a:lnTo>
                    <a:pt x="846171" y="474049"/>
                  </a:lnTo>
                  <a:lnTo>
                    <a:pt x="814040" y="421377"/>
                  </a:lnTo>
                  <a:lnTo>
                    <a:pt x="781909" y="368705"/>
                  </a:lnTo>
                  <a:lnTo>
                    <a:pt x="749778" y="316033"/>
                  </a:lnTo>
                  <a:lnTo>
                    <a:pt x="717647" y="263361"/>
                  </a:lnTo>
                  <a:lnTo>
                    <a:pt x="685516" y="210688"/>
                  </a:lnTo>
                  <a:lnTo>
                    <a:pt x="653385" y="158016"/>
                  </a:lnTo>
                  <a:lnTo>
                    <a:pt x="621254" y="105344"/>
                  </a:lnTo>
                  <a:lnTo>
                    <a:pt x="589123" y="52672"/>
                  </a:lnTo>
                  <a:lnTo>
                    <a:pt x="556992" y="0"/>
                  </a:lnTo>
                  <a:lnTo>
                    <a:pt x="506076" y="32276"/>
                  </a:lnTo>
                  <a:lnTo>
                    <a:pt x="456302" y="66288"/>
                  </a:lnTo>
                  <a:lnTo>
                    <a:pt x="407730" y="101995"/>
                  </a:lnTo>
                  <a:lnTo>
                    <a:pt x="360417" y="139355"/>
                  </a:lnTo>
                  <a:lnTo>
                    <a:pt x="314420" y="178323"/>
                  </a:lnTo>
                  <a:lnTo>
                    <a:pt x="269793" y="218852"/>
                  </a:lnTo>
                  <a:lnTo>
                    <a:pt x="226589" y="260896"/>
                  </a:lnTo>
                  <a:lnTo>
                    <a:pt x="184860" y="304403"/>
                  </a:lnTo>
                  <a:lnTo>
                    <a:pt x="144654" y="349322"/>
                  </a:lnTo>
                  <a:lnTo>
                    <a:pt x="106021" y="395600"/>
                  </a:lnTo>
                  <a:lnTo>
                    <a:pt x="69005" y="443182"/>
                  </a:lnTo>
                  <a:lnTo>
                    <a:pt x="33650" y="492012"/>
                  </a:lnTo>
                  <a:lnTo>
                    <a:pt x="0" y="542030"/>
                  </a:lnTo>
                  <a:lnTo>
                    <a:pt x="51778" y="575583"/>
                  </a:lnTo>
                  <a:lnTo>
                    <a:pt x="103556" y="609136"/>
                  </a:lnTo>
                  <a:lnTo>
                    <a:pt x="155334" y="642689"/>
                  </a:lnTo>
                  <a:lnTo>
                    <a:pt x="207112" y="676242"/>
                  </a:lnTo>
                  <a:lnTo>
                    <a:pt x="258890" y="709795"/>
                  </a:lnTo>
                  <a:lnTo>
                    <a:pt x="310668" y="743348"/>
                  </a:lnTo>
                  <a:lnTo>
                    <a:pt x="362446" y="776901"/>
                  </a:lnTo>
                  <a:lnTo>
                    <a:pt x="414224" y="810454"/>
                  </a:lnTo>
                  <a:lnTo>
                    <a:pt x="466002" y="844007"/>
                  </a:lnTo>
                  <a:lnTo>
                    <a:pt x="517780" y="877560"/>
                  </a:lnTo>
                  <a:lnTo>
                    <a:pt x="569558" y="911113"/>
                  </a:lnTo>
                  <a:lnTo>
                    <a:pt x="621336" y="944666"/>
                  </a:lnTo>
                  <a:lnTo>
                    <a:pt x="673114" y="978219"/>
                  </a:lnTo>
                  <a:lnTo>
                    <a:pt x="724892" y="1011772"/>
                  </a:lnTo>
                  <a:lnTo>
                    <a:pt x="776670" y="1045325"/>
                  </a:lnTo>
                  <a:lnTo>
                    <a:pt x="828448" y="1078878"/>
                  </a:lnTo>
                  <a:lnTo>
                    <a:pt x="880226" y="1112431"/>
                  </a:lnTo>
                  <a:lnTo>
                    <a:pt x="932004" y="1145984"/>
                  </a:lnTo>
                  <a:lnTo>
                    <a:pt x="983782" y="1179537"/>
                  </a:lnTo>
                  <a:lnTo>
                    <a:pt x="1035560" y="1213090"/>
                  </a:lnTo>
                  <a:lnTo>
                    <a:pt x="1087338" y="1246643"/>
                  </a:lnTo>
                  <a:lnTo>
                    <a:pt x="1128271" y="1192759"/>
                  </a:lnTo>
                  <a:lnTo>
                    <a:pt x="1176766" y="1145567"/>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1549863" y="2327957"/>
              <a:ext cx="739168" cy="1231729"/>
            </a:xfrm>
            <a:custGeom>
              <a:avLst/>
              <a:gdLst/>
              <a:ahLst/>
              <a:cxnLst/>
              <a:rect l="0" t="0" r="0" b="0"/>
              <a:pathLst>
                <a:path w="739168" h="1231729">
                  <a:moveTo>
                    <a:pt x="739168" y="1199162"/>
                  </a:moveTo>
                  <a:lnTo>
                    <a:pt x="715801" y="1142059"/>
                  </a:lnTo>
                  <a:lnTo>
                    <a:pt x="692434" y="1084956"/>
                  </a:lnTo>
                  <a:lnTo>
                    <a:pt x="669067" y="1027853"/>
                  </a:lnTo>
                  <a:lnTo>
                    <a:pt x="645700" y="970750"/>
                  </a:lnTo>
                  <a:lnTo>
                    <a:pt x="622333" y="913647"/>
                  </a:lnTo>
                  <a:lnTo>
                    <a:pt x="598966" y="856544"/>
                  </a:lnTo>
                  <a:lnTo>
                    <a:pt x="575599" y="799441"/>
                  </a:lnTo>
                  <a:lnTo>
                    <a:pt x="552232" y="742338"/>
                  </a:lnTo>
                  <a:lnTo>
                    <a:pt x="528865" y="685235"/>
                  </a:lnTo>
                  <a:lnTo>
                    <a:pt x="505498" y="628132"/>
                  </a:lnTo>
                  <a:lnTo>
                    <a:pt x="482131" y="571029"/>
                  </a:lnTo>
                  <a:lnTo>
                    <a:pt x="458764" y="513926"/>
                  </a:lnTo>
                  <a:lnTo>
                    <a:pt x="435397" y="456823"/>
                  </a:lnTo>
                  <a:lnTo>
                    <a:pt x="412030" y="399720"/>
                  </a:lnTo>
                  <a:lnTo>
                    <a:pt x="388663" y="342617"/>
                  </a:lnTo>
                  <a:lnTo>
                    <a:pt x="365296" y="285514"/>
                  </a:lnTo>
                  <a:lnTo>
                    <a:pt x="341929" y="228411"/>
                  </a:lnTo>
                  <a:lnTo>
                    <a:pt x="318562" y="171308"/>
                  </a:lnTo>
                  <a:lnTo>
                    <a:pt x="295195" y="114205"/>
                  </a:lnTo>
                  <a:lnTo>
                    <a:pt x="271828" y="57102"/>
                  </a:lnTo>
                  <a:lnTo>
                    <a:pt x="248461" y="0"/>
                  </a:lnTo>
                  <a:lnTo>
                    <a:pt x="184518" y="27665"/>
                  </a:lnTo>
                  <a:lnTo>
                    <a:pt x="121727" y="57855"/>
                  </a:lnTo>
                  <a:lnTo>
                    <a:pt x="60189" y="90521"/>
                  </a:lnTo>
                  <a:lnTo>
                    <a:pt x="0" y="125612"/>
                  </a:lnTo>
                  <a:lnTo>
                    <a:pt x="32131" y="178284"/>
                  </a:lnTo>
                  <a:lnTo>
                    <a:pt x="64262" y="230956"/>
                  </a:lnTo>
                  <a:lnTo>
                    <a:pt x="96393" y="283629"/>
                  </a:lnTo>
                  <a:lnTo>
                    <a:pt x="128524" y="336301"/>
                  </a:lnTo>
                  <a:lnTo>
                    <a:pt x="160655" y="388973"/>
                  </a:lnTo>
                  <a:lnTo>
                    <a:pt x="192786" y="441645"/>
                  </a:lnTo>
                  <a:lnTo>
                    <a:pt x="224917" y="494317"/>
                  </a:lnTo>
                  <a:lnTo>
                    <a:pt x="257048" y="546990"/>
                  </a:lnTo>
                  <a:lnTo>
                    <a:pt x="289179" y="599662"/>
                  </a:lnTo>
                  <a:lnTo>
                    <a:pt x="321310" y="652334"/>
                  </a:lnTo>
                  <a:lnTo>
                    <a:pt x="353441" y="705006"/>
                  </a:lnTo>
                  <a:lnTo>
                    <a:pt x="385572" y="757679"/>
                  </a:lnTo>
                  <a:lnTo>
                    <a:pt x="417703" y="810351"/>
                  </a:lnTo>
                  <a:lnTo>
                    <a:pt x="449834" y="863023"/>
                  </a:lnTo>
                  <a:lnTo>
                    <a:pt x="481965" y="915695"/>
                  </a:lnTo>
                  <a:lnTo>
                    <a:pt x="514096" y="968367"/>
                  </a:lnTo>
                  <a:lnTo>
                    <a:pt x="546227" y="1021040"/>
                  </a:lnTo>
                  <a:lnTo>
                    <a:pt x="578358" y="1073712"/>
                  </a:lnTo>
                  <a:lnTo>
                    <a:pt x="610489" y="1126384"/>
                  </a:lnTo>
                  <a:lnTo>
                    <a:pt x="642620" y="1179056"/>
                  </a:lnTo>
                  <a:lnTo>
                    <a:pt x="674751" y="1231729"/>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1798324" y="2249778"/>
              <a:ext cx="552578" cy="1277342"/>
            </a:xfrm>
            <a:custGeom>
              <a:avLst/>
              <a:gdLst/>
              <a:ahLst/>
              <a:cxnLst/>
              <a:rect l="0" t="0" r="0" b="0"/>
              <a:pathLst>
                <a:path w="552578" h="1277342">
                  <a:moveTo>
                    <a:pt x="552578" y="1257073"/>
                  </a:moveTo>
                  <a:lnTo>
                    <a:pt x="537629" y="1197212"/>
                  </a:lnTo>
                  <a:lnTo>
                    <a:pt x="522680" y="1137352"/>
                  </a:lnTo>
                  <a:lnTo>
                    <a:pt x="507731" y="1077491"/>
                  </a:lnTo>
                  <a:lnTo>
                    <a:pt x="492782" y="1017630"/>
                  </a:lnTo>
                  <a:lnTo>
                    <a:pt x="477834" y="957770"/>
                  </a:lnTo>
                  <a:lnTo>
                    <a:pt x="462885" y="897909"/>
                  </a:lnTo>
                  <a:lnTo>
                    <a:pt x="447936" y="838048"/>
                  </a:lnTo>
                  <a:lnTo>
                    <a:pt x="432987" y="778188"/>
                  </a:lnTo>
                  <a:lnTo>
                    <a:pt x="418038" y="718327"/>
                  </a:lnTo>
                  <a:lnTo>
                    <a:pt x="403089" y="658467"/>
                  </a:lnTo>
                  <a:lnTo>
                    <a:pt x="388140" y="598606"/>
                  </a:lnTo>
                  <a:lnTo>
                    <a:pt x="373191" y="538745"/>
                  </a:lnTo>
                  <a:lnTo>
                    <a:pt x="358242" y="478885"/>
                  </a:lnTo>
                  <a:lnTo>
                    <a:pt x="343293" y="419024"/>
                  </a:lnTo>
                  <a:lnTo>
                    <a:pt x="328344" y="359163"/>
                  </a:lnTo>
                  <a:lnTo>
                    <a:pt x="313395" y="299303"/>
                  </a:lnTo>
                  <a:lnTo>
                    <a:pt x="298446" y="239442"/>
                  </a:lnTo>
                  <a:lnTo>
                    <a:pt x="283497" y="179581"/>
                  </a:lnTo>
                  <a:lnTo>
                    <a:pt x="268548" y="119721"/>
                  </a:lnTo>
                  <a:lnTo>
                    <a:pt x="253599" y="59860"/>
                  </a:lnTo>
                  <a:lnTo>
                    <a:pt x="238650" y="0"/>
                  </a:lnTo>
                  <a:lnTo>
                    <a:pt x="177973" y="16316"/>
                  </a:lnTo>
                  <a:lnTo>
                    <a:pt x="117920" y="34801"/>
                  </a:lnTo>
                  <a:lnTo>
                    <a:pt x="58570" y="55431"/>
                  </a:lnTo>
                  <a:lnTo>
                    <a:pt x="0" y="78179"/>
                  </a:lnTo>
                  <a:lnTo>
                    <a:pt x="23366" y="135282"/>
                  </a:lnTo>
                  <a:lnTo>
                    <a:pt x="46733" y="192385"/>
                  </a:lnTo>
                  <a:lnTo>
                    <a:pt x="70100" y="249488"/>
                  </a:lnTo>
                  <a:lnTo>
                    <a:pt x="93467" y="306591"/>
                  </a:lnTo>
                  <a:lnTo>
                    <a:pt x="116834" y="363694"/>
                  </a:lnTo>
                  <a:lnTo>
                    <a:pt x="140201" y="420797"/>
                  </a:lnTo>
                  <a:lnTo>
                    <a:pt x="163568" y="477900"/>
                  </a:lnTo>
                  <a:lnTo>
                    <a:pt x="186935" y="535003"/>
                  </a:lnTo>
                  <a:lnTo>
                    <a:pt x="210302" y="592106"/>
                  </a:lnTo>
                  <a:lnTo>
                    <a:pt x="233669" y="649209"/>
                  </a:lnTo>
                  <a:lnTo>
                    <a:pt x="257036" y="706312"/>
                  </a:lnTo>
                  <a:lnTo>
                    <a:pt x="280403" y="763415"/>
                  </a:lnTo>
                  <a:lnTo>
                    <a:pt x="303770" y="820518"/>
                  </a:lnTo>
                  <a:lnTo>
                    <a:pt x="327137" y="877621"/>
                  </a:lnTo>
                  <a:lnTo>
                    <a:pt x="350504" y="934724"/>
                  </a:lnTo>
                  <a:lnTo>
                    <a:pt x="373871" y="991827"/>
                  </a:lnTo>
                  <a:lnTo>
                    <a:pt x="397238" y="1048930"/>
                  </a:lnTo>
                  <a:lnTo>
                    <a:pt x="420605" y="1106033"/>
                  </a:lnTo>
                  <a:lnTo>
                    <a:pt x="443972" y="1163136"/>
                  </a:lnTo>
                  <a:lnTo>
                    <a:pt x="467339" y="1220239"/>
                  </a:lnTo>
                  <a:lnTo>
                    <a:pt x="490706" y="1277342"/>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2036975" y="2221363"/>
              <a:ext cx="349399" cy="1285487"/>
            </a:xfrm>
            <a:custGeom>
              <a:avLst/>
              <a:gdLst/>
              <a:ahLst/>
              <a:cxnLst/>
              <a:rect l="0" t="0" r="0" b="0"/>
              <a:pathLst>
                <a:path w="349399" h="1285487">
                  <a:moveTo>
                    <a:pt x="349399" y="1278121"/>
                  </a:moveTo>
                  <a:lnTo>
                    <a:pt x="339276" y="1217258"/>
                  </a:lnTo>
                  <a:lnTo>
                    <a:pt x="329153" y="1156395"/>
                  </a:lnTo>
                  <a:lnTo>
                    <a:pt x="319030" y="1095532"/>
                  </a:lnTo>
                  <a:lnTo>
                    <a:pt x="308908" y="1034669"/>
                  </a:lnTo>
                  <a:lnTo>
                    <a:pt x="298785" y="973806"/>
                  </a:lnTo>
                  <a:lnTo>
                    <a:pt x="288662" y="912943"/>
                  </a:lnTo>
                  <a:lnTo>
                    <a:pt x="278539" y="852080"/>
                  </a:lnTo>
                  <a:lnTo>
                    <a:pt x="268416" y="791217"/>
                  </a:lnTo>
                  <a:lnTo>
                    <a:pt x="258293" y="730354"/>
                  </a:lnTo>
                  <a:lnTo>
                    <a:pt x="248170" y="669492"/>
                  </a:lnTo>
                  <a:lnTo>
                    <a:pt x="238048" y="608629"/>
                  </a:lnTo>
                  <a:lnTo>
                    <a:pt x="227925" y="547766"/>
                  </a:lnTo>
                  <a:lnTo>
                    <a:pt x="217802" y="486903"/>
                  </a:lnTo>
                  <a:lnTo>
                    <a:pt x="207679" y="426040"/>
                  </a:lnTo>
                  <a:lnTo>
                    <a:pt x="197556" y="365177"/>
                  </a:lnTo>
                  <a:lnTo>
                    <a:pt x="187433" y="304314"/>
                  </a:lnTo>
                  <a:lnTo>
                    <a:pt x="177310" y="243451"/>
                  </a:lnTo>
                  <a:lnTo>
                    <a:pt x="167188" y="182588"/>
                  </a:lnTo>
                  <a:lnTo>
                    <a:pt x="157065" y="121725"/>
                  </a:lnTo>
                  <a:lnTo>
                    <a:pt x="146942" y="60862"/>
                  </a:lnTo>
                  <a:lnTo>
                    <a:pt x="136819" y="0"/>
                  </a:lnTo>
                  <a:lnTo>
                    <a:pt x="68125" y="12840"/>
                  </a:lnTo>
                  <a:lnTo>
                    <a:pt x="0" y="28414"/>
                  </a:lnTo>
                  <a:lnTo>
                    <a:pt x="14948" y="88275"/>
                  </a:lnTo>
                  <a:lnTo>
                    <a:pt x="29897" y="148135"/>
                  </a:lnTo>
                  <a:lnTo>
                    <a:pt x="44846" y="207996"/>
                  </a:lnTo>
                  <a:lnTo>
                    <a:pt x="59795" y="267857"/>
                  </a:lnTo>
                  <a:lnTo>
                    <a:pt x="74744" y="327717"/>
                  </a:lnTo>
                  <a:lnTo>
                    <a:pt x="89693" y="387578"/>
                  </a:lnTo>
                  <a:lnTo>
                    <a:pt x="104642" y="447439"/>
                  </a:lnTo>
                  <a:lnTo>
                    <a:pt x="119591" y="507299"/>
                  </a:lnTo>
                  <a:lnTo>
                    <a:pt x="134540" y="567160"/>
                  </a:lnTo>
                  <a:lnTo>
                    <a:pt x="149489" y="627020"/>
                  </a:lnTo>
                  <a:lnTo>
                    <a:pt x="164438" y="686881"/>
                  </a:lnTo>
                  <a:lnTo>
                    <a:pt x="179387" y="746742"/>
                  </a:lnTo>
                  <a:lnTo>
                    <a:pt x="194336" y="806602"/>
                  </a:lnTo>
                  <a:lnTo>
                    <a:pt x="209285" y="866463"/>
                  </a:lnTo>
                  <a:lnTo>
                    <a:pt x="224234" y="926324"/>
                  </a:lnTo>
                  <a:lnTo>
                    <a:pt x="239183" y="986184"/>
                  </a:lnTo>
                  <a:lnTo>
                    <a:pt x="254131" y="1046045"/>
                  </a:lnTo>
                  <a:lnTo>
                    <a:pt x="269080" y="1105906"/>
                  </a:lnTo>
                  <a:lnTo>
                    <a:pt x="284029" y="1165766"/>
                  </a:lnTo>
                  <a:lnTo>
                    <a:pt x="298978" y="1225627"/>
                  </a:lnTo>
                  <a:lnTo>
                    <a:pt x="313927" y="1285487"/>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2173795" y="2204409"/>
              <a:ext cx="247183" cy="1295074"/>
            </a:xfrm>
            <a:custGeom>
              <a:avLst/>
              <a:gdLst/>
              <a:ahLst/>
              <a:cxnLst/>
              <a:rect l="0" t="0" r="0" b="0"/>
              <a:pathLst>
                <a:path w="247183" h="1295074">
                  <a:moveTo>
                    <a:pt x="247183" y="1290679"/>
                  </a:moveTo>
                  <a:lnTo>
                    <a:pt x="241768" y="1229218"/>
                  </a:lnTo>
                  <a:lnTo>
                    <a:pt x="236353" y="1167757"/>
                  </a:lnTo>
                  <a:lnTo>
                    <a:pt x="230938" y="1106296"/>
                  </a:lnTo>
                  <a:lnTo>
                    <a:pt x="225523" y="1044835"/>
                  </a:lnTo>
                  <a:lnTo>
                    <a:pt x="220108" y="983374"/>
                  </a:lnTo>
                  <a:lnTo>
                    <a:pt x="214694" y="921913"/>
                  </a:lnTo>
                  <a:lnTo>
                    <a:pt x="209279" y="860452"/>
                  </a:lnTo>
                  <a:lnTo>
                    <a:pt x="203864" y="798992"/>
                  </a:lnTo>
                  <a:lnTo>
                    <a:pt x="198449" y="737531"/>
                  </a:lnTo>
                  <a:lnTo>
                    <a:pt x="193034" y="676070"/>
                  </a:lnTo>
                  <a:lnTo>
                    <a:pt x="187619" y="614609"/>
                  </a:lnTo>
                  <a:lnTo>
                    <a:pt x="182204" y="553148"/>
                  </a:lnTo>
                  <a:lnTo>
                    <a:pt x="176789" y="491687"/>
                  </a:lnTo>
                  <a:lnTo>
                    <a:pt x="171374" y="430226"/>
                  </a:lnTo>
                  <a:lnTo>
                    <a:pt x="165959" y="368765"/>
                  </a:lnTo>
                  <a:lnTo>
                    <a:pt x="160545" y="307304"/>
                  </a:lnTo>
                  <a:lnTo>
                    <a:pt x="155130" y="245843"/>
                  </a:lnTo>
                  <a:lnTo>
                    <a:pt x="149715" y="184382"/>
                  </a:lnTo>
                  <a:lnTo>
                    <a:pt x="144300" y="122921"/>
                  </a:lnTo>
                  <a:lnTo>
                    <a:pt x="138885" y="61460"/>
                  </a:lnTo>
                  <a:lnTo>
                    <a:pt x="133470" y="0"/>
                  </a:lnTo>
                  <a:lnTo>
                    <a:pt x="66572" y="7193"/>
                  </a:lnTo>
                  <a:lnTo>
                    <a:pt x="0" y="16953"/>
                  </a:lnTo>
                  <a:lnTo>
                    <a:pt x="10122" y="77816"/>
                  </a:lnTo>
                  <a:lnTo>
                    <a:pt x="20245" y="138679"/>
                  </a:lnTo>
                  <a:lnTo>
                    <a:pt x="30368" y="199542"/>
                  </a:lnTo>
                  <a:lnTo>
                    <a:pt x="40491" y="260405"/>
                  </a:lnTo>
                  <a:lnTo>
                    <a:pt x="50614" y="321268"/>
                  </a:lnTo>
                  <a:lnTo>
                    <a:pt x="60737" y="382131"/>
                  </a:lnTo>
                  <a:lnTo>
                    <a:pt x="70859" y="442994"/>
                  </a:lnTo>
                  <a:lnTo>
                    <a:pt x="80982" y="503856"/>
                  </a:lnTo>
                  <a:lnTo>
                    <a:pt x="91105" y="564719"/>
                  </a:lnTo>
                  <a:lnTo>
                    <a:pt x="101228" y="625582"/>
                  </a:lnTo>
                  <a:lnTo>
                    <a:pt x="111351" y="686445"/>
                  </a:lnTo>
                  <a:lnTo>
                    <a:pt x="121474" y="747308"/>
                  </a:lnTo>
                  <a:lnTo>
                    <a:pt x="131597" y="808171"/>
                  </a:lnTo>
                  <a:lnTo>
                    <a:pt x="141719" y="869034"/>
                  </a:lnTo>
                  <a:lnTo>
                    <a:pt x="151842" y="929897"/>
                  </a:lnTo>
                  <a:lnTo>
                    <a:pt x="161965" y="990760"/>
                  </a:lnTo>
                  <a:lnTo>
                    <a:pt x="172088" y="1051623"/>
                  </a:lnTo>
                  <a:lnTo>
                    <a:pt x="182211" y="1112486"/>
                  </a:lnTo>
                  <a:lnTo>
                    <a:pt x="192334" y="1173349"/>
                  </a:lnTo>
                  <a:lnTo>
                    <a:pt x="202457" y="1234211"/>
                  </a:lnTo>
                  <a:lnTo>
                    <a:pt x="212579" y="1295074"/>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2307266" y="2199189"/>
              <a:ext cx="134558" cy="1295900"/>
            </a:xfrm>
            <a:custGeom>
              <a:avLst/>
              <a:gdLst/>
              <a:ahLst/>
              <a:cxnLst/>
              <a:rect l="0" t="0" r="0" b="0"/>
              <a:pathLst>
                <a:path w="134558" h="1295900">
                  <a:moveTo>
                    <a:pt x="134558" y="1294546"/>
                  </a:moveTo>
                  <a:lnTo>
                    <a:pt x="131979" y="1232901"/>
                  </a:lnTo>
                  <a:lnTo>
                    <a:pt x="129400" y="1171256"/>
                  </a:lnTo>
                  <a:lnTo>
                    <a:pt x="126821" y="1109611"/>
                  </a:lnTo>
                  <a:lnTo>
                    <a:pt x="124242" y="1047966"/>
                  </a:lnTo>
                  <a:lnTo>
                    <a:pt x="121664" y="986321"/>
                  </a:lnTo>
                  <a:lnTo>
                    <a:pt x="119085" y="924676"/>
                  </a:lnTo>
                  <a:lnTo>
                    <a:pt x="116506" y="863031"/>
                  </a:lnTo>
                  <a:lnTo>
                    <a:pt x="113927" y="801386"/>
                  </a:lnTo>
                  <a:lnTo>
                    <a:pt x="111348" y="739741"/>
                  </a:lnTo>
                  <a:lnTo>
                    <a:pt x="108770" y="678095"/>
                  </a:lnTo>
                  <a:lnTo>
                    <a:pt x="106191" y="616450"/>
                  </a:lnTo>
                  <a:lnTo>
                    <a:pt x="103612" y="554805"/>
                  </a:lnTo>
                  <a:lnTo>
                    <a:pt x="101033" y="493160"/>
                  </a:lnTo>
                  <a:lnTo>
                    <a:pt x="98454" y="431515"/>
                  </a:lnTo>
                  <a:lnTo>
                    <a:pt x="95876" y="369870"/>
                  </a:lnTo>
                  <a:lnTo>
                    <a:pt x="93297" y="308225"/>
                  </a:lnTo>
                  <a:lnTo>
                    <a:pt x="90718" y="246580"/>
                  </a:lnTo>
                  <a:lnTo>
                    <a:pt x="88139" y="184935"/>
                  </a:lnTo>
                  <a:lnTo>
                    <a:pt x="85560" y="123290"/>
                  </a:lnTo>
                  <a:lnTo>
                    <a:pt x="82982" y="61645"/>
                  </a:lnTo>
                  <a:lnTo>
                    <a:pt x="80403" y="0"/>
                  </a:lnTo>
                  <a:lnTo>
                    <a:pt x="0" y="5220"/>
                  </a:lnTo>
                  <a:lnTo>
                    <a:pt x="5414" y="66681"/>
                  </a:lnTo>
                  <a:lnTo>
                    <a:pt x="10829" y="128142"/>
                  </a:lnTo>
                  <a:lnTo>
                    <a:pt x="16244" y="189603"/>
                  </a:lnTo>
                  <a:lnTo>
                    <a:pt x="21659" y="251064"/>
                  </a:lnTo>
                  <a:lnTo>
                    <a:pt x="27074" y="312525"/>
                  </a:lnTo>
                  <a:lnTo>
                    <a:pt x="32489" y="373986"/>
                  </a:lnTo>
                  <a:lnTo>
                    <a:pt x="37904" y="435447"/>
                  </a:lnTo>
                  <a:lnTo>
                    <a:pt x="43319" y="496908"/>
                  </a:lnTo>
                  <a:lnTo>
                    <a:pt x="48734" y="558369"/>
                  </a:lnTo>
                  <a:lnTo>
                    <a:pt x="54148" y="619830"/>
                  </a:lnTo>
                  <a:lnTo>
                    <a:pt x="59563" y="681291"/>
                  </a:lnTo>
                  <a:lnTo>
                    <a:pt x="64978" y="742751"/>
                  </a:lnTo>
                  <a:lnTo>
                    <a:pt x="70393" y="804212"/>
                  </a:lnTo>
                  <a:lnTo>
                    <a:pt x="75808" y="865673"/>
                  </a:lnTo>
                  <a:lnTo>
                    <a:pt x="81223" y="927134"/>
                  </a:lnTo>
                  <a:lnTo>
                    <a:pt x="86638" y="988595"/>
                  </a:lnTo>
                  <a:lnTo>
                    <a:pt x="92053" y="1050056"/>
                  </a:lnTo>
                  <a:lnTo>
                    <a:pt x="97468" y="1111517"/>
                  </a:lnTo>
                  <a:lnTo>
                    <a:pt x="102883" y="1172978"/>
                  </a:lnTo>
                  <a:lnTo>
                    <a:pt x="108297" y="1234439"/>
                  </a:lnTo>
                  <a:lnTo>
                    <a:pt x="113712" y="1295900"/>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2387669" y="2198456"/>
              <a:ext cx="59425" cy="1295278"/>
            </a:xfrm>
            <a:custGeom>
              <a:avLst/>
              <a:gdLst/>
              <a:ahLst/>
              <a:cxnLst/>
              <a:rect l="0" t="0" r="0" b="0"/>
              <a:pathLst>
                <a:path w="59425" h="1295278">
                  <a:moveTo>
                    <a:pt x="59425" y="1295089"/>
                  </a:moveTo>
                  <a:lnTo>
                    <a:pt x="57564" y="1233418"/>
                  </a:lnTo>
                  <a:lnTo>
                    <a:pt x="55702" y="1171747"/>
                  </a:lnTo>
                  <a:lnTo>
                    <a:pt x="53840" y="1110076"/>
                  </a:lnTo>
                  <a:lnTo>
                    <a:pt x="51979" y="1048405"/>
                  </a:lnTo>
                  <a:lnTo>
                    <a:pt x="50117" y="986734"/>
                  </a:lnTo>
                  <a:lnTo>
                    <a:pt x="48256" y="925063"/>
                  </a:lnTo>
                  <a:lnTo>
                    <a:pt x="46394" y="863392"/>
                  </a:lnTo>
                  <a:lnTo>
                    <a:pt x="44532" y="801721"/>
                  </a:lnTo>
                  <a:lnTo>
                    <a:pt x="42671" y="740050"/>
                  </a:lnTo>
                  <a:lnTo>
                    <a:pt x="40809" y="678379"/>
                  </a:lnTo>
                  <a:lnTo>
                    <a:pt x="38947" y="616709"/>
                  </a:lnTo>
                  <a:lnTo>
                    <a:pt x="37086" y="555038"/>
                  </a:lnTo>
                  <a:lnTo>
                    <a:pt x="35224" y="493367"/>
                  </a:lnTo>
                  <a:lnTo>
                    <a:pt x="33362" y="431696"/>
                  </a:lnTo>
                  <a:lnTo>
                    <a:pt x="31501" y="370025"/>
                  </a:lnTo>
                  <a:lnTo>
                    <a:pt x="29639" y="308354"/>
                  </a:lnTo>
                  <a:lnTo>
                    <a:pt x="27777" y="246683"/>
                  </a:lnTo>
                  <a:lnTo>
                    <a:pt x="25916" y="185012"/>
                  </a:lnTo>
                  <a:lnTo>
                    <a:pt x="24054" y="123341"/>
                  </a:lnTo>
                  <a:lnTo>
                    <a:pt x="22193" y="61670"/>
                  </a:lnTo>
                  <a:lnTo>
                    <a:pt x="20331" y="0"/>
                  </a:lnTo>
                  <a:lnTo>
                    <a:pt x="0" y="732"/>
                  </a:lnTo>
                  <a:lnTo>
                    <a:pt x="2578" y="62377"/>
                  </a:lnTo>
                  <a:lnTo>
                    <a:pt x="5157" y="124022"/>
                  </a:lnTo>
                  <a:lnTo>
                    <a:pt x="7736" y="185667"/>
                  </a:lnTo>
                  <a:lnTo>
                    <a:pt x="10315" y="247312"/>
                  </a:lnTo>
                  <a:lnTo>
                    <a:pt x="12894" y="308957"/>
                  </a:lnTo>
                  <a:lnTo>
                    <a:pt x="15472" y="370602"/>
                  </a:lnTo>
                  <a:lnTo>
                    <a:pt x="18051" y="432247"/>
                  </a:lnTo>
                  <a:lnTo>
                    <a:pt x="20630" y="493892"/>
                  </a:lnTo>
                  <a:lnTo>
                    <a:pt x="23209" y="555537"/>
                  </a:lnTo>
                  <a:lnTo>
                    <a:pt x="25788" y="617182"/>
                  </a:lnTo>
                  <a:lnTo>
                    <a:pt x="28366" y="678828"/>
                  </a:lnTo>
                  <a:lnTo>
                    <a:pt x="30945" y="740473"/>
                  </a:lnTo>
                  <a:lnTo>
                    <a:pt x="33524" y="802118"/>
                  </a:lnTo>
                  <a:lnTo>
                    <a:pt x="36103" y="863763"/>
                  </a:lnTo>
                  <a:lnTo>
                    <a:pt x="38682" y="925408"/>
                  </a:lnTo>
                  <a:lnTo>
                    <a:pt x="41260" y="987053"/>
                  </a:lnTo>
                  <a:lnTo>
                    <a:pt x="43839" y="1048698"/>
                  </a:lnTo>
                  <a:lnTo>
                    <a:pt x="46418" y="1110343"/>
                  </a:lnTo>
                  <a:lnTo>
                    <a:pt x="48997" y="1171988"/>
                  </a:lnTo>
                  <a:lnTo>
                    <a:pt x="51576" y="1233633"/>
                  </a:lnTo>
                  <a:lnTo>
                    <a:pt x="54154" y="1295278"/>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2408000" y="2197965"/>
              <a:ext cx="44303" cy="1295580"/>
            </a:xfrm>
            <a:custGeom>
              <a:avLst/>
              <a:gdLst/>
              <a:ahLst/>
              <a:cxnLst/>
              <a:rect l="0" t="0" r="0" b="0"/>
              <a:pathLst>
                <a:path w="44303" h="1295580">
                  <a:moveTo>
                    <a:pt x="44303" y="1295452"/>
                  </a:moveTo>
                  <a:lnTo>
                    <a:pt x="43150" y="1233764"/>
                  </a:lnTo>
                  <a:lnTo>
                    <a:pt x="41997" y="1172076"/>
                  </a:lnTo>
                  <a:lnTo>
                    <a:pt x="40845" y="1110388"/>
                  </a:lnTo>
                  <a:lnTo>
                    <a:pt x="39692" y="1048699"/>
                  </a:lnTo>
                  <a:lnTo>
                    <a:pt x="38539" y="987011"/>
                  </a:lnTo>
                  <a:lnTo>
                    <a:pt x="37386" y="925323"/>
                  </a:lnTo>
                  <a:lnTo>
                    <a:pt x="36233" y="863635"/>
                  </a:lnTo>
                  <a:lnTo>
                    <a:pt x="35080" y="801946"/>
                  </a:lnTo>
                  <a:lnTo>
                    <a:pt x="33927" y="740258"/>
                  </a:lnTo>
                  <a:lnTo>
                    <a:pt x="32774" y="678570"/>
                  </a:lnTo>
                  <a:lnTo>
                    <a:pt x="31621" y="616882"/>
                  </a:lnTo>
                  <a:lnTo>
                    <a:pt x="30468" y="555194"/>
                  </a:lnTo>
                  <a:lnTo>
                    <a:pt x="29315" y="493505"/>
                  </a:lnTo>
                  <a:lnTo>
                    <a:pt x="28163" y="431817"/>
                  </a:lnTo>
                  <a:lnTo>
                    <a:pt x="27010" y="370129"/>
                  </a:lnTo>
                  <a:lnTo>
                    <a:pt x="25857" y="308441"/>
                  </a:lnTo>
                  <a:lnTo>
                    <a:pt x="24704" y="246752"/>
                  </a:lnTo>
                  <a:lnTo>
                    <a:pt x="23551" y="185064"/>
                  </a:lnTo>
                  <a:lnTo>
                    <a:pt x="22398" y="123376"/>
                  </a:lnTo>
                  <a:lnTo>
                    <a:pt x="21245" y="61688"/>
                  </a:lnTo>
                  <a:lnTo>
                    <a:pt x="20092" y="0"/>
                  </a:lnTo>
                  <a:lnTo>
                    <a:pt x="0" y="491"/>
                  </a:lnTo>
                  <a:lnTo>
                    <a:pt x="1861" y="62161"/>
                  </a:lnTo>
                  <a:lnTo>
                    <a:pt x="3723" y="123832"/>
                  </a:lnTo>
                  <a:lnTo>
                    <a:pt x="5584" y="185503"/>
                  </a:lnTo>
                  <a:lnTo>
                    <a:pt x="7446" y="247174"/>
                  </a:lnTo>
                  <a:lnTo>
                    <a:pt x="9308" y="308845"/>
                  </a:lnTo>
                  <a:lnTo>
                    <a:pt x="11169" y="370516"/>
                  </a:lnTo>
                  <a:lnTo>
                    <a:pt x="13031" y="432187"/>
                  </a:lnTo>
                  <a:lnTo>
                    <a:pt x="14893" y="493858"/>
                  </a:lnTo>
                  <a:lnTo>
                    <a:pt x="16754" y="555529"/>
                  </a:lnTo>
                  <a:lnTo>
                    <a:pt x="18616" y="617200"/>
                  </a:lnTo>
                  <a:lnTo>
                    <a:pt x="20478" y="678871"/>
                  </a:lnTo>
                  <a:lnTo>
                    <a:pt x="22339" y="740541"/>
                  </a:lnTo>
                  <a:lnTo>
                    <a:pt x="24201" y="802212"/>
                  </a:lnTo>
                  <a:lnTo>
                    <a:pt x="26063" y="863883"/>
                  </a:lnTo>
                  <a:lnTo>
                    <a:pt x="27924" y="925554"/>
                  </a:lnTo>
                  <a:lnTo>
                    <a:pt x="29786" y="987225"/>
                  </a:lnTo>
                  <a:lnTo>
                    <a:pt x="31647" y="1048896"/>
                  </a:lnTo>
                  <a:lnTo>
                    <a:pt x="33509" y="1110567"/>
                  </a:lnTo>
                  <a:lnTo>
                    <a:pt x="35371" y="1172238"/>
                  </a:lnTo>
                  <a:lnTo>
                    <a:pt x="37232" y="1233909"/>
                  </a:lnTo>
                  <a:lnTo>
                    <a:pt x="39094" y="1295580"/>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2428093" y="2197781"/>
              <a:ext cx="27348" cy="1295637"/>
            </a:xfrm>
            <a:custGeom>
              <a:avLst/>
              <a:gdLst/>
              <a:ahLst/>
              <a:cxnLst/>
              <a:rect l="0" t="0" r="0" b="0"/>
              <a:pathLst>
                <a:path w="27348" h="1295637">
                  <a:moveTo>
                    <a:pt x="27348" y="1295589"/>
                  </a:moveTo>
                  <a:lnTo>
                    <a:pt x="26622" y="1233894"/>
                  </a:lnTo>
                  <a:lnTo>
                    <a:pt x="25896" y="1172199"/>
                  </a:lnTo>
                  <a:lnTo>
                    <a:pt x="25170" y="1110505"/>
                  </a:lnTo>
                  <a:lnTo>
                    <a:pt x="24444" y="1048810"/>
                  </a:lnTo>
                  <a:lnTo>
                    <a:pt x="23717" y="987115"/>
                  </a:lnTo>
                  <a:lnTo>
                    <a:pt x="22991" y="925420"/>
                  </a:lnTo>
                  <a:lnTo>
                    <a:pt x="22265" y="863726"/>
                  </a:lnTo>
                  <a:lnTo>
                    <a:pt x="21539" y="802031"/>
                  </a:lnTo>
                  <a:lnTo>
                    <a:pt x="20813" y="740336"/>
                  </a:lnTo>
                  <a:lnTo>
                    <a:pt x="20087" y="678642"/>
                  </a:lnTo>
                  <a:lnTo>
                    <a:pt x="19361" y="616947"/>
                  </a:lnTo>
                  <a:lnTo>
                    <a:pt x="18635" y="555252"/>
                  </a:lnTo>
                  <a:lnTo>
                    <a:pt x="17909" y="493557"/>
                  </a:lnTo>
                  <a:lnTo>
                    <a:pt x="17183" y="431863"/>
                  </a:lnTo>
                  <a:lnTo>
                    <a:pt x="16457" y="370168"/>
                  </a:lnTo>
                  <a:lnTo>
                    <a:pt x="15731" y="308473"/>
                  </a:lnTo>
                  <a:lnTo>
                    <a:pt x="15005" y="246778"/>
                  </a:lnTo>
                  <a:lnTo>
                    <a:pt x="14279" y="185084"/>
                  </a:lnTo>
                  <a:lnTo>
                    <a:pt x="13553" y="123389"/>
                  </a:lnTo>
                  <a:lnTo>
                    <a:pt x="12826" y="61694"/>
                  </a:lnTo>
                  <a:lnTo>
                    <a:pt x="12100" y="0"/>
                  </a:lnTo>
                  <a:lnTo>
                    <a:pt x="0" y="184"/>
                  </a:lnTo>
                  <a:lnTo>
                    <a:pt x="1152" y="61872"/>
                  </a:lnTo>
                  <a:lnTo>
                    <a:pt x="2305" y="123560"/>
                  </a:lnTo>
                  <a:lnTo>
                    <a:pt x="3458" y="185248"/>
                  </a:lnTo>
                  <a:lnTo>
                    <a:pt x="4611" y="246937"/>
                  </a:lnTo>
                  <a:lnTo>
                    <a:pt x="5764" y="308625"/>
                  </a:lnTo>
                  <a:lnTo>
                    <a:pt x="6917" y="370313"/>
                  </a:lnTo>
                  <a:lnTo>
                    <a:pt x="8070" y="432001"/>
                  </a:lnTo>
                  <a:lnTo>
                    <a:pt x="9223" y="493690"/>
                  </a:lnTo>
                  <a:lnTo>
                    <a:pt x="10376" y="555378"/>
                  </a:lnTo>
                  <a:lnTo>
                    <a:pt x="11529" y="617066"/>
                  </a:lnTo>
                  <a:lnTo>
                    <a:pt x="12681" y="678754"/>
                  </a:lnTo>
                  <a:lnTo>
                    <a:pt x="13834" y="740443"/>
                  </a:lnTo>
                  <a:lnTo>
                    <a:pt x="14987" y="802131"/>
                  </a:lnTo>
                  <a:lnTo>
                    <a:pt x="16140" y="863819"/>
                  </a:lnTo>
                  <a:lnTo>
                    <a:pt x="17293" y="925507"/>
                  </a:lnTo>
                  <a:lnTo>
                    <a:pt x="18446" y="987195"/>
                  </a:lnTo>
                  <a:lnTo>
                    <a:pt x="19599" y="1048884"/>
                  </a:lnTo>
                  <a:lnTo>
                    <a:pt x="20752" y="1110572"/>
                  </a:lnTo>
                  <a:lnTo>
                    <a:pt x="21905" y="1172260"/>
                  </a:lnTo>
                  <a:lnTo>
                    <a:pt x="23058" y="1233948"/>
                  </a:lnTo>
                  <a:lnTo>
                    <a:pt x="24210" y="1295637"/>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2440194" y="2197685"/>
              <a:ext cx="18161" cy="1295685"/>
            </a:xfrm>
            <a:custGeom>
              <a:avLst/>
              <a:gdLst/>
              <a:ahLst/>
              <a:cxnLst/>
              <a:rect l="0" t="0" r="0" b="0"/>
              <a:pathLst>
                <a:path w="18161" h="1295685">
                  <a:moveTo>
                    <a:pt x="18161" y="1295660"/>
                  </a:moveTo>
                  <a:lnTo>
                    <a:pt x="17832" y="1233962"/>
                  </a:lnTo>
                  <a:lnTo>
                    <a:pt x="17502" y="1172264"/>
                  </a:lnTo>
                  <a:lnTo>
                    <a:pt x="17173" y="1110566"/>
                  </a:lnTo>
                  <a:lnTo>
                    <a:pt x="16843" y="1048868"/>
                  </a:lnTo>
                  <a:lnTo>
                    <a:pt x="16514" y="987169"/>
                  </a:lnTo>
                  <a:lnTo>
                    <a:pt x="16184" y="925471"/>
                  </a:lnTo>
                  <a:lnTo>
                    <a:pt x="15855" y="863773"/>
                  </a:lnTo>
                  <a:lnTo>
                    <a:pt x="15525" y="802075"/>
                  </a:lnTo>
                  <a:lnTo>
                    <a:pt x="15195" y="740377"/>
                  </a:lnTo>
                  <a:lnTo>
                    <a:pt x="14866" y="678679"/>
                  </a:lnTo>
                  <a:lnTo>
                    <a:pt x="14536" y="616981"/>
                  </a:lnTo>
                  <a:lnTo>
                    <a:pt x="14207" y="555283"/>
                  </a:lnTo>
                  <a:lnTo>
                    <a:pt x="13877" y="493584"/>
                  </a:lnTo>
                  <a:lnTo>
                    <a:pt x="13548" y="431886"/>
                  </a:lnTo>
                  <a:lnTo>
                    <a:pt x="13218" y="370188"/>
                  </a:lnTo>
                  <a:lnTo>
                    <a:pt x="12889" y="308490"/>
                  </a:lnTo>
                  <a:lnTo>
                    <a:pt x="12559" y="246792"/>
                  </a:lnTo>
                  <a:lnTo>
                    <a:pt x="12230" y="185094"/>
                  </a:lnTo>
                  <a:lnTo>
                    <a:pt x="11900" y="123396"/>
                  </a:lnTo>
                  <a:lnTo>
                    <a:pt x="11570" y="61698"/>
                  </a:lnTo>
                  <a:lnTo>
                    <a:pt x="11241" y="0"/>
                  </a:lnTo>
                  <a:lnTo>
                    <a:pt x="0" y="96"/>
                  </a:lnTo>
                  <a:lnTo>
                    <a:pt x="726" y="61790"/>
                  </a:lnTo>
                  <a:lnTo>
                    <a:pt x="1452" y="123485"/>
                  </a:lnTo>
                  <a:lnTo>
                    <a:pt x="2178" y="185180"/>
                  </a:lnTo>
                  <a:lnTo>
                    <a:pt x="2904" y="246875"/>
                  </a:lnTo>
                  <a:lnTo>
                    <a:pt x="3630" y="308569"/>
                  </a:lnTo>
                  <a:lnTo>
                    <a:pt x="4356" y="370264"/>
                  </a:lnTo>
                  <a:lnTo>
                    <a:pt x="5082" y="431959"/>
                  </a:lnTo>
                  <a:lnTo>
                    <a:pt x="5808" y="493653"/>
                  </a:lnTo>
                  <a:lnTo>
                    <a:pt x="6534" y="555348"/>
                  </a:lnTo>
                  <a:lnTo>
                    <a:pt x="7260" y="617043"/>
                  </a:lnTo>
                  <a:lnTo>
                    <a:pt x="7986" y="678738"/>
                  </a:lnTo>
                  <a:lnTo>
                    <a:pt x="8712" y="740432"/>
                  </a:lnTo>
                  <a:lnTo>
                    <a:pt x="9438" y="802127"/>
                  </a:lnTo>
                  <a:lnTo>
                    <a:pt x="10164" y="863822"/>
                  </a:lnTo>
                  <a:lnTo>
                    <a:pt x="10890" y="925517"/>
                  </a:lnTo>
                  <a:lnTo>
                    <a:pt x="11617" y="987211"/>
                  </a:lnTo>
                  <a:lnTo>
                    <a:pt x="12343" y="1048906"/>
                  </a:lnTo>
                  <a:lnTo>
                    <a:pt x="13069" y="1110601"/>
                  </a:lnTo>
                  <a:lnTo>
                    <a:pt x="13795" y="1172296"/>
                  </a:lnTo>
                  <a:lnTo>
                    <a:pt x="14521" y="1233990"/>
                  </a:lnTo>
                  <a:lnTo>
                    <a:pt x="15247" y="1295685"/>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2451435" y="2197665"/>
              <a:ext cx="8212" cy="1295680"/>
            </a:xfrm>
            <a:custGeom>
              <a:avLst/>
              <a:gdLst/>
              <a:ahLst/>
              <a:cxnLst/>
              <a:rect l="0" t="0" r="0" b="0"/>
              <a:pathLst>
                <a:path w="8212" h="1295680">
                  <a:moveTo>
                    <a:pt x="8212" y="1295675"/>
                  </a:moveTo>
                  <a:lnTo>
                    <a:pt x="8059" y="1233976"/>
                  </a:lnTo>
                  <a:lnTo>
                    <a:pt x="7905" y="1172277"/>
                  </a:lnTo>
                  <a:lnTo>
                    <a:pt x="7751" y="1110578"/>
                  </a:lnTo>
                  <a:lnTo>
                    <a:pt x="7597" y="1048879"/>
                  </a:lnTo>
                  <a:lnTo>
                    <a:pt x="7444" y="987180"/>
                  </a:lnTo>
                  <a:lnTo>
                    <a:pt x="7290" y="925482"/>
                  </a:lnTo>
                  <a:lnTo>
                    <a:pt x="7136" y="863783"/>
                  </a:lnTo>
                  <a:lnTo>
                    <a:pt x="6983" y="802084"/>
                  </a:lnTo>
                  <a:lnTo>
                    <a:pt x="6829" y="740385"/>
                  </a:lnTo>
                  <a:lnTo>
                    <a:pt x="6675" y="678686"/>
                  </a:lnTo>
                  <a:lnTo>
                    <a:pt x="6521" y="616988"/>
                  </a:lnTo>
                  <a:lnTo>
                    <a:pt x="6368" y="555289"/>
                  </a:lnTo>
                  <a:lnTo>
                    <a:pt x="6214" y="493590"/>
                  </a:lnTo>
                  <a:lnTo>
                    <a:pt x="6060" y="431891"/>
                  </a:lnTo>
                  <a:lnTo>
                    <a:pt x="5907" y="370192"/>
                  </a:lnTo>
                  <a:lnTo>
                    <a:pt x="5753" y="308494"/>
                  </a:lnTo>
                  <a:lnTo>
                    <a:pt x="5599" y="246795"/>
                  </a:lnTo>
                  <a:lnTo>
                    <a:pt x="5445" y="185096"/>
                  </a:lnTo>
                  <a:lnTo>
                    <a:pt x="5292" y="123397"/>
                  </a:lnTo>
                  <a:lnTo>
                    <a:pt x="5138" y="61698"/>
                  </a:lnTo>
                  <a:lnTo>
                    <a:pt x="4984" y="0"/>
                  </a:lnTo>
                  <a:lnTo>
                    <a:pt x="0" y="19"/>
                  </a:lnTo>
                  <a:lnTo>
                    <a:pt x="329" y="61717"/>
                  </a:lnTo>
                  <a:lnTo>
                    <a:pt x="659" y="123415"/>
                  </a:lnTo>
                  <a:lnTo>
                    <a:pt x="988" y="185113"/>
                  </a:lnTo>
                  <a:lnTo>
                    <a:pt x="1318" y="246812"/>
                  </a:lnTo>
                  <a:lnTo>
                    <a:pt x="1647" y="308510"/>
                  </a:lnTo>
                  <a:lnTo>
                    <a:pt x="1977" y="370208"/>
                  </a:lnTo>
                  <a:lnTo>
                    <a:pt x="2306" y="431906"/>
                  </a:lnTo>
                  <a:lnTo>
                    <a:pt x="2636" y="493604"/>
                  </a:lnTo>
                  <a:lnTo>
                    <a:pt x="2965" y="555302"/>
                  </a:lnTo>
                  <a:lnTo>
                    <a:pt x="3295" y="617000"/>
                  </a:lnTo>
                  <a:lnTo>
                    <a:pt x="3624" y="678698"/>
                  </a:lnTo>
                  <a:lnTo>
                    <a:pt x="3954" y="740396"/>
                  </a:lnTo>
                  <a:lnTo>
                    <a:pt x="4284" y="802095"/>
                  </a:lnTo>
                  <a:lnTo>
                    <a:pt x="4613" y="863793"/>
                  </a:lnTo>
                  <a:lnTo>
                    <a:pt x="4943" y="925491"/>
                  </a:lnTo>
                  <a:lnTo>
                    <a:pt x="5272" y="987189"/>
                  </a:lnTo>
                  <a:lnTo>
                    <a:pt x="5602" y="1048887"/>
                  </a:lnTo>
                  <a:lnTo>
                    <a:pt x="5931" y="1110585"/>
                  </a:lnTo>
                  <a:lnTo>
                    <a:pt x="6261" y="1172283"/>
                  </a:lnTo>
                  <a:lnTo>
                    <a:pt x="6590" y="1233981"/>
                  </a:lnTo>
                  <a:lnTo>
                    <a:pt x="6920" y="1295680"/>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2456420" y="2197662"/>
              <a:ext cx="3658" cy="1295678"/>
            </a:xfrm>
            <a:custGeom>
              <a:avLst/>
              <a:gdLst/>
              <a:ahLst/>
              <a:cxnLst/>
              <a:rect l="0" t="0" r="0" b="0"/>
              <a:pathLst>
                <a:path w="3658" h="1295678">
                  <a:moveTo>
                    <a:pt x="3658" y="1295677"/>
                  </a:moveTo>
                  <a:lnTo>
                    <a:pt x="3563" y="1233978"/>
                  </a:lnTo>
                  <a:lnTo>
                    <a:pt x="3467" y="1172279"/>
                  </a:lnTo>
                  <a:lnTo>
                    <a:pt x="3372" y="1110580"/>
                  </a:lnTo>
                  <a:lnTo>
                    <a:pt x="3277" y="1048881"/>
                  </a:lnTo>
                  <a:lnTo>
                    <a:pt x="3182" y="987182"/>
                  </a:lnTo>
                  <a:lnTo>
                    <a:pt x="3087" y="925483"/>
                  </a:lnTo>
                  <a:lnTo>
                    <a:pt x="2992" y="863784"/>
                  </a:lnTo>
                  <a:lnTo>
                    <a:pt x="2896" y="802086"/>
                  </a:lnTo>
                  <a:lnTo>
                    <a:pt x="2801" y="740387"/>
                  </a:lnTo>
                  <a:lnTo>
                    <a:pt x="2706" y="678688"/>
                  </a:lnTo>
                  <a:lnTo>
                    <a:pt x="2611" y="616989"/>
                  </a:lnTo>
                  <a:lnTo>
                    <a:pt x="2516" y="555290"/>
                  </a:lnTo>
                  <a:lnTo>
                    <a:pt x="2420" y="493591"/>
                  </a:lnTo>
                  <a:lnTo>
                    <a:pt x="2325" y="431892"/>
                  </a:lnTo>
                  <a:lnTo>
                    <a:pt x="2230" y="370193"/>
                  </a:lnTo>
                  <a:lnTo>
                    <a:pt x="2135" y="308494"/>
                  </a:lnTo>
                  <a:lnTo>
                    <a:pt x="2040" y="246795"/>
                  </a:lnTo>
                  <a:lnTo>
                    <a:pt x="1945" y="185096"/>
                  </a:lnTo>
                  <a:lnTo>
                    <a:pt x="1849" y="123397"/>
                  </a:lnTo>
                  <a:lnTo>
                    <a:pt x="1754" y="61698"/>
                  </a:lnTo>
                  <a:lnTo>
                    <a:pt x="1659" y="0"/>
                  </a:lnTo>
                  <a:lnTo>
                    <a:pt x="0" y="3"/>
                  </a:lnTo>
                  <a:lnTo>
                    <a:pt x="153" y="61702"/>
                  </a:lnTo>
                  <a:lnTo>
                    <a:pt x="307" y="123400"/>
                  </a:lnTo>
                  <a:lnTo>
                    <a:pt x="461" y="185099"/>
                  </a:lnTo>
                  <a:lnTo>
                    <a:pt x="614" y="246798"/>
                  </a:lnTo>
                  <a:lnTo>
                    <a:pt x="768" y="308497"/>
                  </a:lnTo>
                  <a:lnTo>
                    <a:pt x="922" y="370196"/>
                  </a:lnTo>
                  <a:lnTo>
                    <a:pt x="1076" y="431895"/>
                  </a:lnTo>
                  <a:lnTo>
                    <a:pt x="1229" y="493593"/>
                  </a:lnTo>
                  <a:lnTo>
                    <a:pt x="1383" y="555292"/>
                  </a:lnTo>
                  <a:lnTo>
                    <a:pt x="1537" y="616991"/>
                  </a:lnTo>
                  <a:lnTo>
                    <a:pt x="1690" y="678690"/>
                  </a:lnTo>
                  <a:lnTo>
                    <a:pt x="1844" y="740389"/>
                  </a:lnTo>
                  <a:lnTo>
                    <a:pt x="1998" y="802087"/>
                  </a:lnTo>
                  <a:lnTo>
                    <a:pt x="2152" y="863786"/>
                  </a:lnTo>
                  <a:lnTo>
                    <a:pt x="2305" y="925485"/>
                  </a:lnTo>
                  <a:lnTo>
                    <a:pt x="2459" y="987184"/>
                  </a:lnTo>
                  <a:lnTo>
                    <a:pt x="2613" y="1048883"/>
                  </a:lnTo>
                  <a:lnTo>
                    <a:pt x="2766" y="1110581"/>
                  </a:lnTo>
                  <a:lnTo>
                    <a:pt x="2920" y="1172280"/>
                  </a:lnTo>
                  <a:lnTo>
                    <a:pt x="3074" y="1233979"/>
                  </a:lnTo>
                  <a:lnTo>
                    <a:pt x="3228" y="1295678"/>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2458080" y="2197661"/>
              <a:ext cx="2196" cy="1295678"/>
            </a:xfrm>
            <a:custGeom>
              <a:avLst/>
              <a:gdLst/>
              <a:ahLst/>
              <a:cxnLst/>
              <a:rect l="0" t="0" r="0" b="0"/>
              <a:pathLst>
                <a:path w="2196" h="1295678">
                  <a:moveTo>
                    <a:pt x="2196" y="1295678"/>
                  </a:moveTo>
                  <a:lnTo>
                    <a:pt x="2128" y="1233979"/>
                  </a:lnTo>
                  <a:lnTo>
                    <a:pt x="2059" y="1172280"/>
                  </a:lnTo>
                  <a:lnTo>
                    <a:pt x="1991" y="1110581"/>
                  </a:lnTo>
                  <a:lnTo>
                    <a:pt x="1923" y="1048882"/>
                  </a:lnTo>
                  <a:lnTo>
                    <a:pt x="1854" y="987183"/>
                  </a:lnTo>
                  <a:lnTo>
                    <a:pt x="1786" y="925484"/>
                  </a:lnTo>
                  <a:lnTo>
                    <a:pt x="1718" y="863785"/>
                  </a:lnTo>
                  <a:lnTo>
                    <a:pt x="1649" y="802086"/>
                  </a:lnTo>
                  <a:lnTo>
                    <a:pt x="1581" y="740387"/>
                  </a:lnTo>
                  <a:lnTo>
                    <a:pt x="1513" y="678688"/>
                  </a:lnTo>
                  <a:lnTo>
                    <a:pt x="1445" y="616989"/>
                  </a:lnTo>
                  <a:lnTo>
                    <a:pt x="1376" y="555290"/>
                  </a:lnTo>
                  <a:lnTo>
                    <a:pt x="1308" y="493591"/>
                  </a:lnTo>
                  <a:lnTo>
                    <a:pt x="1240" y="431892"/>
                  </a:lnTo>
                  <a:lnTo>
                    <a:pt x="1171" y="370193"/>
                  </a:lnTo>
                  <a:lnTo>
                    <a:pt x="1103" y="308494"/>
                  </a:lnTo>
                  <a:lnTo>
                    <a:pt x="1035" y="246795"/>
                  </a:lnTo>
                  <a:lnTo>
                    <a:pt x="967" y="185096"/>
                  </a:lnTo>
                  <a:lnTo>
                    <a:pt x="898" y="123397"/>
                  </a:lnTo>
                  <a:lnTo>
                    <a:pt x="830" y="61698"/>
                  </a:lnTo>
                  <a:lnTo>
                    <a:pt x="762" y="0"/>
                  </a:lnTo>
                  <a:lnTo>
                    <a:pt x="0" y="1"/>
                  </a:lnTo>
                  <a:lnTo>
                    <a:pt x="95" y="61699"/>
                  </a:lnTo>
                  <a:lnTo>
                    <a:pt x="190" y="123398"/>
                  </a:lnTo>
                  <a:lnTo>
                    <a:pt x="285" y="185097"/>
                  </a:lnTo>
                  <a:lnTo>
                    <a:pt x="380" y="246796"/>
                  </a:lnTo>
                  <a:lnTo>
                    <a:pt x="475" y="308495"/>
                  </a:lnTo>
                  <a:lnTo>
                    <a:pt x="571" y="370194"/>
                  </a:lnTo>
                  <a:lnTo>
                    <a:pt x="666" y="431893"/>
                  </a:lnTo>
                  <a:lnTo>
                    <a:pt x="761" y="493592"/>
                  </a:lnTo>
                  <a:lnTo>
                    <a:pt x="856" y="555291"/>
                  </a:lnTo>
                  <a:lnTo>
                    <a:pt x="951" y="616990"/>
                  </a:lnTo>
                  <a:lnTo>
                    <a:pt x="1046" y="678689"/>
                  </a:lnTo>
                  <a:lnTo>
                    <a:pt x="1142" y="740388"/>
                  </a:lnTo>
                  <a:lnTo>
                    <a:pt x="1237" y="802087"/>
                  </a:lnTo>
                  <a:lnTo>
                    <a:pt x="1332" y="863785"/>
                  </a:lnTo>
                  <a:lnTo>
                    <a:pt x="1427" y="925484"/>
                  </a:lnTo>
                  <a:lnTo>
                    <a:pt x="1522" y="987183"/>
                  </a:lnTo>
                  <a:lnTo>
                    <a:pt x="1618" y="1048882"/>
                  </a:lnTo>
                  <a:lnTo>
                    <a:pt x="1713" y="1110581"/>
                  </a:lnTo>
                  <a:lnTo>
                    <a:pt x="1808" y="1172280"/>
                  </a:lnTo>
                  <a:lnTo>
                    <a:pt x="1903" y="1233979"/>
                  </a:lnTo>
                  <a:lnTo>
                    <a:pt x="1998" y="1295678"/>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2458842" y="2197661"/>
              <a:ext cx="1590" cy="1295678"/>
            </a:xfrm>
            <a:custGeom>
              <a:avLst/>
              <a:gdLst/>
              <a:ahLst/>
              <a:cxnLst/>
              <a:rect l="0" t="0" r="0" b="0"/>
              <a:pathLst>
                <a:path w="1590" h="1295678">
                  <a:moveTo>
                    <a:pt x="1590" y="1295678"/>
                  </a:moveTo>
                  <a:lnTo>
                    <a:pt x="1543" y="1233979"/>
                  </a:lnTo>
                  <a:lnTo>
                    <a:pt x="1496" y="1172280"/>
                  </a:lnTo>
                  <a:lnTo>
                    <a:pt x="1449" y="1110581"/>
                  </a:lnTo>
                  <a:lnTo>
                    <a:pt x="1402" y="1048882"/>
                  </a:lnTo>
                  <a:lnTo>
                    <a:pt x="1355" y="987183"/>
                  </a:lnTo>
                  <a:lnTo>
                    <a:pt x="1308" y="925484"/>
                  </a:lnTo>
                  <a:lnTo>
                    <a:pt x="1261" y="863785"/>
                  </a:lnTo>
                  <a:lnTo>
                    <a:pt x="1213" y="802086"/>
                  </a:lnTo>
                  <a:lnTo>
                    <a:pt x="1166" y="740387"/>
                  </a:lnTo>
                  <a:lnTo>
                    <a:pt x="1119" y="678688"/>
                  </a:lnTo>
                  <a:lnTo>
                    <a:pt x="1072" y="616989"/>
                  </a:lnTo>
                  <a:lnTo>
                    <a:pt x="1025" y="555290"/>
                  </a:lnTo>
                  <a:lnTo>
                    <a:pt x="978" y="493591"/>
                  </a:lnTo>
                  <a:lnTo>
                    <a:pt x="931" y="431892"/>
                  </a:lnTo>
                  <a:lnTo>
                    <a:pt x="884" y="370193"/>
                  </a:lnTo>
                  <a:lnTo>
                    <a:pt x="837" y="308494"/>
                  </a:lnTo>
                  <a:lnTo>
                    <a:pt x="790" y="246795"/>
                  </a:lnTo>
                  <a:lnTo>
                    <a:pt x="743" y="185096"/>
                  </a:lnTo>
                  <a:lnTo>
                    <a:pt x="696" y="123397"/>
                  </a:lnTo>
                  <a:lnTo>
                    <a:pt x="649" y="61698"/>
                  </a:lnTo>
                  <a:lnTo>
                    <a:pt x="602" y="0"/>
                  </a:lnTo>
                  <a:lnTo>
                    <a:pt x="0" y="0"/>
                  </a:lnTo>
                  <a:lnTo>
                    <a:pt x="68" y="61699"/>
                  </a:lnTo>
                  <a:lnTo>
                    <a:pt x="136" y="123398"/>
                  </a:lnTo>
                  <a:lnTo>
                    <a:pt x="204" y="185097"/>
                  </a:lnTo>
                  <a:lnTo>
                    <a:pt x="273" y="246796"/>
                  </a:lnTo>
                  <a:lnTo>
                    <a:pt x="341" y="308495"/>
                  </a:lnTo>
                  <a:lnTo>
                    <a:pt x="409" y="370194"/>
                  </a:lnTo>
                  <a:lnTo>
                    <a:pt x="478" y="431893"/>
                  </a:lnTo>
                  <a:lnTo>
                    <a:pt x="546" y="493592"/>
                  </a:lnTo>
                  <a:lnTo>
                    <a:pt x="614" y="555291"/>
                  </a:lnTo>
                  <a:lnTo>
                    <a:pt x="682" y="616990"/>
                  </a:lnTo>
                  <a:lnTo>
                    <a:pt x="751" y="678689"/>
                  </a:lnTo>
                  <a:lnTo>
                    <a:pt x="819" y="740388"/>
                  </a:lnTo>
                  <a:lnTo>
                    <a:pt x="887" y="802087"/>
                  </a:lnTo>
                  <a:lnTo>
                    <a:pt x="956" y="863786"/>
                  </a:lnTo>
                  <a:lnTo>
                    <a:pt x="1024" y="925485"/>
                  </a:lnTo>
                  <a:lnTo>
                    <a:pt x="1092" y="987183"/>
                  </a:lnTo>
                  <a:lnTo>
                    <a:pt x="1160" y="1048882"/>
                  </a:lnTo>
                  <a:lnTo>
                    <a:pt x="1229" y="1110581"/>
                  </a:lnTo>
                  <a:lnTo>
                    <a:pt x="1297" y="1172280"/>
                  </a:lnTo>
                  <a:lnTo>
                    <a:pt x="1365" y="1233979"/>
                  </a:lnTo>
                  <a:lnTo>
                    <a:pt x="1434" y="1295678"/>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2459444" y="2197660"/>
              <a:ext cx="1099" cy="1295678"/>
            </a:xfrm>
            <a:custGeom>
              <a:avLst/>
              <a:gdLst/>
              <a:ahLst/>
              <a:cxnLst/>
              <a:rect l="0" t="0" r="0" b="0"/>
              <a:pathLst>
                <a:path w="1099" h="1295678">
                  <a:moveTo>
                    <a:pt x="1099" y="1295678"/>
                  </a:moveTo>
                  <a:lnTo>
                    <a:pt x="1067" y="1233979"/>
                  </a:lnTo>
                  <a:lnTo>
                    <a:pt x="1035" y="1172280"/>
                  </a:lnTo>
                  <a:lnTo>
                    <a:pt x="1003" y="1110581"/>
                  </a:lnTo>
                  <a:lnTo>
                    <a:pt x="972" y="1048882"/>
                  </a:lnTo>
                  <a:lnTo>
                    <a:pt x="940" y="987183"/>
                  </a:lnTo>
                  <a:lnTo>
                    <a:pt x="908" y="925484"/>
                  </a:lnTo>
                  <a:lnTo>
                    <a:pt x="876" y="863785"/>
                  </a:lnTo>
                  <a:lnTo>
                    <a:pt x="844" y="802086"/>
                  </a:lnTo>
                  <a:lnTo>
                    <a:pt x="812" y="740387"/>
                  </a:lnTo>
                  <a:lnTo>
                    <a:pt x="780" y="678688"/>
                  </a:lnTo>
                  <a:lnTo>
                    <a:pt x="748" y="616989"/>
                  </a:lnTo>
                  <a:lnTo>
                    <a:pt x="717" y="555290"/>
                  </a:lnTo>
                  <a:lnTo>
                    <a:pt x="685" y="493591"/>
                  </a:lnTo>
                  <a:lnTo>
                    <a:pt x="653" y="431892"/>
                  </a:lnTo>
                  <a:lnTo>
                    <a:pt x="621" y="370193"/>
                  </a:lnTo>
                  <a:lnTo>
                    <a:pt x="589" y="308494"/>
                  </a:lnTo>
                  <a:lnTo>
                    <a:pt x="557" y="246795"/>
                  </a:lnTo>
                  <a:lnTo>
                    <a:pt x="525" y="185096"/>
                  </a:lnTo>
                  <a:lnTo>
                    <a:pt x="493" y="123397"/>
                  </a:lnTo>
                  <a:lnTo>
                    <a:pt x="462" y="61698"/>
                  </a:lnTo>
                  <a:lnTo>
                    <a:pt x="430" y="0"/>
                  </a:lnTo>
                  <a:lnTo>
                    <a:pt x="0" y="0"/>
                  </a:lnTo>
                  <a:lnTo>
                    <a:pt x="47" y="61699"/>
                  </a:lnTo>
                  <a:lnTo>
                    <a:pt x="94" y="123398"/>
                  </a:lnTo>
                  <a:lnTo>
                    <a:pt x="141" y="185097"/>
                  </a:lnTo>
                  <a:lnTo>
                    <a:pt x="188" y="246796"/>
                  </a:lnTo>
                  <a:lnTo>
                    <a:pt x="235" y="308495"/>
                  </a:lnTo>
                  <a:lnTo>
                    <a:pt x="282" y="370194"/>
                  </a:lnTo>
                  <a:lnTo>
                    <a:pt x="329" y="431893"/>
                  </a:lnTo>
                  <a:lnTo>
                    <a:pt x="376" y="493592"/>
                  </a:lnTo>
                  <a:lnTo>
                    <a:pt x="423" y="555291"/>
                  </a:lnTo>
                  <a:lnTo>
                    <a:pt x="470" y="616990"/>
                  </a:lnTo>
                  <a:lnTo>
                    <a:pt x="517" y="678689"/>
                  </a:lnTo>
                  <a:lnTo>
                    <a:pt x="564" y="740388"/>
                  </a:lnTo>
                  <a:lnTo>
                    <a:pt x="611" y="802087"/>
                  </a:lnTo>
                  <a:lnTo>
                    <a:pt x="658" y="863786"/>
                  </a:lnTo>
                  <a:lnTo>
                    <a:pt x="705" y="925485"/>
                  </a:lnTo>
                  <a:lnTo>
                    <a:pt x="752" y="987184"/>
                  </a:lnTo>
                  <a:lnTo>
                    <a:pt x="799" y="1048882"/>
                  </a:lnTo>
                  <a:lnTo>
                    <a:pt x="846" y="1110581"/>
                  </a:lnTo>
                  <a:lnTo>
                    <a:pt x="893" y="1172280"/>
                  </a:lnTo>
                  <a:lnTo>
                    <a:pt x="940" y="1233979"/>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2459874" y="2197660"/>
              <a:ext cx="764" cy="1295678"/>
            </a:xfrm>
            <a:custGeom>
              <a:avLst/>
              <a:gdLst/>
              <a:ahLst/>
              <a:cxnLst/>
              <a:rect l="0" t="0" r="0" b="0"/>
              <a:pathLst>
                <a:path w="764" h="1295678">
                  <a:moveTo>
                    <a:pt x="764" y="1295678"/>
                  </a:moveTo>
                  <a:lnTo>
                    <a:pt x="746" y="1233979"/>
                  </a:lnTo>
                  <a:lnTo>
                    <a:pt x="727" y="1172280"/>
                  </a:lnTo>
                  <a:lnTo>
                    <a:pt x="708" y="1110581"/>
                  </a:lnTo>
                  <a:lnTo>
                    <a:pt x="689" y="1048882"/>
                  </a:lnTo>
                  <a:lnTo>
                    <a:pt x="670" y="987183"/>
                  </a:lnTo>
                  <a:lnTo>
                    <a:pt x="651" y="925484"/>
                  </a:lnTo>
                  <a:lnTo>
                    <a:pt x="632" y="863785"/>
                  </a:lnTo>
                  <a:lnTo>
                    <a:pt x="613" y="802086"/>
                  </a:lnTo>
                  <a:lnTo>
                    <a:pt x="595" y="740387"/>
                  </a:lnTo>
                  <a:lnTo>
                    <a:pt x="576" y="678688"/>
                  </a:lnTo>
                  <a:lnTo>
                    <a:pt x="557" y="616989"/>
                  </a:lnTo>
                  <a:lnTo>
                    <a:pt x="538" y="555290"/>
                  </a:lnTo>
                  <a:lnTo>
                    <a:pt x="519" y="493591"/>
                  </a:lnTo>
                  <a:lnTo>
                    <a:pt x="500" y="431892"/>
                  </a:lnTo>
                  <a:lnTo>
                    <a:pt x="481" y="370193"/>
                  </a:lnTo>
                  <a:lnTo>
                    <a:pt x="463" y="308494"/>
                  </a:lnTo>
                  <a:lnTo>
                    <a:pt x="444" y="246795"/>
                  </a:lnTo>
                  <a:lnTo>
                    <a:pt x="425" y="185096"/>
                  </a:lnTo>
                  <a:lnTo>
                    <a:pt x="406" y="123397"/>
                  </a:lnTo>
                  <a:lnTo>
                    <a:pt x="387" y="61698"/>
                  </a:lnTo>
                  <a:lnTo>
                    <a:pt x="368" y="0"/>
                  </a:lnTo>
                  <a:lnTo>
                    <a:pt x="0" y="0"/>
                  </a:lnTo>
                  <a:lnTo>
                    <a:pt x="31" y="61699"/>
                  </a:lnTo>
                  <a:lnTo>
                    <a:pt x="63" y="123398"/>
                  </a:lnTo>
                  <a:lnTo>
                    <a:pt x="95" y="185097"/>
                  </a:lnTo>
                  <a:lnTo>
                    <a:pt x="127" y="246796"/>
                  </a:lnTo>
                  <a:lnTo>
                    <a:pt x="159" y="308495"/>
                  </a:lnTo>
                  <a:lnTo>
                    <a:pt x="191" y="370194"/>
                  </a:lnTo>
                  <a:lnTo>
                    <a:pt x="223" y="431893"/>
                  </a:lnTo>
                  <a:lnTo>
                    <a:pt x="254" y="493592"/>
                  </a:lnTo>
                  <a:lnTo>
                    <a:pt x="286" y="555291"/>
                  </a:lnTo>
                  <a:lnTo>
                    <a:pt x="318" y="616990"/>
                  </a:lnTo>
                  <a:lnTo>
                    <a:pt x="350" y="678689"/>
                  </a:lnTo>
                  <a:lnTo>
                    <a:pt x="382" y="740388"/>
                  </a:lnTo>
                  <a:lnTo>
                    <a:pt x="414" y="802087"/>
                  </a:lnTo>
                  <a:lnTo>
                    <a:pt x="446" y="863786"/>
                  </a:lnTo>
                  <a:lnTo>
                    <a:pt x="478" y="925485"/>
                  </a:lnTo>
                  <a:lnTo>
                    <a:pt x="509" y="987184"/>
                  </a:lnTo>
                  <a:lnTo>
                    <a:pt x="541" y="1048883"/>
                  </a:lnTo>
                  <a:lnTo>
                    <a:pt x="573" y="1110582"/>
                  </a:lnTo>
                  <a:lnTo>
                    <a:pt x="605" y="1172281"/>
                  </a:lnTo>
                  <a:lnTo>
                    <a:pt x="637" y="1233980"/>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2460243" y="2197660"/>
              <a:ext cx="480" cy="1295679"/>
            </a:xfrm>
            <a:custGeom>
              <a:avLst/>
              <a:gdLst/>
              <a:ahLst/>
              <a:cxnLst/>
              <a:rect l="0" t="0" r="0" b="0"/>
              <a:pathLst>
                <a:path w="480" h="1295679">
                  <a:moveTo>
                    <a:pt x="480" y="1295679"/>
                  </a:moveTo>
                  <a:lnTo>
                    <a:pt x="473" y="1233980"/>
                  </a:lnTo>
                  <a:lnTo>
                    <a:pt x="465" y="1172281"/>
                  </a:lnTo>
                  <a:lnTo>
                    <a:pt x="458" y="1110582"/>
                  </a:lnTo>
                  <a:lnTo>
                    <a:pt x="451" y="1048883"/>
                  </a:lnTo>
                  <a:lnTo>
                    <a:pt x="443" y="987184"/>
                  </a:lnTo>
                  <a:lnTo>
                    <a:pt x="436" y="925485"/>
                  </a:lnTo>
                  <a:lnTo>
                    <a:pt x="428" y="863786"/>
                  </a:lnTo>
                  <a:lnTo>
                    <a:pt x="421" y="802087"/>
                  </a:lnTo>
                  <a:lnTo>
                    <a:pt x="414" y="740388"/>
                  </a:lnTo>
                  <a:lnTo>
                    <a:pt x="406" y="678689"/>
                  </a:lnTo>
                  <a:lnTo>
                    <a:pt x="399" y="616990"/>
                  </a:lnTo>
                  <a:lnTo>
                    <a:pt x="392" y="555291"/>
                  </a:lnTo>
                  <a:lnTo>
                    <a:pt x="384" y="493592"/>
                  </a:lnTo>
                  <a:lnTo>
                    <a:pt x="377" y="431893"/>
                  </a:lnTo>
                  <a:lnTo>
                    <a:pt x="369" y="370194"/>
                  </a:lnTo>
                  <a:lnTo>
                    <a:pt x="362" y="308495"/>
                  </a:lnTo>
                  <a:lnTo>
                    <a:pt x="355" y="246796"/>
                  </a:lnTo>
                  <a:lnTo>
                    <a:pt x="347" y="185097"/>
                  </a:lnTo>
                  <a:lnTo>
                    <a:pt x="340" y="123398"/>
                  </a:lnTo>
                  <a:lnTo>
                    <a:pt x="333" y="61699"/>
                  </a:lnTo>
                  <a:lnTo>
                    <a:pt x="325" y="0"/>
                  </a:lnTo>
                  <a:lnTo>
                    <a:pt x="0" y="0"/>
                  </a:lnTo>
                  <a:lnTo>
                    <a:pt x="18" y="61699"/>
                  </a:lnTo>
                  <a:lnTo>
                    <a:pt x="37" y="123398"/>
                  </a:lnTo>
                  <a:lnTo>
                    <a:pt x="56" y="185097"/>
                  </a:lnTo>
                  <a:lnTo>
                    <a:pt x="75" y="246796"/>
                  </a:lnTo>
                  <a:lnTo>
                    <a:pt x="94" y="308495"/>
                  </a:lnTo>
                  <a:lnTo>
                    <a:pt x="113" y="370194"/>
                  </a:lnTo>
                  <a:lnTo>
                    <a:pt x="132" y="431893"/>
                  </a:lnTo>
                  <a:lnTo>
                    <a:pt x="150" y="493592"/>
                  </a:lnTo>
                  <a:lnTo>
                    <a:pt x="169" y="555291"/>
                  </a:lnTo>
                  <a:lnTo>
                    <a:pt x="188" y="616990"/>
                  </a:lnTo>
                  <a:lnTo>
                    <a:pt x="207" y="678689"/>
                  </a:lnTo>
                  <a:lnTo>
                    <a:pt x="226" y="740388"/>
                  </a:lnTo>
                  <a:lnTo>
                    <a:pt x="245" y="802087"/>
                  </a:lnTo>
                  <a:lnTo>
                    <a:pt x="264" y="863786"/>
                  </a:lnTo>
                  <a:lnTo>
                    <a:pt x="282" y="925485"/>
                  </a:lnTo>
                  <a:lnTo>
                    <a:pt x="301" y="987184"/>
                  </a:lnTo>
                  <a:lnTo>
                    <a:pt x="320" y="1048883"/>
                  </a:lnTo>
                  <a:lnTo>
                    <a:pt x="339" y="1110582"/>
                  </a:lnTo>
                  <a:lnTo>
                    <a:pt x="358" y="1172281"/>
                  </a:lnTo>
                  <a:lnTo>
                    <a:pt x="377" y="1233980"/>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2460569" y="2197660"/>
              <a:ext cx="177" cy="1295679"/>
            </a:xfrm>
            <a:custGeom>
              <a:avLst/>
              <a:gdLst/>
              <a:ahLst/>
              <a:cxnLst/>
              <a:rect l="0" t="0" r="0" b="0"/>
              <a:pathLst>
                <a:path w="177" h="1295679">
                  <a:moveTo>
                    <a:pt x="177" y="1295679"/>
                  </a:moveTo>
                  <a:lnTo>
                    <a:pt x="172" y="1233980"/>
                  </a:lnTo>
                  <a:lnTo>
                    <a:pt x="168" y="1172281"/>
                  </a:lnTo>
                  <a:lnTo>
                    <a:pt x="164" y="1110582"/>
                  </a:lnTo>
                  <a:lnTo>
                    <a:pt x="159" y="1048883"/>
                  </a:lnTo>
                  <a:lnTo>
                    <a:pt x="155" y="987184"/>
                  </a:lnTo>
                  <a:lnTo>
                    <a:pt x="151" y="925485"/>
                  </a:lnTo>
                  <a:lnTo>
                    <a:pt x="146" y="863786"/>
                  </a:lnTo>
                  <a:lnTo>
                    <a:pt x="142" y="802087"/>
                  </a:lnTo>
                  <a:lnTo>
                    <a:pt x="138" y="740388"/>
                  </a:lnTo>
                  <a:lnTo>
                    <a:pt x="133" y="678689"/>
                  </a:lnTo>
                  <a:lnTo>
                    <a:pt x="129" y="616990"/>
                  </a:lnTo>
                  <a:lnTo>
                    <a:pt x="125" y="555290"/>
                  </a:lnTo>
                  <a:lnTo>
                    <a:pt x="120" y="493591"/>
                  </a:lnTo>
                  <a:lnTo>
                    <a:pt x="116" y="431892"/>
                  </a:lnTo>
                  <a:lnTo>
                    <a:pt x="112" y="370193"/>
                  </a:lnTo>
                  <a:lnTo>
                    <a:pt x="107" y="308494"/>
                  </a:lnTo>
                  <a:lnTo>
                    <a:pt x="103" y="246795"/>
                  </a:lnTo>
                  <a:lnTo>
                    <a:pt x="99" y="185096"/>
                  </a:lnTo>
                  <a:lnTo>
                    <a:pt x="94" y="123397"/>
                  </a:lnTo>
                  <a:lnTo>
                    <a:pt x="90" y="61698"/>
                  </a:lnTo>
                  <a:lnTo>
                    <a:pt x="0" y="0"/>
                  </a:lnTo>
                  <a:lnTo>
                    <a:pt x="7" y="61699"/>
                  </a:lnTo>
                  <a:lnTo>
                    <a:pt x="14" y="123398"/>
                  </a:lnTo>
                  <a:lnTo>
                    <a:pt x="22" y="185097"/>
                  </a:lnTo>
                  <a:lnTo>
                    <a:pt x="29" y="246796"/>
                  </a:lnTo>
                  <a:lnTo>
                    <a:pt x="36" y="308495"/>
                  </a:lnTo>
                  <a:lnTo>
                    <a:pt x="44" y="370194"/>
                  </a:lnTo>
                  <a:lnTo>
                    <a:pt x="51" y="431893"/>
                  </a:lnTo>
                  <a:lnTo>
                    <a:pt x="58" y="493592"/>
                  </a:lnTo>
                  <a:lnTo>
                    <a:pt x="66" y="555291"/>
                  </a:lnTo>
                  <a:lnTo>
                    <a:pt x="73" y="616990"/>
                  </a:lnTo>
                  <a:lnTo>
                    <a:pt x="81" y="678689"/>
                  </a:lnTo>
                  <a:lnTo>
                    <a:pt x="88" y="740388"/>
                  </a:lnTo>
                  <a:lnTo>
                    <a:pt x="95" y="802087"/>
                  </a:lnTo>
                  <a:lnTo>
                    <a:pt x="103" y="863786"/>
                  </a:lnTo>
                  <a:lnTo>
                    <a:pt x="110" y="925485"/>
                  </a:lnTo>
                  <a:lnTo>
                    <a:pt x="117" y="987184"/>
                  </a:lnTo>
                  <a:lnTo>
                    <a:pt x="125" y="1048883"/>
                  </a:lnTo>
                  <a:lnTo>
                    <a:pt x="132" y="1110582"/>
                  </a:lnTo>
                  <a:lnTo>
                    <a:pt x="140" y="1172281"/>
                  </a:lnTo>
                  <a:lnTo>
                    <a:pt x="147" y="1233980"/>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2460655" y="2197660"/>
              <a:ext cx="113" cy="1295679"/>
            </a:xfrm>
            <a:custGeom>
              <a:avLst/>
              <a:gdLst/>
              <a:ahLst/>
              <a:cxnLst/>
              <a:rect l="0" t="0" r="0" b="0"/>
              <a:pathLst>
                <a:path w="113" h="1295679">
                  <a:moveTo>
                    <a:pt x="113" y="1295679"/>
                  </a:moveTo>
                  <a:lnTo>
                    <a:pt x="112" y="1233980"/>
                  </a:lnTo>
                  <a:lnTo>
                    <a:pt x="110" y="1172281"/>
                  </a:lnTo>
                  <a:lnTo>
                    <a:pt x="109" y="1110582"/>
                  </a:lnTo>
                  <a:lnTo>
                    <a:pt x="108" y="1048883"/>
                  </a:lnTo>
                  <a:lnTo>
                    <a:pt x="106" y="987184"/>
                  </a:lnTo>
                  <a:lnTo>
                    <a:pt x="105" y="925485"/>
                  </a:lnTo>
                  <a:lnTo>
                    <a:pt x="104" y="863786"/>
                  </a:lnTo>
                  <a:lnTo>
                    <a:pt x="102" y="802087"/>
                  </a:lnTo>
                  <a:lnTo>
                    <a:pt x="101" y="740388"/>
                  </a:lnTo>
                  <a:lnTo>
                    <a:pt x="100" y="678689"/>
                  </a:lnTo>
                  <a:lnTo>
                    <a:pt x="99" y="616990"/>
                  </a:lnTo>
                  <a:lnTo>
                    <a:pt x="97" y="555291"/>
                  </a:lnTo>
                  <a:lnTo>
                    <a:pt x="96" y="493592"/>
                  </a:lnTo>
                  <a:lnTo>
                    <a:pt x="95" y="431893"/>
                  </a:lnTo>
                  <a:lnTo>
                    <a:pt x="93" y="370194"/>
                  </a:lnTo>
                  <a:lnTo>
                    <a:pt x="92" y="308495"/>
                  </a:lnTo>
                  <a:lnTo>
                    <a:pt x="91" y="246796"/>
                  </a:lnTo>
                  <a:lnTo>
                    <a:pt x="89" y="185096"/>
                  </a:lnTo>
                  <a:lnTo>
                    <a:pt x="88" y="123397"/>
                  </a:lnTo>
                  <a:lnTo>
                    <a:pt x="87" y="61698"/>
                  </a:lnTo>
                  <a:lnTo>
                    <a:pt x="0" y="0"/>
                  </a:lnTo>
                  <a:lnTo>
                    <a:pt x="4" y="61699"/>
                  </a:lnTo>
                  <a:lnTo>
                    <a:pt x="8" y="123398"/>
                  </a:lnTo>
                  <a:lnTo>
                    <a:pt x="13" y="185097"/>
                  </a:lnTo>
                  <a:lnTo>
                    <a:pt x="17" y="246796"/>
                  </a:lnTo>
                  <a:lnTo>
                    <a:pt x="21" y="308495"/>
                  </a:lnTo>
                  <a:lnTo>
                    <a:pt x="26" y="370194"/>
                  </a:lnTo>
                  <a:lnTo>
                    <a:pt x="30" y="431893"/>
                  </a:lnTo>
                  <a:lnTo>
                    <a:pt x="34" y="493592"/>
                  </a:lnTo>
                  <a:lnTo>
                    <a:pt x="39" y="555291"/>
                  </a:lnTo>
                  <a:lnTo>
                    <a:pt x="43" y="616990"/>
                  </a:lnTo>
                  <a:lnTo>
                    <a:pt x="47" y="678689"/>
                  </a:lnTo>
                  <a:lnTo>
                    <a:pt x="52" y="740388"/>
                  </a:lnTo>
                  <a:lnTo>
                    <a:pt x="56" y="802087"/>
                  </a:lnTo>
                  <a:lnTo>
                    <a:pt x="60" y="863786"/>
                  </a:lnTo>
                  <a:lnTo>
                    <a:pt x="65" y="925485"/>
                  </a:lnTo>
                  <a:lnTo>
                    <a:pt x="69" y="987184"/>
                  </a:lnTo>
                  <a:lnTo>
                    <a:pt x="73" y="1048883"/>
                  </a:lnTo>
                  <a:lnTo>
                    <a:pt x="78" y="1110582"/>
                  </a:lnTo>
                  <a:lnTo>
                    <a:pt x="82" y="1172281"/>
                  </a:lnTo>
                  <a:lnTo>
                    <a:pt x="86" y="1233980"/>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2460741" y="2197660"/>
              <a:ext cx="30" cy="1295679"/>
            </a:xfrm>
            <a:custGeom>
              <a:avLst/>
              <a:gdLst/>
              <a:ahLst/>
              <a:cxnLst/>
              <a:rect l="0" t="0" r="0" b="0"/>
              <a:pathLst>
                <a:path w="30" h="1295679">
                  <a:moveTo>
                    <a:pt x="30" y="1295679"/>
                  </a:moveTo>
                  <a:lnTo>
                    <a:pt x="29" y="1233980"/>
                  </a:lnTo>
                  <a:lnTo>
                    <a:pt x="28" y="1172281"/>
                  </a:lnTo>
                  <a:lnTo>
                    <a:pt x="27" y="1110582"/>
                  </a:lnTo>
                  <a:lnTo>
                    <a:pt x="27" y="1048883"/>
                  </a:lnTo>
                  <a:lnTo>
                    <a:pt x="26" y="987184"/>
                  </a:lnTo>
                  <a:lnTo>
                    <a:pt x="25" y="925485"/>
                  </a:lnTo>
                  <a:lnTo>
                    <a:pt x="24" y="863786"/>
                  </a:lnTo>
                  <a:lnTo>
                    <a:pt x="23" y="802087"/>
                  </a:lnTo>
                  <a:lnTo>
                    <a:pt x="22" y="740388"/>
                  </a:lnTo>
                  <a:lnTo>
                    <a:pt x="21" y="678689"/>
                  </a:lnTo>
                  <a:lnTo>
                    <a:pt x="20" y="616990"/>
                  </a:lnTo>
                  <a:lnTo>
                    <a:pt x="20" y="555291"/>
                  </a:lnTo>
                  <a:lnTo>
                    <a:pt x="19" y="493592"/>
                  </a:lnTo>
                  <a:lnTo>
                    <a:pt x="18" y="431893"/>
                  </a:lnTo>
                  <a:lnTo>
                    <a:pt x="17" y="370194"/>
                  </a:lnTo>
                  <a:lnTo>
                    <a:pt x="16" y="308495"/>
                  </a:lnTo>
                  <a:lnTo>
                    <a:pt x="15" y="246796"/>
                  </a:lnTo>
                  <a:lnTo>
                    <a:pt x="14" y="185097"/>
                  </a:lnTo>
                  <a:lnTo>
                    <a:pt x="14" y="123398"/>
                  </a:lnTo>
                  <a:lnTo>
                    <a:pt x="13" y="61699"/>
                  </a:lnTo>
                  <a:lnTo>
                    <a:pt x="0" y="0"/>
                  </a:lnTo>
                  <a:lnTo>
                    <a:pt x="1" y="61699"/>
                  </a:lnTo>
                  <a:lnTo>
                    <a:pt x="2" y="123398"/>
                  </a:lnTo>
                  <a:lnTo>
                    <a:pt x="3" y="185097"/>
                  </a:lnTo>
                  <a:lnTo>
                    <a:pt x="5" y="246796"/>
                  </a:lnTo>
                  <a:lnTo>
                    <a:pt x="6" y="308495"/>
                  </a:lnTo>
                  <a:lnTo>
                    <a:pt x="7" y="370194"/>
                  </a:lnTo>
                  <a:lnTo>
                    <a:pt x="9" y="431893"/>
                  </a:lnTo>
                  <a:lnTo>
                    <a:pt x="10" y="493592"/>
                  </a:lnTo>
                  <a:lnTo>
                    <a:pt x="11" y="555291"/>
                  </a:lnTo>
                  <a:lnTo>
                    <a:pt x="13" y="616990"/>
                  </a:lnTo>
                  <a:lnTo>
                    <a:pt x="14" y="678689"/>
                  </a:lnTo>
                  <a:lnTo>
                    <a:pt x="15" y="740388"/>
                  </a:lnTo>
                  <a:lnTo>
                    <a:pt x="16" y="802087"/>
                  </a:lnTo>
                  <a:lnTo>
                    <a:pt x="18" y="863786"/>
                  </a:lnTo>
                  <a:lnTo>
                    <a:pt x="19" y="925485"/>
                  </a:lnTo>
                  <a:lnTo>
                    <a:pt x="20" y="987184"/>
                  </a:lnTo>
                  <a:lnTo>
                    <a:pt x="22" y="1048883"/>
                  </a:lnTo>
                  <a:lnTo>
                    <a:pt x="23" y="1110582"/>
                  </a:lnTo>
                  <a:lnTo>
                    <a:pt x="24" y="1172281"/>
                  </a:lnTo>
                  <a:lnTo>
                    <a:pt x="26" y="1233980"/>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28" name="pg28"/>
            <p:cNvSpPr/>
            <p:nvPr/>
          </p:nvSpPr>
          <p:spPr>
            <a:xfrm>
              <a:off x="2460753" y="2197660"/>
              <a:ext cx="21" cy="1295679"/>
            </a:xfrm>
            <a:custGeom>
              <a:avLst/>
              <a:gdLst/>
              <a:ahLst/>
              <a:cxnLst/>
              <a:rect l="0" t="0" r="0" b="0"/>
              <a:pathLst>
                <a:path w="21" h="1295679">
                  <a:moveTo>
                    <a:pt x="21" y="1295679"/>
                  </a:moveTo>
                  <a:lnTo>
                    <a:pt x="20" y="1233980"/>
                  </a:lnTo>
                  <a:lnTo>
                    <a:pt x="20" y="1172281"/>
                  </a:lnTo>
                  <a:lnTo>
                    <a:pt x="20" y="1110582"/>
                  </a:lnTo>
                  <a:lnTo>
                    <a:pt x="19" y="1048883"/>
                  </a:lnTo>
                  <a:lnTo>
                    <a:pt x="19" y="987184"/>
                  </a:lnTo>
                  <a:lnTo>
                    <a:pt x="18" y="925485"/>
                  </a:lnTo>
                  <a:lnTo>
                    <a:pt x="18" y="863786"/>
                  </a:lnTo>
                  <a:lnTo>
                    <a:pt x="17" y="802087"/>
                  </a:lnTo>
                  <a:lnTo>
                    <a:pt x="17" y="740388"/>
                  </a:lnTo>
                  <a:lnTo>
                    <a:pt x="17" y="678689"/>
                  </a:lnTo>
                  <a:lnTo>
                    <a:pt x="16" y="616990"/>
                  </a:lnTo>
                  <a:lnTo>
                    <a:pt x="16" y="555291"/>
                  </a:lnTo>
                  <a:lnTo>
                    <a:pt x="15" y="493592"/>
                  </a:lnTo>
                  <a:lnTo>
                    <a:pt x="15" y="431893"/>
                  </a:lnTo>
                  <a:lnTo>
                    <a:pt x="14" y="370194"/>
                  </a:lnTo>
                  <a:lnTo>
                    <a:pt x="14" y="308495"/>
                  </a:lnTo>
                  <a:lnTo>
                    <a:pt x="14" y="246796"/>
                  </a:lnTo>
                  <a:lnTo>
                    <a:pt x="13" y="185097"/>
                  </a:lnTo>
                  <a:lnTo>
                    <a:pt x="13" y="123398"/>
                  </a:lnTo>
                  <a:lnTo>
                    <a:pt x="12" y="61699"/>
                  </a:lnTo>
                  <a:lnTo>
                    <a:pt x="0" y="0"/>
                  </a:lnTo>
                  <a:lnTo>
                    <a:pt x="0" y="61699"/>
                  </a:lnTo>
                  <a:lnTo>
                    <a:pt x="1" y="123398"/>
                  </a:lnTo>
                  <a:lnTo>
                    <a:pt x="2" y="185097"/>
                  </a:lnTo>
                  <a:lnTo>
                    <a:pt x="3" y="246796"/>
                  </a:lnTo>
                  <a:lnTo>
                    <a:pt x="4" y="308495"/>
                  </a:lnTo>
                  <a:lnTo>
                    <a:pt x="5" y="370194"/>
                  </a:lnTo>
                  <a:lnTo>
                    <a:pt x="6" y="431893"/>
                  </a:lnTo>
                  <a:lnTo>
                    <a:pt x="6" y="493592"/>
                  </a:lnTo>
                  <a:lnTo>
                    <a:pt x="7" y="555291"/>
                  </a:lnTo>
                  <a:lnTo>
                    <a:pt x="8" y="616990"/>
                  </a:lnTo>
                  <a:lnTo>
                    <a:pt x="9" y="678689"/>
                  </a:lnTo>
                  <a:lnTo>
                    <a:pt x="10" y="740388"/>
                  </a:lnTo>
                  <a:lnTo>
                    <a:pt x="11" y="802087"/>
                  </a:lnTo>
                  <a:lnTo>
                    <a:pt x="12" y="863786"/>
                  </a:lnTo>
                  <a:lnTo>
                    <a:pt x="13" y="925485"/>
                  </a:lnTo>
                  <a:lnTo>
                    <a:pt x="13" y="987184"/>
                  </a:lnTo>
                  <a:lnTo>
                    <a:pt x="14" y="1048883"/>
                  </a:lnTo>
                  <a:lnTo>
                    <a:pt x="15" y="1110582"/>
                  </a:lnTo>
                  <a:lnTo>
                    <a:pt x="16" y="1172281"/>
                  </a:lnTo>
                  <a:lnTo>
                    <a:pt x="17" y="1233980"/>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29" name="pg29"/>
            <p:cNvSpPr/>
            <p:nvPr/>
          </p:nvSpPr>
          <p:spPr>
            <a:xfrm>
              <a:off x="2460766" y="2197660"/>
              <a:ext cx="10" cy="1295679"/>
            </a:xfrm>
            <a:custGeom>
              <a:avLst/>
              <a:gdLst/>
              <a:ahLst/>
              <a:cxnLst/>
              <a:rect l="0" t="0" r="0" b="0"/>
              <a:pathLst>
                <a:path w="10" h="1295679">
                  <a:moveTo>
                    <a:pt x="10" y="1295679"/>
                  </a:moveTo>
                  <a:lnTo>
                    <a:pt x="10" y="1233980"/>
                  </a:lnTo>
                  <a:lnTo>
                    <a:pt x="10" y="1172281"/>
                  </a:lnTo>
                  <a:lnTo>
                    <a:pt x="10" y="1110582"/>
                  </a:lnTo>
                  <a:lnTo>
                    <a:pt x="9" y="1048883"/>
                  </a:lnTo>
                  <a:lnTo>
                    <a:pt x="9" y="987184"/>
                  </a:lnTo>
                  <a:lnTo>
                    <a:pt x="9" y="925485"/>
                  </a:lnTo>
                  <a:lnTo>
                    <a:pt x="9" y="863786"/>
                  </a:lnTo>
                  <a:lnTo>
                    <a:pt x="8" y="802087"/>
                  </a:lnTo>
                  <a:lnTo>
                    <a:pt x="8" y="740388"/>
                  </a:lnTo>
                  <a:lnTo>
                    <a:pt x="8" y="678689"/>
                  </a:lnTo>
                  <a:lnTo>
                    <a:pt x="8" y="616990"/>
                  </a:lnTo>
                  <a:lnTo>
                    <a:pt x="8" y="555291"/>
                  </a:lnTo>
                  <a:lnTo>
                    <a:pt x="7" y="493592"/>
                  </a:lnTo>
                  <a:lnTo>
                    <a:pt x="7" y="431893"/>
                  </a:lnTo>
                  <a:lnTo>
                    <a:pt x="7" y="370194"/>
                  </a:lnTo>
                  <a:lnTo>
                    <a:pt x="7" y="308495"/>
                  </a:lnTo>
                  <a:lnTo>
                    <a:pt x="7" y="246796"/>
                  </a:lnTo>
                  <a:lnTo>
                    <a:pt x="6" y="185097"/>
                  </a:lnTo>
                  <a:lnTo>
                    <a:pt x="6" y="123398"/>
                  </a:lnTo>
                  <a:lnTo>
                    <a:pt x="6" y="61699"/>
                  </a:lnTo>
                  <a:lnTo>
                    <a:pt x="0" y="0"/>
                  </a:lnTo>
                  <a:lnTo>
                    <a:pt x="0" y="61699"/>
                  </a:lnTo>
                  <a:lnTo>
                    <a:pt x="0" y="123398"/>
                  </a:lnTo>
                  <a:lnTo>
                    <a:pt x="1" y="185097"/>
                  </a:lnTo>
                  <a:lnTo>
                    <a:pt x="1" y="246796"/>
                  </a:lnTo>
                  <a:lnTo>
                    <a:pt x="2" y="308495"/>
                  </a:lnTo>
                  <a:lnTo>
                    <a:pt x="2" y="370194"/>
                  </a:lnTo>
                  <a:lnTo>
                    <a:pt x="3" y="431893"/>
                  </a:lnTo>
                  <a:lnTo>
                    <a:pt x="3" y="493592"/>
                  </a:lnTo>
                  <a:lnTo>
                    <a:pt x="3" y="555291"/>
                  </a:lnTo>
                  <a:lnTo>
                    <a:pt x="4" y="616990"/>
                  </a:lnTo>
                  <a:lnTo>
                    <a:pt x="4" y="678689"/>
                  </a:lnTo>
                  <a:lnTo>
                    <a:pt x="5" y="740388"/>
                  </a:lnTo>
                  <a:lnTo>
                    <a:pt x="5" y="802087"/>
                  </a:lnTo>
                  <a:lnTo>
                    <a:pt x="6" y="863786"/>
                  </a:lnTo>
                  <a:lnTo>
                    <a:pt x="6" y="925485"/>
                  </a:lnTo>
                  <a:lnTo>
                    <a:pt x="6" y="987184"/>
                  </a:lnTo>
                  <a:lnTo>
                    <a:pt x="7" y="1048883"/>
                  </a:lnTo>
                  <a:lnTo>
                    <a:pt x="7" y="1110582"/>
                  </a:lnTo>
                  <a:lnTo>
                    <a:pt x="8" y="1172281"/>
                  </a:lnTo>
                  <a:lnTo>
                    <a:pt x="8" y="1233980"/>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30" name="pg30"/>
            <p:cNvSpPr/>
            <p:nvPr/>
          </p:nvSpPr>
          <p:spPr>
            <a:xfrm>
              <a:off x="2460772" y="2197660"/>
              <a:ext cx="6" cy="1295679"/>
            </a:xfrm>
            <a:custGeom>
              <a:avLst/>
              <a:gdLst/>
              <a:ahLst/>
              <a:cxnLst/>
              <a:rect l="0" t="0" r="0" b="0"/>
              <a:pathLst>
                <a:path w="6" h="1295679">
                  <a:moveTo>
                    <a:pt x="6" y="1295679"/>
                  </a:moveTo>
                  <a:lnTo>
                    <a:pt x="6" y="1233980"/>
                  </a:lnTo>
                  <a:lnTo>
                    <a:pt x="6" y="1172281"/>
                  </a:lnTo>
                  <a:lnTo>
                    <a:pt x="6" y="1110582"/>
                  </a:lnTo>
                  <a:lnTo>
                    <a:pt x="6" y="1048883"/>
                  </a:lnTo>
                  <a:lnTo>
                    <a:pt x="6" y="987184"/>
                  </a:lnTo>
                  <a:lnTo>
                    <a:pt x="6" y="925485"/>
                  </a:lnTo>
                  <a:lnTo>
                    <a:pt x="6" y="863786"/>
                  </a:lnTo>
                  <a:lnTo>
                    <a:pt x="6" y="802087"/>
                  </a:lnTo>
                  <a:lnTo>
                    <a:pt x="6" y="740388"/>
                  </a:lnTo>
                  <a:lnTo>
                    <a:pt x="6" y="678689"/>
                  </a:lnTo>
                  <a:lnTo>
                    <a:pt x="6" y="616990"/>
                  </a:lnTo>
                  <a:lnTo>
                    <a:pt x="6" y="555291"/>
                  </a:lnTo>
                  <a:lnTo>
                    <a:pt x="6" y="493592"/>
                  </a:lnTo>
                  <a:lnTo>
                    <a:pt x="6" y="431893"/>
                  </a:lnTo>
                  <a:lnTo>
                    <a:pt x="6" y="370194"/>
                  </a:lnTo>
                  <a:lnTo>
                    <a:pt x="6" y="308495"/>
                  </a:lnTo>
                  <a:lnTo>
                    <a:pt x="6" y="246796"/>
                  </a:lnTo>
                  <a:lnTo>
                    <a:pt x="6" y="185097"/>
                  </a:lnTo>
                  <a:lnTo>
                    <a:pt x="6" y="123398"/>
                  </a:lnTo>
                  <a:lnTo>
                    <a:pt x="6" y="61699"/>
                  </a:lnTo>
                  <a:lnTo>
                    <a:pt x="0" y="0"/>
                  </a:lnTo>
                  <a:lnTo>
                    <a:pt x="0" y="61699"/>
                  </a:lnTo>
                  <a:lnTo>
                    <a:pt x="0" y="123398"/>
                  </a:lnTo>
                  <a:lnTo>
                    <a:pt x="0" y="185097"/>
                  </a:lnTo>
                  <a:lnTo>
                    <a:pt x="0" y="246796"/>
                  </a:lnTo>
                  <a:lnTo>
                    <a:pt x="1" y="308495"/>
                  </a:lnTo>
                  <a:lnTo>
                    <a:pt x="1" y="370194"/>
                  </a:lnTo>
                  <a:lnTo>
                    <a:pt x="1" y="431893"/>
                  </a:lnTo>
                  <a:lnTo>
                    <a:pt x="1" y="493592"/>
                  </a:lnTo>
                  <a:lnTo>
                    <a:pt x="1" y="555291"/>
                  </a:lnTo>
                  <a:lnTo>
                    <a:pt x="2" y="616990"/>
                  </a:lnTo>
                  <a:lnTo>
                    <a:pt x="2" y="678689"/>
                  </a:lnTo>
                  <a:lnTo>
                    <a:pt x="2" y="740388"/>
                  </a:lnTo>
                  <a:lnTo>
                    <a:pt x="2" y="802087"/>
                  </a:lnTo>
                  <a:lnTo>
                    <a:pt x="3" y="863786"/>
                  </a:lnTo>
                  <a:lnTo>
                    <a:pt x="3" y="925485"/>
                  </a:lnTo>
                  <a:lnTo>
                    <a:pt x="3" y="987184"/>
                  </a:lnTo>
                  <a:lnTo>
                    <a:pt x="3" y="1048883"/>
                  </a:lnTo>
                  <a:lnTo>
                    <a:pt x="3" y="1110582"/>
                  </a:lnTo>
                  <a:lnTo>
                    <a:pt x="4" y="1172281"/>
                  </a:lnTo>
                  <a:lnTo>
                    <a:pt x="4" y="1233980"/>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31" name="tx31"/>
            <p:cNvSpPr/>
            <p:nvPr/>
          </p:nvSpPr>
          <p:spPr>
            <a:xfrm>
              <a:off x="2213691" y="3865841"/>
              <a:ext cx="494174" cy="158584"/>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1.8m</a:t>
              </a:r>
            </a:p>
          </p:txBody>
        </p:sp>
        <p:sp>
          <p:nvSpPr>
            <p:cNvPr id="32" name="tx32"/>
            <p:cNvSpPr/>
            <p:nvPr/>
          </p:nvSpPr>
          <p:spPr>
            <a:xfrm>
              <a:off x="4719236" y="2294735"/>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33" name="rc33"/>
            <p:cNvSpPr/>
            <p:nvPr/>
          </p:nvSpPr>
          <p:spPr>
            <a:xfrm>
              <a:off x="4728236" y="251912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4728236" y="273858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4728236" y="295804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4728236" y="317749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728236" y="339695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728236" y="361640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728236" y="383586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728236" y="405532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728236" y="427477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4728236" y="449423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4728236" y="471368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4728236" y="493314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4728236" y="515260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4728236" y="537205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7043871" y="2519129"/>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7043871" y="2738585"/>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7043871" y="2958041"/>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7043871" y="3177497"/>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7043871" y="3396953"/>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7043871" y="3616409"/>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7043871" y="3835865"/>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54" name="rc54"/>
            <p:cNvSpPr/>
            <p:nvPr/>
          </p:nvSpPr>
          <p:spPr>
            <a:xfrm>
              <a:off x="7043871" y="4055321"/>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55" name="rc55"/>
            <p:cNvSpPr/>
            <p:nvPr/>
          </p:nvSpPr>
          <p:spPr>
            <a:xfrm>
              <a:off x="7043871" y="4274777"/>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56" name="rc56"/>
            <p:cNvSpPr/>
            <p:nvPr/>
          </p:nvSpPr>
          <p:spPr>
            <a:xfrm>
              <a:off x="7043871" y="4494233"/>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57" name="rc57"/>
            <p:cNvSpPr/>
            <p:nvPr/>
          </p:nvSpPr>
          <p:spPr>
            <a:xfrm>
              <a:off x="7043871" y="4713689"/>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58" name="rc58"/>
            <p:cNvSpPr/>
            <p:nvPr/>
          </p:nvSpPr>
          <p:spPr>
            <a:xfrm>
              <a:off x="7043871" y="4933145"/>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59" name="rc59"/>
            <p:cNvSpPr/>
            <p:nvPr/>
          </p:nvSpPr>
          <p:spPr>
            <a:xfrm>
              <a:off x="7043871" y="5152601"/>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60" name="tx60"/>
            <p:cNvSpPr/>
            <p:nvPr/>
          </p:nvSpPr>
          <p:spPr>
            <a:xfrm>
              <a:off x="5008281" y="2554973"/>
              <a:ext cx="153462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Indonesia: 657,000 (36.7%) </a:t>
              </a:r>
            </a:p>
          </p:txBody>
        </p:sp>
        <p:sp>
          <p:nvSpPr>
            <p:cNvPr id="61" name="tx61"/>
            <p:cNvSpPr/>
            <p:nvPr/>
          </p:nvSpPr>
          <p:spPr>
            <a:xfrm>
              <a:off x="5008281" y="2774429"/>
              <a:ext cx="15904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Philippines: 381,000 (21.3%) </a:t>
              </a:r>
            </a:p>
          </p:txBody>
        </p:sp>
        <p:sp>
          <p:nvSpPr>
            <p:cNvPr id="62" name="tx62"/>
            <p:cNvSpPr/>
            <p:nvPr/>
          </p:nvSpPr>
          <p:spPr>
            <a:xfrm>
              <a:off x="5008281" y="2993885"/>
              <a:ext cx="13419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China: 260,000 (14.5%) </a:t>
              </a:r>
            </a:p>
          </p:txBody>
        </p:sp>
        <p:sp>
          <p:nvSpPr>
            <p:cNvPr id="63" name="tx63"/>
            <p:cNvSpPr/>
            <p:nvPr/>
          </p:nvSpPr>
          <p:spPr>
            <a:xfrm>
              <a:off x="5008281" y="3213341"/>
              <a:ext cx="151569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Myanmar: 207,000 (11.6%) </a:t>
              </a:r>
            </a:p>
          </p:txBody>
        </p:sp>
        <p:sp>
          <p:nvSpPr>
            <p:cNvPr id="64" name="tx64"/>
            <p:cNvSpPr/>
            <p:nvPr/>
          </p:nvSpPr>
          <p:spPr>
            <a:xfrm>
              <a:off x="5008281" y="3432797"/>
              <a:ext cx="19570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Papua New Guinea: 128,000 (7.1%) </a:t>
              </a:r>
            </a:p>
          </p:txBody>
        </p:sp>
        <p:sp>
          <p:nvSpPr>
            <p:cNvPr id="65" name="tx65"/>
            <p:cNvSpPr/>
            <p:nvPr/>
          </p:nvSpPr>
          <p:spPr>
            <a:xfrm>
              <a:off x="5008281" y="3652253"/>
              <a:ext cx="143503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Cambodia: 45,000 (2.5%) </a:t>
              </a:r>
            </a:p>
          </p:txBody>
        </p:sp>
        <p:sp>
          <p:nvSpPr>
            <p:cNvPr id="66" name="tx66"/>
            <p:cNvSpPr/>
            <p:nvPr/>
          </p:nvSpPr>
          <p:spPr>
            <a:xfrm>
              <a:off x="5008281" y="3871709"/>
              <a:ext cx="116796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Laos: 41,000 (2.3%) </a:t>
              </a:r>
            </a:p>
          </p:txBody>
        </p:sp>
        <p:sp>
          <p:nvSpPr>
            <p:cNvPr id="67" name="tx67"/>
            <p:cNvSpPr/>
            <p:nvPr/>
          </p:nvSpPr>
          <p:spPr>
            <a:xfrm>
              <a:off x="5008281" y="4091165"/>
              <a:ext cx="135432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Thailand: 23,000 (1.3%) </a:t>
              </a:r>
            </a:p>
          </p:txBody>
        </p:sp>
        <p:sp>
          <p:nvSpPr>
            <p:cNvPr id="68" name="tx68"/>
            <p:cNvSpPr/>
            <p:nvPr/>
          </p:nvSpPr>
          <p:spPr>
            <a:xfrm>
              <a:off x="5008281" y="4310621"/>
              <a:ext cx="136660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Malaysia: 22,000 (1.2%) </a:t>
              </a:r>
            </a:p>
          </p:txBody>
        </p:sp>
        <p:sp>
          <p:nvSpPr>
            <p:cNvPr id="69" name="tx69"/>
            <p:cNvSpPr/>
            <p:nvPr/>
          </p:nvSpPr>
          <p:spPr>
            <a:xfrm>
              <a:off x="5008281" y="4530077"/>
              <a:ext cx="141942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Viet Nam: 13,000 (&lt;1%) </a:t>
              </a:r>
            </a:p>
          </p:txBody>
        </p:sp>
        <p:sp>
          <p:nvSpPr>
            <p:cNvPr id="70" name="tx70"/>
            <p:cNvSpPr/>
            <p:nvPr/>
          </p:nvSpPr>
          <p:spPr>
            <a:xfrm>
              <a:off x="5008281" y="4749533"/>
              <a:ext cx="120818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DPRK: 3,000 (&lt;1%) </a:t>
              </a:r>
            </a:p>
          </p:txBody>
        </p:sp>
        <p:sp>
          <p:nvSpPr>
            <p:cNvPr id="71" name="tx71"/>
            <p:cNvSpPr/>
            <p:nvPr/>
          </p:nvSpPr>
          <p:spPr>
            <a:xfrm>
              <a:off x="5008281" y="4968989"/>
              <a:ext cx="14938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Timor-Leste: 3,000 (&lt;1%) </a:t>
              </a:r>
            </a:p>
          </p:txBody>
        </p:sp>
        <p:sp>
          <p:nvSpPr>
            <p:cNvPr id="72" name="tx72"/>
            <p:cNvSpPr/>
            <p:nvPr/>
          </p:nvSpPr>
          <p:spPr>
            <a:xfrm>
              <a:off x="5008281" y="5188445"/>
              <a:ext cx="17239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Solomon Islands: 2,000 (&lt;1%) </a:t>
              </a:r>
            </a:p>
          </p:txBody>
        </p:sp>
        <p:sp>
          <p:nvSpPr>
            <p:cNvPr id="73" name="tx73"/>
            <p:cNvSpPr/>
            <p:nvPr/>
          </p:nvSpPr>
          <p:spPr>
            <a:xfrm>
              <a:off x="5008281" y="5407901"/>
              <a:ext cx="135121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Mongolia: 2,000 (&lt;1%) </a:t>
              </a:r>
            </a:p>
          </p:txBody>
        </p:sp>
        <p:sp>
          <p:nvSpPr>
            <p:cNvPr id="74" name="tx74"/>
            <p:cNvSpPr/>
            <p:nvPr/>
          </p:nvSpPr>
          <p:spPr>
            <a:xfrm>
              <a:off x="7323916" y="2554973"/>
              <a:ext cx="11057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Fiji: &lt;1,000 (&lt;1%) </a:t>
              </a:r>
            </a:p>
          </p:txBody>
        </p:sp>
        <p:sp>
          <p:nvSpPr>
            <p:cNvPr id="75" name="tx75"/>
            <p:cNvSpPr/>
            <p:nvPr/>
          </p:nvSpPr>
          <p:spPr>
            <a:xfrm>
              <a:off x="7323916" y="2774429"/>
              <a:ext cx="1286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Vanuatu: &lt;500 (&lt;1%) </a:t>
              </a:r>
            </a:p>
          </p:txBody>
        </p:sp>
        <p:sp>
          <p:nvSpPr>
            <p:cNvPr id="76" name="tx76"/>
            <p:cNvSpPr/>
            <p:nvPr/>
          </p:nvSpPr>
          <p:spPr>
            <a:xfrm>
              <a:off x="7323916" y="2993885"/>
              <a:ext cx="14100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Micronesia: &lt;200 (&lt;1%) </a:t>
              </a:r>
            </a:p>
          </p:txBody>
        </p:sp>
        <p:sp>
          <p:nvSpPr>
            <p:cNvPr id="77" name="tx77"/>
            <p:cNvSpPr/>
            <p:nvPr/>
          </p:nvSpPr>
          <p:spPr>
            <a:xfrm>
              <a:off x="7323916" y="3213341"/>
              <a:ext cx="1211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Kiribati: &lt;100 (&lt;1%) </a:t>
              </a:r>
            </a:p>
          </p:txBody>
        </p:sp>
        <p:sp>
          <p:nvSpPr>
            <p:cNvPr id="78" name="tx78"/>
            <p:cNvSpPr/>
            <p:nvPr/>
          </p:nvSpPr>
          <p:spPr>
            <a:xfrm>
              <a:off x="7323916" y="3432797"/>
              <a:ext cx="11866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Tonga: &lt;100 (&lt;1%) </a:t>
              </a:r>
            </a:p>
          </p:txBody>
        </p:sp>
        <p:sp>
          <p:nvSpPr>
            <p:cNvPr id="79" name="tx79"/>
            <p:cNvSpPr/>
            <p:nvPr/>
          </p:nvSpPr>
          <p:spPr>
            <a:xfrm>
              <a:off x="7323916" y="3652253"/>
              <a:ext cx="18200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Brunei Darussalam: &lt;100 (&lt;1%) </a:t>
              </a:r>
            </a:p>
          </p:txBody>
        </p:sp>
        <p:sp>
          <p:nvSpPr>
            <p:cNvPr id="80" name="tx80"/>
            <p:cNvSpPr/>
            <p:nvPr/>
          </p:nvSpPr>
          <p:spPr>
            <a:xfrm>
              <a:off x="7323916" y="3871709"/>
              <a:ext cx="122384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Samoa: &lt;100 (&lt;1%) </a:t>
              </a:r>
            </a:p>
          </p:txBody>
        </p:sp>
        <p:sp>
          <p:nvSpPr>
            <p:cNvPr id="81" name="tx81"/>
            <p:cNvSpPr/>
            <p:nvPr/>
          </p:nvSpPr>
          <p:spPr>
            <a:xfrm>
              <a:off x="7323916" y="4091165"/>
              <a:ext cx="167721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Marshall Islands: &lt;100 (&lt;1%) </a:t>
              </a:r>
            </a:p>
          </p:txBody>
        </p:sp>
        <p:sp>
          <p:nvSpPr>
            <p:cNvPr id="82" name="tx82"/>
            <p:cNvSpPr/>
            <p:nvPr/>
          </p:nvSpPr>
          <p:spPr>
            <a:xfrm>
              <a:off x="7323916" y="4310621"/>
              <a:ext cx="11741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Nauru: &lt;100 (&lt;1%) </a:t>
              </a:r>
            </a:p>
          </p:txBody>
        </p:sp>
        <p:sp>
          <p:nvSpPr>
            <p:cNvPr id="83" name="tx83"/>
            <p:cNvSpPr/>
            <p:nvPr/>
          </p:nvSpPr>
          <p:spPr>
            <a:xfrm>
              <a:off x="7323916" y="4530077"/>
              <a:ext cx="11555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Palau: &lt;100 (&lt;1%) </a:t>
              </a:r>
            </a:p>
          </p:txBody>
        </p:sp>
        <p:sp>
          <p:nvSpPr>
            <p:cNvPr id="84" name="tx84"/>
            <p:cNvSpPr/>
            <p:nvPr/>
          </p:nvSpPr>
          <p:spPr>
            <a:xfrm>
              <a:off x="7323916" y="4749533"/>
              <a:ext cx="12051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 Tuvalu: &lt;100 (&lt;1%) </a:t>
              </a:r>
            </a:p>
          </p:txBody>
        </p:sp>
        <p:sp>
          <p:nvSpPr>
            <p:cNvPr id="85" name="tx85"/>
            <p:cNvSpPr/>
            <p:nvPr/>
          </p:nvSpPr>
          <p:spPr>
            <a:xfrm>
              <a:off x="7323916" y="4968989"/>
              <a:ext cx="15157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26) Cook Islands: &lt;100 (&lt;1%) </a:t>
              </a:r>
            </a:p>
          </p:txBody>
        </p:sp>
        <p:sp>
          <p:nvSpPr>
            <p:cNvPr id="86" name="tx86"/>
            <p:cNvSpPr/>
            <p:nvPr/>
          </p:nvSpPr>
          <p:spPr>
            <a:xfrm>
              <a:off x="7323916" y="5188445"/>
              <a:ext cx="10995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27) Niue: &lt;100 (&lt;1%) </a:t>
              </a:r>
            </a:p>
          </p:txBody>
        </p:sp>
        <p:sp>
          <p:nvSpPr>
            <p:cNvPr id="87" name="tx87"/>
            <p:cNvSpPr/>
            <p:nvPr/>
          </p:nvSpPr>
          <p:spPr>
            <a:xfrm>
              <a:off x="274320" y="1567762"/>
              <a:ext cx="34944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DTP1 unvaccinated (% of total unvaccinated)</a:t>
              </a:r>
            </a:p>
          </p:txBody>
        </p:sp>
        <p:sp>
          <p:nvSpPr>
            <p:cNvPr id="88" name="tx88"/>
            <p:cNvSpPr/>
            <p:nvPr/>
          </p:nvSpPr>
          <p:spPr>
            <a:xfrm>
              <a:off x="485650" y="6177935"/>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9" name="tx89"/>
            <p:cNvSpPr/>
            <p:nvPr/>
          </p:nvSpPr>
          <p:spPr>
            <a:xfrm>
              <a:off x="602812" y="6300055"/>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90" name="tx90"/>
            <p:cNvSpPr/>
            <p:nvPr/>
          </p:nvSpPr>
          <p:spPr>
            <a:xfrm>
              <a:off x="1031626" y="6420701"/>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2 countries accounted for over half (58%) of all zero-dose children in EAPR.
Indonesia had the highest number of children who did not receive DTP1 (n=657,000), which is approximately 36.7% of all zero-dose children in EAPR (n=1.8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9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2 countries accounted for over half of all zero-dose children in EAPR, with Indonesia contributing the highest share.</a:t>
            </a:r>
          </a:p>
        </p:txBody>
      </p:sp>
      <p:grpSp>
        <p:nvGrpSpPr>
          <p:cNvPr id="93" name="Group 92"/>
          <p:cNvGrpSpPr/>
          <p:nvPr/>
        </p:nvGrpSpPr>
        <p:grpSpPr>
          <a:xfrm>
            <a:off x="292608" y="914400"/>
            <a:ext cx="8595360" cy="28575"/>
            <a:chOff x="292608" y="914400"/>
            <a:chExt cx="8595360" cy="28575"/>
          </a:xfrm>
        </p:grpSpPr>
        <p:sp>
          <p:nvSpPr>
            <p:cNvPr id="9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95"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31743" y="4587681"/>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31743" y="3645107"/>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31743" y="2702532"/>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31743" y="1759957"/>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31743" y="5058969"/>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31743" y="4116394"/>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31743" y="3173819"/>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31743" y="2231244"/>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13566"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316606"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619645"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922684"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225723"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528763"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831802"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134841"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437880"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740920"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043959"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346998"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650037"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953077"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5256116"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559155"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862194"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6165234"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6468273"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771312"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7074351"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7377391"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7680430"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983469"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8286508"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8589548"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8892587" y="1592905"/>
              <a:ext cx="0" cy="3466063"/>
            </a:xfrm>
            <a:custGeom>
              <a:avLst/>
              <a:gdLst/>
              <a:ahLst/>
              <a:cxnLst/>
              <a:rect l="0" t="0" r="0" b="0"/>
              <a:pathLst>
                <a:path h="3466063">
                  <a:moveTo>
                    <a:pt x="0" y="3466063"/>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rc39"/>
            <p:cNvSpPr/>
            <p:nvPr/>
          </p:nvSpPr>
          <p:spPr>
            <a:xfrm>
              <a:off x="6634944" y="5058686"/>
              <a:ext cx="272735" cy="282"/>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2392395" y="4845268"/>
              <a:ext cx="272735" cy="213700"/>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1483277" y="3833999"/>
              <a:ext cx="272735" cy="1224970"/>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8453180" y="5058964"/>
              <a:ext cx="272735" cy="4"/>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3907591" y="5043369"/>
              <a:ext cx="272735" cy="15599"/>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5119748" y="5055147"/>
              <a:ext cx="272735" cy="3822"/>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877199" y="1964269"/>
              <a:ext cx="272735" cy="3094699"/>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6028866" y="5058507"/>
              <a:ext cx="272735" cy="461"/>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2695434" y="4866245"/>
              <a:ext cx="272735" cy="192723"/>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3301513" y="4955780"/>
              <a:ext cx="272735" cy="103188"/>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7241023" y="5058903"/>
              <a:ext cx="272735" cy="65"/>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5725827" y="5058384"/>
              <a:ext cx="272735" cy="584"/>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4816709" y="5050349"/>
              <a:ext cx="272735" cy="8619"/>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1786316" y="4082381"/>
              <a:ext cx="272735" cy="976587"/>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7544062" y="5058903"/>
              <a:ext cx="272735" cy="65"/>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4" name="rc54"/>
            <p:cNvSpPr/>
            <p:nvPr/>
          </p:nvSpPr>
          <p:spPr>
            <a:xfrm>
              <a:off x="8756219" y="5058964"/>
              <a:ext cx="272735" cy="4"/>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5" name="rc55"/>
            <p:cNvSpPr/>
            <p:nvPr/>
          </p:nvSpPr>
          <p:spPr>
            <a:xfrm>
              <a:off x="7847101" y="5058959"/>
              <a:ext cx="272735" cy="9"/>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6" name="rc56"/>
            <p:cNvSpPr/>
            <p:nvPr/>
          </p:nvSpPr>
          <p:spPr>
            <a:xfrm>
              <a:off x="2089356" y="4458026"/>
              <a:ext cx="272735" cy="600943"/>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57" name="rc57"/>
            <p:cNvSpPr/>
            <p:nvPr/>
          </p:nvSpPr>
          <p:spPr>
            <a:xfrm>
              <a:off x="1180238" y="3263807"/>
              <a:ext cx="272735" cy="1795162"/>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58" name="rc58"/>
            <p:cNvSpPr/>
            <p:nvPr/>
          </p:nvSpPr>
          <p:spPr>
            <a:xfrm>
              <a:off x="6937984" y="5058719"/>
              <a:ext cx="272735" cy="249"/>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59" name="rc59"/>
            <p:cNvSpPr/>
            <p:nvPr/>
          </p:nvSpPr>
          <p:spPr>
            <a:xfrm>
              <a:off x="4513670" y="5049689"/>
              <a:ext cx="272735" cy="9279"/>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60" name="rc60"/>
            <p:cNvSpPr/>
            <p:nvPr/>
          </p:nvSpPr>
          <p:spPr>
            <a:xfrm>
              <a:off x="2998473" y="4951793"/>
              <a:ext cx="272735" cy="107175"/>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61" name="rc61"/>
            <p:cNvSpPr/>
            <p:nvPr/>
          </p:nvSpPr>
          <p:spPr>
            <a:xfrm>
              <a:off x="4210630" y="5043558"/>
              <a:ext cx="272735" cy="15411"/>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62" name="rc62"/>
            <p:cNvSpPr/>
            <p:nvPr/>
          </p:nvSpPr>
          <p:spPr>
            <a:xfrm>
              <a:off x="6331905" y="5058639"/>
              <a:ext cx="272735" cy="329"/>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63" name="rc63"/>
            <p:cNvSpPr/>
            <p:nvPr/>
          </p:nvSpPr>
          <p:spPr>
            <a:xfrm>
              <a:off x="8150141" y="5058959"/>
              <a:ext cx="272735" cy="9"/>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64" name="rc64"/>
            <p:cNvSpPr/>
            <p:nvPr/>
          </p:nvSpPr>
          <p:spPr>
            <a:xfrm>
              <a:off x="5422787" y="5057696"/>
              <a:ext cx="272735" cy="1272"/>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65" name="rc65"/>
            <p:cNvSpPr/>
            <p:nvPr/>
          </p:nvSpPr>
          <p:spPr>
            <a:xfrm>
              <a:off x="3604552" y="4997183"/>
              <a:ext cx="272735" cy="61785"/>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66" name="tx66"/>
            <p:cNvSpPr/>
            <p:nvPr/>
          </p:nvSpPr>
          <p:spPr>
            <a:xfrm rot="-5400000">
              <a:off x="809804" y="2191936"/>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657,000</a:t>
              </a:r>
            </a:p>
          </p:txBody>
        </p:sp>
        <p:sp>
          <p:nvSpPr>
            <p:cNvPr id="67" name="tx67"/>
            <p:cNvSpPr/>
            <p:nvPr/>
          </p:nvSpPr>
          <p:spPr>
            <a:xfrm rot="-5400000">
              <a:off x="6648404" y="4848143"/>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&lt;100</a:t>
              </a:r>
            </a:p>
          </p:txBody>
        </p:sp>
        <p:sp>
          <p:nvSpPr>
            <p:cNvPr id="68" name="tx68"/>
            <p:cNvSpPr/>
            <p:nvPr/>
          </p:nvSpPr>
          <p:spPr>
            <a:xfrm rot="-5400000">
              <a:off x="2355145" y="4566538"/>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45,000</a:t>
              </a:r>
            </a:p>
          </p:txBody>
        </p:sp>
        <p:sp>
          <p:nvSpPr>
            <p:cNvPr id="69" name="tx69"/>
            <p:cNvSpPr/>
            <p:nvPr/>
          </p:nvSpPr>
          <p:spPr>
            <a:xfrm rot="-5400000">
              <a:off x="1415883" y="3513066"/>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260,000</a:t>
              </a:r>
            </a:p>
          </p:txBody>
        </p:sp>
        <p:sp>
          <p:nvSpPr>
            <p:cNvPr id="70" name="tx70"/>
            <p:cNvSpPr/>
            <p:nvPr/>
          </p:nvSpPr>
          <p:spPr>
            <a:xfrm rot="-5400000">
              <a:off x="8466639" y="4848421"/>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&lt;100</a:t>
              </a:r>
            </a:p>
          </p:txBody>
        </p:sp>
        <p:sp>
          <p:nvSpPr>
            <p:cNvPr id="71" name="tx71"/>
            <p:cNvSpPr/>
            <p:nvPr/>
          </p:nvSpPr>
          <p:spPr>
            <a:xfrm rot="-5400000">
              <a:off x="3900486" y="4806842"/>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3,000</a:t>
              </a:r>
            </a:p>
          </p:txBody>
        </p:sp>
        <p:sp>
          <p:nvSpPr>
            <p:cNvPr id="72" name="tx72"/>
            <p:cNvSpPr/>
            <p:nvPr/>
          </p:nvSpPr>
          <p:spPr>
            <a:xfrm rot="-5400000">
              <a:off x="5080990" y="4774305"/>
              <a:ext cx="334583"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&lt;1,000</a:t>
              </a:r>
            </a:p>
          </p:txBody>
        </p:sp>
        <p:sp>
          <p:nvSpPr>
            <p:cNvPr id="73" name="tx73"/>
            <p:cNvSpPr/>
            <p:nvPr/>
          </p:nvSpPr>
          <p:spPr>
            <a:xfrm rot="-5400000">
              <a:off x="6042325" y="4847964"/>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&lt;100</a:t>
              </a:r>
            </a:p>
          </p:txBody>
        </p:sp>
        <p:sp>
          <p:nvSpPr>
            <p:cNvPr id="74" name="tx74"/>
            <p:cNvSpPr/>
            <p:nvPr/>
          </p:nvSpPr>
          <p:spPr>
            <a:xfrm rot="-5400000">
              <a:off x="2658185" y="4587515"/>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41,000</a:t>
              </a:r>
            </a:p>
          </p:txBody>
        </p:sp>
        <p:sp>
          <p:nvSpPr>
            <p:cNvPr id="75" name="tx75"/>
            <p:cNvSpPr/>
            <p:nvPr/>
          </p:nvSpPr>
          <p:spPr>
            <a:xfrm rot="-5400000">
              <a:off x="3264263" y="4677050"/>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22,000</a:t>
              </a:r>
            </a:p>
          </p:txBody>
        </p:sp>
        <p:sp>
          <p:nvSpPr>
            <p:cNvPr id="76" name="tx76"/>
            <p:cNvSpPr/>
            <p:nvPr/>
          </p:nvSpPr>
          <p:spPr>
            <a:xfrm rot="-5400000">
              <a:off x="7254482" y="4848360"/>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&lt;100</a:t>
              </a:r>
            </a:p>
          </p:txBody>
        </p:sp>
        <p:sp>
          <p:nvSpPr>
            <p:cNvPr id="77" name="tx77"/>
            <p:cNvSpPr/>
            <p:nvPr/>
          </p:nvSpPr>
          <p:spPr>
            <a:xfrm rot="-5400000">
              <a:off x="5739286" y="4847842"/>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&lt;200</a:t>
              </a:r>
            </a:p>
          </p:txBody>
        </p:sp>
        <p:sp>
          <p:nvSpPr>
            <p:cNvPr id="78" name="tx78"/>
            <p:cNvSpPr/>
            <p:nvPr/>
          </p:nvSpPr>
          <p:spPr>
            <a:xfrm rot="-5400000">
              <a:off x="4809604" y="4813822"/>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2,000</a:t>
              </a:r>
            </a:p>
          </p:txBody>
        </p:sp>
        <p:sp>
          <p:nvSpPr>
            <p:cNvPr id="79" name="tx79"/>
            <p:cNvSpPr/>
            <p:nvPr/>
          </p:nvSpPr>
          <p:spPr>
            <a:xfrm rot="-5400000">
              <a:off x="1718922" y="376144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207,000</a:t>
              </a:r>
            </a:p>
          </p:txBody>
        </p:sp>
        <p:sp>
          <p:nvSpPr>
            <p:cNvPr id="80" name="tx80"/>
            <p:cNvSpPr/>
            <p:nvPr/>
          </p:nvSpPr>
          <p:spPr>
            <a:xfrm rot="-5400000">
              <a:off x="7557522" y="4848360"/>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&lt;100</a:t>
              </a:r>
            </a:p>
          </p:txBody>
        </p:sp>
        <p:sp>
          <p:nvSpPr>
            <p:cNvPr id="81" name="tx81"/>
            <p:cNvSpPr/>
            <p:nvPr/>
          </p:nvSpPr>
          <p:spPr>
            <a:xfrm rot="-5400000">
              <a:off x="8769679" y="4848421"/>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&lt;100</a:t>
              </a:r>
            </a:p>
          </p:txBody>
        </p:sp>
        <p:sp>
          <p:nvSpPr>
            <p:cNvPr id="82" name="tx82"/>
            <p:cNvSpPr/>
            <p:nvPr/>
          </p:nvSpPr>
          <p:spPr>
            <a:xfrm rot="-5400000">
              <a:off x="7860561" y="4848417"/>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&lt;100</a:t>
              </a:r>
            </a:p>
          </p:txBody>
        </p:sp>
        <p:sp>
          <p:nvSpPr>
            <p:cNvPr id="83" name="tx83"/>
            <p:cNvSpPr/>
            <p:nvPr/>
          </p:nvSpPr>
          <p:spPr>
            <a:xfrm rot="-5400000">
              <a:off x="2021961" y="4137093"/>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128,000</a:t>
              </a:r>
            </a:p>
          </p:txBody>
        </p:sp>
        <p:sp>
          <p:nvSpPr>
            <p:cNvPr id="84" name="tx84"/>
            <p:cNvSpPr/>
            <p:nvPr/>
          </p:nvSpPr>
          <p:spPr>
            <a:xfrm rot="-5400000">
              <a:off x="1112843" y="2942874"/>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381,000</a:t>
              </a:r>
            </a:p>
          </p:txBody>
        </p:sp>
        <p:sp>
          <p:nvSpPr>
            <p:cNvPr id="85" name="tx85"/>
            <p:cNvSpPr/>
            <p:nvPr/>
          </p:nvSpPr>
          <p:spPr>
            <a:xfrm rot="-5400000">
              <a:off x="6951443" y="4848176"/>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&lt;100</a:t>
              </a:r>
            </a:p>
          </p:txBody>
        </p:sp>
        <p:sp>
          <p:nvSpPr>
            <p:cNvPr id="86" name="tx86"/>
            <p:cNvSpPr/>
            <p:nvPr/>
          </p:nvSpPr>
          <p:spPr>
            <a:xfrm rot="-5400000">
              <a:off x="4506565" y="4813162"/>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2,000</a:t>
              </a:r>
            </a:p>
          </p:txBody>
        </p:sp>
        <p:sp>
          <p:nvSpPr>
            <p:cNvPr id="87" name="tx87"/>
            <p:cNvSpPr/>
            <p:nvPr/>
          </p:nvSpPr>
          <p:spPr>
            <a:xfrm rot="-5400000">
              <a:off x="2961224" y="4673063"/>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23,000</a:t>
              </a:r>
            </a:p>
          </p:txBody>
        </p:sp>
        <p:sp>
          <p:nvSpPr>
            <p:cNvPr id="88" name="tx88"/>
            <p:cNvSpPr/>
            <p:nvPr/>
          </p:nvSpPr>
          <p:spPr>
            <a:xfrm rot="-5400000">
              <a:off x="4203526" y="4807031"/>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3,000</a:t>
              </a:r>
            </a:p>
          </p:txBody>
        </p:sp>
        <p:sp>
          <p:nvSpPr>
            <p:cNvPr id="89" name="tx89"/>
            <p:cNvSpPr/>
            <p:nvPr/>
          </p:nvSpPr>
          <p:spPr>
            <a:xfrm rot="-5400000">
              <a:off x="6345365" y="4848096"/>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rot="-5400000">
              <a:off x="8163600" y="4848417"/>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rot="-5400000">
              <a:off x="5436247" y="4847154"/>
              <a:ext cx="244175"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&lt;500</a:t>
              </a:r>
            </a:p>
          </p:txBody>
        </p:sp>
        <p:sp>
          <p:nvSpPr>
            <p:cNvPr id="92" name="tx92"/>
            <p:cNvSpPr/>
            <p:nvPr/>
          </p:nvSpPr>
          <p:spPr>
            <a:xfrm rot="-5400000">
              <a:off x="3567302" y="4718453"/>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13,000</a:t>
              </a:r>
            </a:p>
          </p:txBody>
        </p:sp>
        <p:sp>
          <p:nvSpPr>
            <p:cNvPr id="93" name="tx93"/>
            <p:cNvSpPr/>
            <p:nvPr/>
          </p:nvSpPr>
          <p:spPr>
            <a:xfrm>
              <a:off x="632414" y="5017277"/>
              <a:ext cx="13669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0K</a:t>
              </a:r>
            </a:p>
          </p:txBody>
        </p:sp>
        <p:sp>
          <p:nvSpPr>
            <p:cNvPr id="94" name="tx94"/>
            <p:cNvSpPr/>
            <p:nvPr/>
          </p:nvSpPr>
          <p:spPr>
            <a:xfrm>
              <a:off x="508103" y="4074702"/>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200K</a:t>
              </a:r>
            </a:p>
          </p:txBody>
        </p:sp>
        <p:sp>
          <p:nvSpPr>
            <p:cNvPr id="95" name="tx95"/>
            <p:cNvSpPr/>
            <p:nvPr/>
          </p:nvSpPr>
          <p:spPr>
            <a:xfrm>
              <a:off x="508103" y="3132127"/>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400K</a:t>
              </a:r>
            </a:p>
          </p:txBody>
        </p:sp>
        <p:sp>
          <p:nvSpPr>
            <p:cNvPr id="96" name="tx96"/>
            <p:cNvSpPr/>
            <p:nvPr/>
          </p:nvSpPr>
          <p:spPr>
            <a:xfrm>
              <a:off x="508103" y="2189553"/>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600K</a:t>
              </a:r>
            </a:p>
          </p:txBody>
        </p:sp>
        <p:sp>
          <p:nvSpPr>
            <p:cNvPr id="97" name="tx97"/>
            <p:cNvSpPr/>
            <p:nvPr/>
          </p:nvSpPr>
          <p:spPr>
            <a:xfrm rot="-2700000">
              <a:off x="627676" y="5280130"/>
              <a:ext cx="4846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Indonesia</a:t>
              </a:r>
            </a:p>
          </p:txBody>
        </p:sp>
        <p:sp>
          <p:nvSpPr>
            <p:cNvPr id="98" name="tx98"/>
            <p:cNvSpPr/>
            <p:nvPr/>
          </p:nvSpPr>
          <p:spPr>
            <a:xfrm rot="-2700000">
              <a:off x="875676" y="5282028"/>
              <a:ext cx="54051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Philippines</a:t>
              </a:r>
            </a:p>
          </p:txBody>
        </p:sp>
        <p:sp>
          <p:nvSpPr>
            <p:cNvPr id="99" name="tx99"/>
            <p:cNvSpPr/>
            <p:nvPr/>
          </p:nvSpPr>
          <p:spPr>
            <a:xfrm rot="-2700000">
              <a:off x="1397722" y="5210794"/>
              <a:ext cx="2920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China</a:t>
              </a:r>
            </a:p>
          </p:txBody>
        </p:sp>
        <p:sp>
          <p:nvSpPr>
            <p:cNvPr id="100" name="tx100"/>
            <p:cNvSpPr/>
            <p:nvPr/>
          </p:nvSpPr>
          <p:spPr>
            <a:xfrm rot="-2700000">
              <a:off x="1545104" y="5254478"/>
              <a:ext cx="46575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Myanmar</a:t>
              </a:r>
            </a:p>
          </p:txBody>
        </p:sp>
        <p:sp>
          <p:nvSpPr>
            <p:cNvPr id="101" name="tx101"/>
            <p:cNvSpPr/>
            <p:nvPr/>
          </p:nvSpPr>
          <p:spPr>
            <a:xfrm rot="-2700000">
              <a:off x="1418389" y="5432433"/>
              <a:ext cx="96922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Papua New Guinea</a:t>
              </a:r>
            </a:p>
          </p:txBody>
        </p:sp>
        <p:sp>
          <p:nvSpPr>
            <p:cNvPr id="102" name="tx102"/>
            <p:cNvSpPr/>
            <p:nvPr/>
          </p:nvSpPr>
          <p:spPr>
            <a:xfrm rot="-2700000">
              <a:off x="2121270" y="5287659"/>
              <a:ext cx="50941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Cambodia</a:t>
              </a:r>
            </a:p>
          </p:txBody>
        </p:sp>
        <p:sp>
          <p:nvSpPr>
            <p:cNvPr id="103" name="tx103"/>
            <p:cNvSpPr/>
            <p:nvPr/>
          </p:nvSpPr>
          <p:spPr>
            <a:xfrm rot="-2700000">
              <a:off x="2652767" y="5194448"/>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Laos</a:t>
              </a:r>
            </a:p>
          </p:txBody>
        </p:sp>
        <p:sp>
          <p:nvSpPr>
            <p:cNvPr id="104" name="tx104"/>
            <p:cNvSpPr/>
            <p:nvPr/>
          </p:nvSpPr>
          <p:spPr>
            <a:xfrm rot="-2700000">
              <a:off x="2796740" y="5260335"/>
              <a:ext cx="42870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Thailand</a:t>
              </a:r>
            </a:p>
          </p:txBody>
        </p:sp>
        <p:sp>
          <p:nvSpPr>
            <p:cNvPr id="105" name="tx105"/>
            <p:cNvSpPr/>
            <p:nvPr/>
          </p:nvSpPr>
          <p:spPr>
            <a:xfrm rot="-2700000">
              <a:off x="3081447" y="5245719"/>
              <a:ext cx="44098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Malaysia</a:t>
              </a:r>
            </a:p>
          </p:txBody>
        </p:sp>
        <p:sp>
          <p:nvSpPr>
            <p:cNvPr id="106" name="tx106"/>
            <p:cNvSpPr/>
            <p:nvPr/>
          </p:nvSpPr>
          <p:spPr>
            <a:xfrm rot="-2700000">
              <a:off x="3376455" y="5271255"/>
              <a:ext cx="45959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Viet Nam</a:t>
              </a:r>
            </a:p>
          </p:txBody>
        </p:sp>
        <p:sp>
          <p:nvSpPr>
            <p:cNvPr id="107" name="tx107"/>
            <p:cNvSpPr/>
            <p:nvPr/>
          </p:nvSpPr>
          <p:spPr>
            <a:xfrm rot="-2700000">
              <a:off x="3807211" y="5219663"/>
              <a:ext cx="31050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DPRK</a:t>
              </a:r>
            </a:p>
          </p:txBody>
        </p:sp>
        <p:sp>
          <p:nvSpPr>
            <p:cNvPr id="108" name="tx108"/>
            <p:cNvSpPr/>
            <p:nvPr/>
          </p:nvSpPr>
          <p:spPr>
            <a:xfrm rot="-2700000">
              <a:off x="3865947" y="5319547"/>
              <a:ext cx="59618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Timor-Leste</a:t>
              </a:r>
            </a:p>
          </p:txBody>
        </p:sp>
        <p:sp>
          <p:nvSpPr>
            <p:cNvPr id="109" name="tx109"/>
            <p:cNvSpPr/>
            <p:nvPr/>
          </p:nvSpPr>
          <p:spPr>
            <a:xfrm rot="-2700000">
              <a:off x="3972109" y="5399678"/>
              <a:ext cx="8262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Solomon Islands</a:t>
              </a:r>
            </a:p>
          </p:txBody>
        </p:sp>
        <p:sp>
          <p:nvSpPr>
            <p:cNvPr id="110" name="tx110"/>
            <p:cNvSpPr/>
            <p:nvPr/>
          </p:nvSpPr>
          <p:spPr>
            <a:xfrm rot="-2700000">
              <a:off x="4585930" y="5250156"/>
              <a:ext cx="4535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Mongolia</a:t>
              </a:r>
            </a:p>
          </p:txBody>
        </p:sp>
        <p:sp>
          <p:nvSpPr>
            <p:cNvPr id="111" name="tx111"/>
            <p:cNvSpPr/>
            <p:nvPr/>
          </p:nvSpPr>
          <p:spPr>
            <a:xfrm rot="-2700000">
              <a:off x="5154235" y="5140280"/>
              <a:ext cx="14275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Fiji</a:t>
              </a:r>
            </a:p>
          </p:txBody>
        </p:sp>
        <p:sp>
          <p:nvSpPr>
            <p:cNvPr id="112" name="tx112"/>
            <p:cNvSpPr/>
            <p:nvPr/>
          </p:nvSpPr>
          <p:spPr>
            <a:xfrm rot="-2700000">
              <a:off x="5231581" y="5255975"/>
              <a:ext cx="41637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Vanuatu</a:t>
              </a:r>
            </a:p>
          </p:txBody>
        </p:sp>
        <p:sp>
          <p:nvSpPr>
            <p:cNvPr id="113" name="tx113"/>
            <p:cNvSpPr/>
            <p:nvPr/>
          </p:nvSpPr>
          <p:spPr>
            <a:xfrm rot="-2700000">
              <a:off x="5428794" y="5299810"/>
              <a:ext cx="54035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Micronesia</a:t>
              </a:r>
            </a:p>
          </p:txBody>
        </p:sp>
        <p:sp>
          <p:nvSpPr>
            <p:cNvPr id="114" name="tx114"/>
            <p:cNvSpPr/>
            <p:nvPr/>
          </p:nvSpPr>
          <p:spPr>
            <a:xfrm rot="-2700000">
              <a:off x="5901472" y="5229543"/>
              <a:ext cx="34161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Kiribati</a:t>
              </a:r>
            </a:p>
          </p:txBody>
        </p:sp>
        <p:sp>
          <p:nvSpPr>
            <p:cNvPr id="115" name="tx115"/>
            <p:cNvSpPr/>
            <p:nvPr/>
          </p:nvSpPr>
          <p:spPr>
            <a:xfrm rot="-2700000">
              <a:off x="6217759" y="5201845"/>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Tonga</a:t>
              </a:r>
            </a:p>
          </p:txBody>
        </p:sp>
        <p:sp>
          <p:nvSpPr>
            <p:cNvPr id="116" name="tx116"/>
            <p:cNvSpPr/>
            <p:nvPr/>
          </p:nvSpPr>
          <p:spPr>
            <a:xfrm rot="-2700000">
              <a:off x="5987966" y="5444762"/>
              <a:ext cx="95034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Brunei Darussalam</a:t>
              </a:r>
            </a:p>
          </p:txBody>
        </p:sp>
        <p:sp>
          <p:nvSpPr>
            <p:cNvPr id="117" name="tx117"/>
            <p:cNvSpPr/>
            <p:nvPr/>
          </p:nvSpPr>
          <p:spPr>
            <a:xfrm rot="-2700000">
              <a:off x="6799422" y="5232750"/>
              <a:ext cx="35410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Samoa</a:t>
              </a:r>
            </a:p>
          </p:txBody>
        </p:sp>
        <p:sp>
          <p:nvSpPr>
            <p:cNvPr id="118" name="tx118"/>
            <p:cNvSpPr/>
            <p:nvPr/>
          </p:nvSpPr>
          <p:spPr>
            <a:xfrm rot="-2700000">
              <a:off x="6715987" y="5394252"/>
              <a:ext cx="80747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Marshall Islands</a:t>
              </a:r>
            </a:p>
          </p:txBody>
        </p:sp>
        <p:sp>
          <p:nvSpPr>
            <p:cNvPr id="119" name="tx119"/>
            <p:cNvSpPr/>
            <p:nvPr/>
          </p:nvSpPr>
          <p:spPr>
            <a:xfrm rot="-2700000">
              <a:off x="7448435" y="5216385"/>
              <a:ext cx="3043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Nauru</a:t>
              </a:r>
            </a:p>
          </p:txBody>
        </p:sp>
        <p:sp>
          <p:nvSpPr>
            <p:cNvPr id="120" name="tx120"/>
            <p:cNvSpPr/>
            <p:nvPr/>
          </p:nvSpPr>
          <p:spPr>
            <a:xfrm rot="-2700000">
              <a:off x="7767311" y="5209825"/>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Palau</a:t>
              </a:r>
            </a:p>
          </p:txBody>
        </p:sp>
        <p:sp>
          <p:nvSpPr>
            <p:cNvPr id="121" name="tx121"/>
            <p:cNvSpPr/>
            <p:nvPr/>
          </p:nvSpPr>
          <p:spPr>
            <a:xfrm rot="-2700000">
              <a:off x="8028011" y="5227363"/>
              <a:ext cx="3354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Tuvalu</a:t>
              </a:r>
            </a:p>
          </p:txBody>
        </p:sp>
        <p:sp>
          <p:nvSpPr>
            <p:cNvPr id="122" name="tx122"/>
            <p:cNvSpPr/>
            <p:nvPr/>
          </p:nvSpPr>
          <p:spPr>
            <a:xfrm rot="-2700000">
              <a:off x="8065422" y="5335970"/>
              <a:ext cx="64605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Cook Islands</a:t>
              </a:r>
            </a:p>
          </p:txBody>
        </p:sp>
        <p:sp>
          <p:nvSpPr>
            <p:cNvPr id="123" name="tx123"/>
            <p:cNvSpPr/>
            <p:nvPr/>
          </p:nvSpPr>
          <p:spPr>
            <a:xfrm rot="-2700000">
              <a:off x="8724219" y="5190030"/>
              <a:ext cx="22985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Niue</a:t>
              </a:r>
            </a:p>
          </p:txBody>
        </p:sp>
        <p:sp>
          <p:nvSpPr>
            <p:cNvPr id="124" name="tx124"/>
            <p:cNvSpPr/>
            <p:nvPr/>
          </p:nvSpPr>
          <p:spPr>
            <a:xfrm rot="-5400000">
              <a:off x="23342" y="3274232"/>
              <a:ext cx="73772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zero-dose</a:t>
              </a:r>
            </a:p>
          </p:txBody>
        </p:sp>
        <p:sp>
          <p:nvSpPr>
            <p:cNvPr id="125" name="tx125"/>
            <p:cNvSpPr/>
            <p:nvPr/>
          </p:nvSpPr>
          <p:spPr>
            <a:xfrm>
              <a:off x="2776668" y="6281727"/>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 (%)</a:t>
              </a:r>
            </a:p>
          </p:txBody>
        </p:sp>
        <p:sp>
          <p:nvSpPr>
            <p:cNvPr id="126" name="rc126"/>
            <p:cNvSpPr/>
            <p:nvPr/>
          </p:nvSpPr>
          <p:spPr>
            <a:xfrm>
              <a:off x="4112966" y="626210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127" name="rc127"/>
            <p:cNvSpPr/>
            <p:nvPr/>
          </p:nvSpPr>
          <p:spPr>
            <a:xfrm>
              <a:off x="4661177" y="626210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a:endParaRPr/>
            </a:p>
          </p:txBody>
        </p:sp>
        <p:sp>
          <p:nvSpPr>
            <p:cNvPr id="128" name="rc128"/>
            <p:cNvSpPr/>
            <p:nvPr/>
          </p:nvSpPr>
          <p:spPr>
            <a:xfrm>
              <a:off x="5305651" y="626210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129" name="rc129"/>
            <p:cNvSpPr/>
            <p:nvPr/>
          </p:nvSpPr>
          <p:spPr>
            <a:xfrm>
              <a:off x="5950124" y="626210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130" name="rc130"/>
            <p:cNvSpPr/>
            <p:nvPr/>
          </p:nvSpPr>
          <p:spPr>
            <a:xfrm>
              <a:off x="6594597" y="6262104"/>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131" name="tx131"/>
            <p:cNvSpPr/>
            <p:nvPr/>
          </p:nvSpPr>
          <p:spPr>
            <a:xfrm>
              <a:off x="4393011" y="6321141"/>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132" name="tx132"/>
            <p:cNvSpPr/>
            <p:nvPr/>
          </p:nvSpPr>
          <p:spPr>
            <a:xfrm>
              <a:off x="4941222"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133" name="tx133"/>
            <p:cNvSpPr/>
            <p:nvPr/>
          </p:nvSpPr>
          <p:spPr>
            <a:xfrm>
              <a:off x="5585696"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134" name="tx134"/>
            <p:cNvSpPr/>
            <p:nvPr/>
          </p:nvSpPr>
          <p:spPr>
            <a:xfrm>
              <a:off x="6230169"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135" name="tx135"/>
            <p:cNvSpPr/>
            <p:nvPr/>
          </p:nvSpPr>
          <p:spPr>
            <a:xfrm>
              <a:off x="6874642" y="6321141"/>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136" name="tx136"/>
            <p:cNvSpPr/>
            <p:nvPr/>
          </p:nvSpPr>
          <p:spPr>
            <a:xfrm>
              <a:off x="831743" y="1330710"/>
              <a:ext cx="409056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Number of zero-dose children, by country, EAPR, 2025</a:t>
              </a:r>
            </a:p>
          </p:txBody>
        </p:sp>
        <p:sp>
          <p:nvSpPr>
            <p:cNvPr id="137" name="tx137"/>
            <p:cNvSpPr/>
            <p:nvPr/>
          </p:nvSpPr>
          <p:spPr>
            <a:xfrm>
              <a:off x="4912824" y="658680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number of zero-dose children in 2025, by country in EAPR. Bars are coloured based on DTP1 coverage.
In 2025, Indonesia had the highest absolute number of zero-dose children, with 85%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Approximately 75% of zero-dose children in EAPR live in just 4 countries, highlighting where intensified efforts could have the greatest regional impact on zero-dose numbers.</a:t>
            </a:r>
          </a:p>
        </p:txBody>
      </p:sp>
      <p:grpSp>
        <p:nvGrpSpPr>
          <p:cNvPr id="140" name="Group 139"/>
          <p:cNvGrpSpPr/>
          <p:nvPr/>
        </p:nvGrpSpPr>
        <p:grpSpPr>
          <a:xfrm>
            <a:off x="292608" y="914400"/>
            <a:ext cx="8595360" cy="28575"/>
            <a:chOff x="292608" y="914400"/>
            <a:chExt cx="8595360" cy="28575"/>
          </a:xfrm>
        </p:grpSpPr>
        <p:sp>
          <p:nvSpPr>
            <p:cNvPr id="141"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2"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6804" y="4964660"/>
              <a:ext cx="8267606" cy="0"/>
            </a:xfrm>
            <a:custGeom>
              <a:avLst/>
              <a:gdLst/>
              <a:ahLst/>
              <a:cxnLst/>
              <a:rect l="0" t="0" r="0" b="0"/>
              <a:pathLst>
                <a:path w="8267606">
                  <a:moveTo>
                    <a:pt x="0" y="0"/>
                  </a:moveTo>
                  <a:lnTo>
                    <a:pt x="8267606" y="0"/>
                  </a:lnTo>
                  <a:lnTo>
                    <a:pt x="8267606"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6804" y="3740454"/>
              <a:ext cx="8267606" cy="0"/>
            </a:xfrm>
            <a:custGeom>
              <a:avLst/>
              <a:gdLst/>
              <a:ahLst/>
              <a:cxnLst/>
              <a:rect l="0" t="0" r="0" b="0"/>
              <a:pathLst>
                <a:path w="8267606">
                  <a:moveTo>
                    <a:pt x="0" y="0"/>
                  </a:moveTo>
                  <a:lnTo>
                    <a:pt x="8267606" y="0"/>
                  </a:lnTo>
                  <a:lnTo>
                    <a:pt x="826760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6804" y="2516248"/>
              <a:ext cx="8267606" cy="0"/>
            </a:xfrm>
            <a:custGeom>
              <a:avLst/>
              <a:gdLst/>
              <a:ahLst/>
              <a:cxnLst/>
              <a:rect l="0" t="0" r="0" b="0"/>
              <a:pathLst>
                <a:path w="8267606">
                  <a:moveTo>
                    <a:pt x="0" y="0"/>
                  </a:moveTo>
                  <a:lnTo>
                    <a:pt x="8267606" y="0"/>
                  </a:lnTo>
                  <a:lnTo>
                    <a:pt x="826760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6804" y="4352557"/>
              <a:ext cx="8267606" cy="0"/>
            </a:xfrm>
            <a:custGeom>
              <a:avLst/>
              <a:gdLst/>
              <a:ahLst/>
              <a:cxnLst/>
              <a:rect l="0" t="0" r="0" b="0"/>
              <a:pathLst>
                <a:path w="8267606">
                  <a:moveTo>
                    <a:pt x="0" y="0"/>
                  </a:moveTo>
                  <a:lnTo>
                    <a:pt x="8267606" y="0"/>
                  </a:lnTo>
                  <a:lnTo>
                    <a:pt x="826760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806804" y="3128351"/>
              <a:ext cx="8267606" cy="0"/>
            </a:xfrm>
            <a:custGeom>
              <a:avLst/>
              <a:gdLst/>
              <a:ahLst/>
              <a:cxnLst/>
              <a:rect l="0" t="0" r="0" b="0"/>
              <a:pathLst>
                <a:path w="8267606">
                  <a:moveTo>
                    <a:pt x="0" y="0"/>
                  </a:moveTo>
                  <a:lnTo>
                    <a:pt x="8267606" y="0"/>
                  </a:lnTo>
                  <a:lnTo>
                    <a:pt x="826760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6804" y="1904145"/>
              <a:ext cx="8267606" cy="0"/>
            </a:xfrm>
            <a:custGeom>
              <a:avLst/>
              <a:gdLst/>
              <a:ahLst/>
              <a:cxnLst/>
              <a:rect l="0" t="0" r="0" b="0"/>
              <a:pathLst>
                <a:path w="8267606">
                  <a:moveTo>
                    <a:pt x="0" y="0"/>
                  </a:moveTo>
                  <a:lnTo>
                    <a:pt x="8267606" y="0"/>
                  </a:lnTo>
                  <a:lnTo>
                    <a:pt x="826760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9178"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293134"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597090"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901046"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205002"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508958"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812915"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116871"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420827"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724783"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028739"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332695"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636651"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940607"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5244563"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5548520"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5852476"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6156432"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6460388"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6764344"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7068300"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7372256"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7676212"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7980168"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8284125"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8588081"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8892037" y="1592905"/>
              <a:ext cx="0" cy="3963875"/>
            </a:xfrm>
            <a:custGeom>
              <a:avLst/>
              <a:gdLst/>
              <a:ahLst/>
              <a:cxnLst/>
              <a:rect l="0" t="0" r="0" b="0"/>
              <a:pathLst>
                <a:path h="3963875">
                  <a:moveTo>
                    <a:pt x="0" y="3963875"/>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806804" y="3128351"/>
              <a:ext cx="8267606" cy="0"/>
            </a:xfrm>
            <a:custGeom>
              <a:avLst/>
              <a:gdLst/>
              <a:ahLst/>
              <a:cxnLst/>
              <a:rect l="0" t="0" r="0" b="0"/>
              <a:pathLst>
                <a:path w="8267606">
                  <a:moveTo>
                    <a:pt x="0" y="0"/>
                  </a:moveTo>
                  <a:lnTo>
                    <a:pt x="8267606" y="0"/>
                  </a:lnTo>
                  <a:lnTo>
                    <a:pt x="8267606" y="0"/>
                  </a:lnTo>
                </a:path>
              </a:pathLst>
            </a:custGeom>
            <a:ln w="16260" cap="flat">
              <a:solidFill>
                <a:srgbClr val="7F7F7F">
                  <a:alpha val="100000"/>
                </a:srgbClr>
              </a:solidFill>
              <a:prstDash val="dash"/>
              <a:round/>
            </a:ln>
          </p:spPr>
          <p:txBody>
            <a:bodyPr/>
            <a:lstStyle/>
            <a:p>
              <a:endParaRPr/>
            </a:p>
          </p:txBody>
        </p:sp>
        <p:sp>
          <p:nvSpPr>
            <p:cNvPr id="38" name="rc38"/>
            <p:cNvSpPr/>
            <p:nvPr/>
          </p:nvSpPr>
          <p:spPr>
            <a:xfrm>
              <a:off x="852398" y="3128351"/>
              <a:ext cx="273560" cy="2248253"/>
            </a:xfrm>
            <a:prstGeom prst="rect">
              <a:avLst/>
            </a:prstGeom>
            <a:solidFill>
              <a:srgbClr val="0058AB">
                <a:alpha val="100000"/>
              </a:srgbClr>
            </a:solidFill>
          </p:spPr>
          <p:txBody>
            <a:bodyPr/>
            <a:lstStyle/>
            <a:p>
              <a:endParaRPr/>
            </a:p>
          </p:txBody>
        </p:sp>
        <p:sp>
          <p:nvSpPr>
            <p:cNvPr id="39" name="rc39"/>
            <p:cNvSpPr/>
            <p:nvPr/>
          </p:nvSpPr>
          <p:spPr>
            <a:xfrm>
              <a:off x="1156354" y="3128351"/>
              <a:ext cx="273560" cy="214015"/>
            </a:xfrm>
            <a:prstGeom prst="rect">
              <a:avLst/>
            </a:prstGeom>
            <a:solidFill>
              <a:srgbClr val="0058AB">
                <a:alpha val="100000"/>
              </a:srgbClr>
            </a:solidFill>
          </p:spPr>
          <p:txBody>
            <a:bodyPr/>
            <a:lstStyle/>
            <a:p>
              <a:endParaRPr/>
            </a:p>
          </p:txBody>
        </p:sp>
        <p:sp>
          <p:nvSpPr>
            <p:cNvPr id="40" name="rc40"/>
            <p:cNvSpPr/>
            <p:nvPr/>
          </p:nvSpPr>
          <p:spPr>
            <a:xfrm>
              <a:off x="1460310" y="3128351"/>
              <a:ext cx="273560" cy="80405"/>
            </a:xfrm>
            <a:prstGeom prst="rect">
              <a:avLst/>
            </a:prstGeom>
            <a:solidFill>
              <a:srgbClr val="0058AB">
                <a:alpha val="100000"/>
              </a:srgbClr>
            </a:solidFill>
          </p:spPr>
          <p:txBody>
            <a:bodyPr/>
            <a:lstStyle/>
            <a:p>
              <a:endParaRPr/>
            </a:p>
          </p:txBody>
        </p:sp>
        <p:sp>
          <p:nvSpPr>
            <p:cNvPr id="41" name="rc41"/>
            <p:cNvSpPr/>
            <p:nvPr/>
          </p:nvSpPr>
          <p:spPr>
            <a:xfrm>
              <a:off x="1764266" y="3128351"/>
              <a:ext cx="273560" cy="47768"/>
            </a:xfrm>
            <a:prstGeom prst="rect">
              <a:avLst/>
            </a:prstGeom>
            <a:solidFill>
              <a:srgbClr val="0058AB">
                <a:alpha val="100000"/>
              </a:srgbClr>
            </a:solidFill>
          </p:spPr>
          <p:txBody>
            <a:bodyPr/>
            <a:lstStyle/>
            <a:p>
              <a:endParaRPr/>
            </a:p>
          </p:txBody>
        </p:sp>
        <p:sp>
          <p:nvSpPr>
            <p:cNvPr id="42" name="rc42"/>
            <p:cNvSpPr/>
            <p:nvPr/>
          </p:nvSpPr>
          <p:spPr>
            <a:xfrm>
              <a:off x="2068222" y="3128351"/>
              <a:ext cx="273560" cy="19685"/>
            </a:xfrm>
            <a:prstGeom prst="rect">
              <a:avLst/>
            </a:prstGeom>
            <a:solidFill>
              <a:srgbClr val="0058AB">
                <a:alpha val="100000"/>
              </a:srgbClr>
            </a:solidFill>
          </p:spPr>
          <p:txBody>
            <a:bodyPr/>
            <a:lstStyle/>
            <a:p>
              <a:endParaRPr/>
            </a:p>
          </p:txBody>
        </p:sp>
        <p:sp>
          <p:nvSpPr>
            <p:cNvPr id="43" name="rc43"/>
            <p:cNvSpPr/>
            <p:nvPr/>
          </p:nvSpPr>
          <p:spPr>
            <a:xfrm>
              <a:off x="2372178" y="3128351"/>
              <a:ext cx="273560" cy="8961"/>
            </a:xfrm>
            <a:prstGeom prst="rect">
              <a:avLst/>
            </a:prstGeom>
            <a:solidFill>
              <a:srgbClr val="0058AB">
                <a:alpha val="100000"/>
              </a:srgbClr>
            </a:solidFill>
          </p:spPr>
          <p:txBody>
            <a:bodyPr/>
            <a:lstStyle/>
            <a:p>
              <a:endParaRPr/>
            </a:p>
          </p:txBody>
        </p:sp>
        <p:sp>
          <p:nvSpPr>
            <p:cNvPr id="44" name="rc44"/>
            <p:cNvSpPr/>
            <p:nvPr/>
          </p:nvSpPr>
          <p:spPr>
            <a:xfrm>
              <a:off x="2676134" y="3128351"/>
              <a:ext cx="273560" cy="6463"/>
            </a:xfrm>
            <a:prstGeom prst="rect">
              <a:avLst/>
            </a:prstGeom>
            <a:solidFill>
              <a:srgbClr val="0058AB">
                <a:alpha val="100000"/>
              </a:srgbClr>
            </a:solidFill>
          </p:spPr>
          <p:txBody>
            <a:bodyPr/>
            <a:lstStyle/>
            <a:p>
              <a:endParaRPr/>
            </a:p>
          </p:txBody>
        </p:sp>
        <p:sp>
          <p:nvSpPr>
            <p:cNvPr id="45" name="rc45"/>
            <p:cNvSpPr/>
            <p:nvPr/>
          </p:nvSpPr>
          <p:spPr>
            <a:xfrm>
              <a:off x="2980090" y="3128351"/>
              <a:ext cx="273560" cy="1395"/>
            </a:xfrm>
            <a:prstGeom prst="rect">
              <a:avLst/>
            </a:prstGeom>
            <a:solidFill>
              <a:srgbClr val="0058AB">
                <a:alpha val="100000"/>
              </a:srgbClr>
            </a:solidFill>
          </p:spPr>
          <p:txBody>
            <a:bodyPr/>
            <a:lstStyle/>
            <a:p>
              <a:endParaRPr/>
            </a:p>
          </p:txBody>
        </p:sp>
        <p:sp>
          <p:nvSpPr>
            <p:cNvPr id="46" name="rc46"/>
            <p:cNvSpPr/>
            <p:nvPr/>
          </p:nvSpPr>
          <p:spPr>
            <a:xfrm>
              <a:off x="3284047" y="3128351"/>
              <a:ext cx="273560" cy="1199"/>
            </a:xfrm>
            <a:prstGeom prst="rect">
              <a:avLst/>
            </a:prstGeom>
            <a:solidFill>
              <a:srgbClr val="0058AB">
                <a:alpha val="100000"/>
              </a:srgbClr>
            </a:solidFill>
          </p:spPr>
          <p:txBody>
            <a:bodyPr/>
            <a:lstStyle/>
            <a:p>
              <a:endParaRPr/>
            </a:p>
          </p:txBody>
        </p:sp>
        <p:sp>
          <p:nvSpPr>
            <p:cNvPr id="47" name="rc47"/>
            <p:cNvSpPr/>
            <p:nvPr/>
          </p:nvSpPr>
          <p:spPr>
            <a:xfrm>
              <a:off x="3588003" y="3128351"/>
              <a:ext cx="273560" cy="807"/>
            </a:xfrm>
            <a:prstGeom prst="rect">
              <a:avLst/>
            </a:prstGeom>
            <a:solidFill>
              <a:srgbClr val="0058AB">
                <a:alpha val="100000"/>
              </a:srgbClr>
            </a:solidFill>
          </p:spPr>
          <p:txBody>
            <a:bodyPr/>
            <a:lstStyle/>
            <a:p>
              <a:endParaRPr/>
            </a:p>
          </p:txBody>
        </p:sp>
        <p:sp>
          <p:nvSpPr>
            <p:cNvPr id="48" name="rc48"/>
            <p:cNvSpPr/>
            <p:nvPr/>
          </p:nvSpPr>
          <p:spPr>
            <a:xfrm>
              <a:off x="3891959" y="3128351"/>
              <a:ext cx="273560" cy="171"/>
            </a:xfrm>
            <a:prstGeom prst="rect">
              <a:avLst/>
            </a:prstGeom>
            <a:solidFill>
              <a:srgbClr val="0058AB">
                <a:alpha val="100000"/>
              </a:srgbClr>
            </a:solidFill>
          </p:spPr>
          <p:txBody>
            <a:bodyPr/>
            <a:lstStyle/>
            <a:p>
              <a:endParaRPr/>
            </a:p>
          </p:txBody>
        </p:sp>
        <p:sp>
          <p:nvSpPr>
            <p:cNvPr id="49" name="rc49"/>
            <p:cNvSpPr/>
            <p:nvPr/>
          </p:nvSpPr>
          <p:spPr>
            <a:xfrm>
              <a:off x="4195915" y="3128351"/>
              <a:ext cx="273560" cy="48"/>
            </a:xfrm>
            <a:prstGeom prst="rect">
              <a:avLst/>
            </a:prstGeom>
            <a:solidFill>
              <a:srgbClr val="0058AB">
                <a:alpha val="100000"/>
              </a:srgbClr>
            </a:solidFill>
          </p:spPr>
          <p:txBody>
            <a:bodyPr/>
            <a:lstStyle/>
            <a:p>
              <a:endParaRPr/>
            </a:p>
          </p:txBody>
        </p:sp>
        <p:sp>
          <p:nvSpPr>
            <p:cNvPr id="50" name="rc50"/>
            <p:cNvSpPr/>
            <p:nvPr/>
          </p:nvSpPr>
          <p:spPr>
            <a:xfrm>
              <a:off x="4499871" y="3128351"/>
              <a:ext cx="273560" cy="24"/>
            </a:xfrm>
            <a:prstGeom prst="rect">
              <a:avLst/>
            </a:prstGeom>
            <a:solidFill>
              <a:srgbClr val="0058AB">
                <a:alpha val="100000"/>
              </a:srgbClr>
            </a:solidFill>
          </p:spPr>
          <p:txBody>
            <a:bodyPr/>
            <a:lstStyle/>
            <a:p>
              <a:endParaRPr/>
            </a:p>
          </p:txBody>
        </p:sp>
        <p:sp>
          <p:nvSpPr>
            <p:cNvPr id="51" name="rc51"/>
            <p:cNvSpPr/>
            <p:nvPr/>
          </p:nvSpPr>
          <p:spPr>
            <a:xfrm>
              <a:off x="4803827" y="3128351"/>
              <a:ext cx="273560" cy="24"/>
            </a:xfrm>
            <a:prstGeom prst="rect">
              <a:avLst/>
            </a:prstGeom>
            <a:solidFill>
              <a:srgbClr val="0058AB">
                <a:alpha val="100000"/>
              </a:srgbClr>
            </a:solidFill>
          </p:spPr>
          <p:txBody>
            <a:bodyPr/>
            <a:lstStyle/>
            <a:p>
              <a:endParaRPr/>
            </a:p>
          </p:txBody>
        </p:sp>
        <p:sp>
          <p:nvSpPr>
            <p:cNvPr id="52" name="rc52"/>
            <p:cNvSpPr/>
            <p:nvPr/>
          </p:nvSpPr>
          <p:spPr>
            <a:xfrm>
              <a:off x="5107783" y="3128351"/>
              <a:ext cx="273560" cy="24"/>
            </a:xfrm>
            <a:prstGeom prst="rect">
              <a:avLst/>
            </a:prstGeom>
            <a:solidFill>
              <a:srgbClr val="0058AB">
                <a:alpha val="100000"/>
              </a:srgbClr>
            </a:solidFill>
          </p:spPr>
          <p:txBody>
            <a:bodyPr/>
            <a:lstStyle/>
            <a:p>
              <a:endParaRPr/>
            </a:p>
          </p:txBody>
        </p:sp>
        <p:sp>
          <p:nvSpPr>
            <p:cNvPr id="53" name="rc53"/>
            <p:cNvSpPr/>
            <p:nvPr/>
          </p:nvSpPr>
          <p:spPr>
            <a:xfrm>
              <a:off x="5411739" y="3128351"/>
              <a:ext cx="273560" cy="0"/>
            </a:xfrm>
            <a:prstGeom prst="rect">
              <a:avLst/>
            </a:prstGeom>
            <a:solidFill>
              <a:srgbClr val="0058AB">
                <a:alpha val="100000"/>
              </a:srgbClr>
            </a:solidFill>
          </p:spPr>
          <p:txBody>
            <a:bodyPr/>
            <a:lstStyle/>
            <a:p>
              <a:endParaRPr/>
            </a:p>
          </p:txBody>
        </p:sp>
        <p:sp>
          <p:nvSpPr>
            <p:cNvPr id="54" name="rc54"/>
            <p:cNvSpPr/>
            <p:nvPr/>
          </p:nvSpPr>
          <p:spPr>
            <a:xfrm>
              <a:off x="5715695" y="3128351"/>
              <a:ext cx="273560" cy="0"/>
            </a:xfrm>
            <a:prstGeom prst="rect">
              <a:avLst/>
            </a:prstGeom>
            <a:solidFill>
              <a:srgbClr val="0058AB">
                <a:alpha val="100000"/>
              </a:srgbClr>
            </a:solidFill>
          </p:spPr>
          <p:txBody>
            <a:bodyPr/>
            <a:lstStyle/>
            <a:p>
              <a:endParaRPr/>
            </a:p>
          </p:txBody>
        </p:sp>
        <p:sp>
          <p:nvSpPr>
            <p:cNvPr id="55" name="rc55"/>
            <p:cNvSpPr/>
            <p:nvPr/>
          </p:nvSpPr>
          <p:spPr>
            <a:xfrm>
              <a:off x="6019652" y="3128326"/>
              <a:ext cx="273560" cy="24"/>
            </a:xfrm>
            <a:prstGeom prst="rect">
              <a:avLst/>
            </a:prstGeom>
            <a:solidFill>
              <a:srgbClr val="0058AB">
                <a:alpha val="100000"/>
              </a:srgbClr>
            </a:solidFill>
          </p:spPr>
          <p:txBody>
            <a:bodyPr/>
            <a:lstStyle/>
            <a:p>
              <a:endParaRPr/>
            </a:p>
          </p:txBody>
        </p:sp>
        <p:sp>
          <p:nvSpPr>
            <p:cNvPr id="56" name="rc56"/>
            <p:cNvSpPr/>
            <p:nvPr/>
          </p:nvSpPr>
          <p:spPr>
            <a:xfrm>
              <a:off x="6323608" y="3128302"/>
              <a:ext cx="273560" cy="48"/>
            </a:xfrm>
            <a:prstGeom prst="rect">
              <a:avLst/>
            </a:prstGeom>
            <a:solidFill>
              <a:srgbClr val="0058AB">
                <a:alpha val="100000"/>
              </a:srgbClr>
            </a:solidFill>
          </p:spPr>
          <p:txBody>
            <a:bodyPr/>
            <a:lstStyle/>
            <a:p>
              <a:endParaRPr/>
            </a:p>
          </p:txBody>
        </p:sp>
        <p:sp>
          <p:nvSpPr>
            <p:cNvPr id="57" name="rc57"/>
            <p:cNvSpPr/>
            <p:nvPr/>
          </p:nvSpPr>
          <p:spPr>
            <a:xfrm>
              <a:off x="6627564" y="3127861"/>
              <a:ext cx="273560" cy="489"/>
            </a:xfrm>
            <a:prstGeom prst="rect">
              <a:avLst/>
            </a:prstGeom>
            <a:solidFill>
              <a:srgbClr val="0058AB">
                <a:alpha val="100000"/>
              </a:srgbClr>
            </a:solidFill>
          </p:spPr>
          <p:txBody>
            <a:bodyPr/>
            <a:lstStyle/>
            <a:p>
              <a:endParaRPr/>
            </a:p>
          </p:txBody>
        </p:sp>
        <p:sp>
          <p:nvSpPr>
            <p:cNvPr id="58" name="rc58"/>
            <p:cNvSpPr/>
            <p:nvPr/>
          </p:nvSpPr>
          <p:spPr>
            <a:xfrm>
              <a:off x="6931520" y="3127739"/>
              <a:ext cx="273560" cy="612"/>
            </a:xfrm>
            <a:prstGeom prst="rect">
              <a:avLst/>
            </a:prstGeom>
            <a:solidFill>
              <a:srgbClr val="0058AB">
                <a:alpha val="100000"/>
              </a:srgbClr>
            </a:solidFill>
          </p:spPr>
          <p:txBody>
            <a:bodyPr/>
            <a:lstStyle/>
            <a:p>
              <a:endParaRPr/>
            </a:p>
          </p:txBody>
        </p:sp>
        <p:sp>
          <p:nvSpPr>
            <p:cNvPr id="59" name="rc59"/>
            <p:cNvSpPr/>
            <p:nvPr/>
          </p:nvSpPr>
          <p:spPr>
            <a:xfrm>
              <a:off x="7235476" y="3127739"/>
              <a:ext cx="273560" cy="612"/>
            </a:xfrm>
            <a:prstGeom prst="rect">
              <a:avLst/>
            </a:prstGeom>
            <a:solidFill>
              <a:srgbClr val="0058AB">
                <a:alpha val="100000"/>
              </a:srgbClr>
            </a:solidFill>
          </p:spPr>
          <p:txBody>
            <a:bodyPr/>
            <a:lstStyle/>
            <a:p>
              <a:endParaRPr/>
            </a:p>
          </p:txBody>
        </p:sp>
        <p:sp>
          <p:nvSpPr>
            <p:cNvPr id="60" name="rc60"/>
            <p:cNvSpPr/>
            <p:nvPr/>
          </p:nvSpPr>
          <p:spPr>
            <a:xfrm>
              <a:off x="7539432" y="3127225"/>
              <a:ext cx="273560" cy="1126"/>
            </a:xfrm>
            <a:prstGeom prst="rect">
              <a:avLst/>
            </a:prstGeom>
            <a:solidFill>
              <a:srgbClr val="0058AB">
                <a:alpha val="100000"/>
              </a:srgbClr>
            </a:solidFill>
          </p:spPr>
          <p:txBody>
            <a:bodyPr/>
            <a:lstStyle/>
            <a:p>
              <a:endParaRPr/>
            </a:p>
          </p:txBody>
        </p:sp>
        <p:sp>
          <p:nvSpPr>
            <p:cNvPr id="61" name="rc61"/>
            <p:cNvSpPr/>
            <p:nvPr/>
          </p:nvSpPr>
          <p:spPr>
            <a:xfrm>
              <a:off x="7843388" y="3126417"/>
              <a:ext cx="273560" cy="1934"/>
            </a:xfrm>
            <a:prstGeom prst="rect">
              <a:avLst/>
            </a:prstGeom>
            <a:solidFill>
              <a:srgbClr val="0058AB">
                <a:alpha val="100000"/>
              </a:srgbClr>
            </a:solidFill>
          </p:spPr>
          <p:txBody>
            <a:bodyPr/>
            <a:lstStyle/>
            <a:p>
              <a:endParaRPr/>
            </a:p>
          </p:txBody>
        </p:sp>
        <p:sp>
          <p:nvSpPr>
            <p:cNvPr id="62" name="rc62"/>
            <p:cNvSpPr/>
            <p:nvPr/>
          </p:nvSpPr>
          <p:spPr>
            <a:xfrm>
              <a:off x="8147344" y="3057641"/>
              <a:ext cx="273560" cy="70710"/>
            </a:xfrm>
            <a:prstGeom prst="rect">
              <a:avLst/>
            </a:prstGeom>
            <a:solidFill>
              <a:srgbClr val="0058AB">
                <a:alpha val="100000"/>
              </a:srgbClr>
            </a:solidFill>
          </p:spPr>
          <p:txBody>
            <a:bodyPr/>
            <a:lstStyle/>
            <a:p>
              <a:endParaRPr/>
            </a:p>
          </p:txBody>
        </p:sp>
        <p:sp>
          <p:nvSpPr>
            <p:cNvPr id="63" name="rc63"/>
            <p:cNvSpPr/>
            <p:nvPr/>
          </p:nvSpPr>
          <p:spPr>
            <a:xfrm>
              <a:off x="8451300" y="2880449"/>
              <a:ext cx="273560" cy="247901"/>
            </a:xfrm>
            <a:prstGeom prst="rect">
              <a:avLst/>
            </a:prstGeom>
            <a:solidFill>
              <a:srgbClr val="0058AB">
                <a:alpha val="100000"/>
              </a:srgbClr>
            </a:solidFill>
          </p:spPr>
          <p:txBody>
            <a:bodyPr/>
            <a:lstStyle/>
            <a:p>
              <a:endParaRPr/>
            </a:p>
          </p:txBody>
        </p:sp>
        <p:sp>
          <p:nvSpPr>
            <p:cNvPr id="64" name="rc64"/>
            <p:cNvSpPr/>
            <p:nvPr/>
          </p:nvSpPr>
          <p:spPr>
            <a:xfrm>
              <a:off x="8755257" y="1773082"/>
              <a:ext cx="273560" cy="1355269"/>
            </a:xfrm>
            <a:prstGeom prst="rect">
              <a:avLst/>
            </a:prstGeom>
            <a:solidFill>
              <a:srgbClr val="0058AB">
                <a:alpha val="100000"/>
              </a:srgbClr>
            </a:solidFill>
          </p:spPr>
          <p:txBody>
            <a:bodyPr/>
            <a:lstStyle/>
            <a:p>
              <a:endParaRPr/>
            </a:p>
          </p:txBody>
        </p:sp>
        <p:sp>
          <p:nvSpPr>
            <p:cNvPr id="65" name="tx65"/>
            <p:cNvSpPr/>
            <p:nvPr/>
          </p:nvSpPr>
          <p:spPr>
            <a:xfrm>
              <a:off x="5518375" y="29947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6" name="tx66"/>
            <p:cNvSpPr/>
            <p:nvPr/>
          </p:nvSpPr>
          <p:spPr>
            <a:xfrm>
              <a:off x="5822331" y="29947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7" name="tx67"/>
            <p:cNvSpPr/>
            <p:nvPr/>
          </p:nvSpPr>
          <p:spPr>
            <a:xfrm>
              <a:off x="6062980" y="2996091"/>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8" name="tx68"/>
            <p:cNvSpPr/>
            <p:nvPr/>
          </p:nvSpPr>
          <p:spPr>
            <a:xfrm>
              <a:off x="6366936" y="2996067"/>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69" name="tx69"/>
            <p:cNvSpPr/>
            <p:nvPr/>
          </p:nvSpPr>
          <p:spPr>
            <a:xfrm>
              <a:off x="6670892" y="2995626"/>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70" name="tx70"/>
            <p:cNvSpPr/>
            <p:nvPr/>
          </p:nvSpPr>
          <p:spPr>
            <a:xfrm>
              <a:off x="6974848" y="2995504"/>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71" name="tx71"/>
            <p:cNvSpPr/>
            <p:nvPr/>
          </p:nvSpPr>
          <p:spPr>
            <a:xfrm>
              <a:off x="7278805" y="2995504"/>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72" name="tx72"/>
            <p:cNvSpPr/>
            <p:nvPr/>
          </p:nvSpPr>
          <p:spPr>
            <a:xfrm>
              <a:off x="7582761" y="2994990"/>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73" name="tx73"/>
            <p:cNvSpPr/>
            <p:nvPr/>
          </p:nvSpPr>
          <p:spPr>
            <a:xfrm>
              <a:off x="7886717" y="2994182"/>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74" name="tx74"/>
            <p:cNvSpPr/>
            <p:nvPr/>
          </p:nvSpPr>
          <p:spPr>
            <a:xfrm>
              <a:off x="8222326" y="2924029"/>
              <a:ext cx="123596"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75" name="tx75"/>
            <p:cNvSpPr/>
            <p:nvPr/>
          </p:nvSpPr>
          <p:spPr>
            <a:xfrm>
              <a:off x="8496138" y="2746891"/>
              <a:ext cx="183886"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76" name="tx76"/>
            <p:cNvSpPr/>
            <p:nvPr/>
          </p:nvSpPr>
          <p:spPr>
            <a:xfrm>
              <a:off x="8800094" y="1640899"/>
              <a:ext cx="183886"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77" name="tx77"/>
            <p:cNvSpPr/>
            <p:nvPr/>
          </p:nvSpPr>
          <p:spPr>
            <a:xfrm>
              <a:off x="910838" y="5421523"/>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8" name="tx78"/>
            <p:cNvSpPr/>
            <p:nvPr/>
          </p:nvSpPr>
          <p:spPr>
            <a:xfrm>
              <a:off x="1244939" y="3387285"/>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79" name="tx79"/>
            <p:cNvSpPr/>
            <p:nvPr/>
          </p:nvSpPr>
          <p:spPr>
            <a:xfrm>
              <a:off x="1548895" y="325362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0" name="tx80"/>
            <p:cNvSpPr/>
            <p:nvPr/>
          </p:nvSpPr>
          <p:spPr>
            <a:xfrm>
              <a:off x="1852852" y="322236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1" name="tx81"/>
            <p:cNvSpPr/>
            <p:nvPr/>
          </p:nvSpPr>
          <p:spPr>
            <a:xfrm>
              <a:off x="2125154" y="3194278"/>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82" name="tx82"/>
            <p:cNvSpPr/>
            <p:nvPr/>
          </p:nvSpPr>
          <p:spPr>
            <a:xfrm>
              <a:off x="2429110" y="3183554"/>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83" name="tx83"/>
            <p:cNvSpPr/>
            <p:nvPr/>
          </p:nvSpPr>
          <p:spPr>
            <a:xfrm>
              <a:off x="2733066" y="3181056"/>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84" name="tx84"/>
            <p:cNvSpPr/>
            <p:nvPr/>
          </p:nvSpPr>
          <p:spPr>
            <a:xfrm>
              <a:off x="3037023" y="3175988"/>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85" name="tx85"/>
            <p:cNvSpPr/>
            <p:nvPr/>
          </p:nvSpPr>
          <p:spPr>
            <a:xfrm>
              <a:off x="3340979" y="3175792"/>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86" name="tx86"/>
            <p:cNvSpPr/>
            <p:nvPr/>
          </p:nvSpPr>
          <p:spPr>
            <a:xfrm>
              <a:off x="3644935" y="3175400"/>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87" name="tx87"/>
            <p:cNvSpPr/>
            <p:nvPr/>
          </p:nvSpPr>
          <p:spPr>
            <a:xfrm>
              <a:off x="3948891" y="3174764"/>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88" name="tx88"/>
            <p:cNvSpPr/>
            <p:nvPr/>
          </p:nvSpPr>
          <p:spPr>
            <a:xfrm>
              <a:off x="4252847" y="3174641"/>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89" name="tx89"/>
            <p:cNvSpPr/>
            <p:nvPr/>
          </p:nvSpPr>
          <p:spPr>
            <a:xfrm>
              <a:off x="4556803" y="3174617"/>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90" name="tx90"/>
            <p:cNvSpPr/>
            <p:nvPr/>
          </p:nvSpPr>
          <p:spPr>
            <a:xfrm>
              <a:off x="4860759" y="3174617"/>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91" name="tx91"/>
            <p:cNvSpPr/>
            <p:nvPr/>
          </p:nvSpPr>
          <p:spPr>
            <a:xfrm>
              <a:off x="5164715" y="3174617"/>
              <a:ext cx="159696"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92" name="tx92"/>
            <p:cNvSpPr/>
            <p:nvPr/>
          </p:nvSpPr>
          <p:spPr>
            <a:xfrm>
              <a:off x="508103" y="4310865"/>
              <a:ext cx="23607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-50K</a:t>
              </a:r>
            </a:p>
          </p:txBody>
        </p:sp>
        <p:sp>
          <p:nvSpPr>
            <p:cNvPr id="93" name="tx93"/>
            <p:cNvSpPr/>
            <p:nvPr/>
          </p:nvSpPr>
          <p:spPr>
            <a:xfrm>
              <a:off x="607475" y="3086659"/>
              <a:ext cx="13669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0K</a:t>
              </a:r>
            </a:p>
          </p:txBody>
        </p:sp>
        <p:sp>
          <p:nvSpPr>
            <p:cNvPr id="94" name="tx94"/>
            <p:cNvSpPr/>
            <p:nvPr/>
          </p:nvSpPr>
          <p:spPr>
            <a:xfrm>
              <a:off x="545320" y="1862453"/>
              <a:ext cx="198854"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50K</a:t>
              </a:r>
            </a:p>
          </p:txBody>
        </p:sp>
        <p:sp>
          <p:nvSpPr>
            <p:cNvPr id="95" name="tx95"/>
            <p:cNvSpPr/>
            <p:nvPr/>
          </p:nvSpPr>
          <p:spPr>
            <a:xfrm rot="-2700000">
              <a:off x="603287" y="5777943"/>
              <a:ext cx="4846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Indonesia</a:t>
              </a:r>
            </a:p>
          </p:txBody>
        </p:sp>
        <p:sp>
          <p:nvSpPr>
            <p:cNvPr id="96" name="tx96"/>
            <p:cNvSpPr/>
            <p:nvPr/>
          </p:nvSpPr>
          <p:spPr>
            <a:xfrm rot="-2700000">
              <a:off x="936701" y="5743531"/>
              <a:ext cx="44098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Malaysia</a:t>
              </a:r>
            </a:p>
          </p:txBody>
        </p:sp>
        <p:sp>
          <p:nvSpPr>
            <p:cNvPr id="97" name="tx97"/>
            <p:cNvSpPr/>
            <p:nvPr/>
          </p:nvSpPr>
          <p:spPr>
            <a:xfrm rot="-2700000">
              <a:off x="1375167" y="5708606"/>
              <a:ext cx="2920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China</a:t>
              </a:r>
            </a:p>
          </p:txBody>
        </p:sp>
        <p:sp>
          <p:nvSpPr>
            <p:cNvPr id="98" name="tx98"/>
            <p:cNvSpPr/>
            <p:nvPr/>
          </p:nvSpPr>
          <p:spPr>
            <a:xfrm rot="-2700000">
              <a:off x="1523466" y="5752290"/>
              <a:ext cx="46575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Myanmar</a:t>
              </a:r>
            </a:p>
          </p:txBody>
        </p:sp>
        <p:sp>
          <p:nvSpPr>
            <p:cNvPr id="99" name="tx99"/>
            <p:cNvSpPr/>
            <p:nvPr/>
          </p:nvSpPr>
          <p:spPr>
            <a:xfrm rot="-2700000">
              <a:off x="1877428" y="5753787"/>
              <a:ext cx="41637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Vanuatu</a:t>
              </a:r>
            </a:p>
          </p:txBody>
        </p:sp>
        <p:sp>
          <p:nvSpPr>
            <p:cNvPr id="100" name="tx100"/>
            <p:cNvSpPr/>
            <p:nvPr/>
          </p:nvSpPr>
          <p:spPr>
            <a:xfrm rot="-2700000">
              <a:off x="2170858" y="5758147"/>
              <a:ext cx="42870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Thailand</a:t>
              </a:r>
            </a:p>
          </p:txBody>
        </p:sp>
        <p:sp>
          <p:nvSpPr>
            <p:cNvPr id="101" name="tx101"/>
            <p:cNvSpPr/>
            <p:nvPr/>
          </p:nvSpPr>
          <p:spPr>
            <a:xfrm rot="-2700000">
              <a:off x="2448450" y="5769068"/>
              <a:ext cx="45959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Viet Nam</a:t>
              </a:r>
            </a:p>
          </p:txBody>
        </p:sp>
        <p:sp>
          <p:nvSpPr>
            <p:cNvPr id="102" name="tx102"/>
            <p:cNvSpPr/>
            <p:nvPr/>
          </p:nvSpPr>
          <p:spPr>
            <a:xfrm rot="-2700000">
              <a:off x="2880122" y="5717476"/>
              <a:ext cx="31050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DPRK</a:t>
              </a:r>
            </a:p>
          </p:txBody>
        </p:sp>
        <p:sp>
          <p:nvSpPr>
            <p:cNvPr id="103" name="tx103"/>
            <p:cNvSpPr/>
            <p:nvPr/>
          </p:nvSpPr>
          <p:spPr>
            <a:xfrm rot="-2700000">
              <a:off x="3053680" y="5747968"/>
              <a:ext cx="4535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Mongolia</a:t>
              </a:r>
            </a:p>
          </p:txBody>
        </p:sp>
        <p:sp>
          <p:nvSpPr>
            <p:cNvPr id="104" name="tx104"/>
            <p:cNvSpPr/>
            <p:nvPr/>
          </p:nvSpPr>
          <p:spPr>
            <a:xfrm rot="-2700000">
              <a:off x="3461022" y="5727355"/>
              <a:ext cx="34161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Kiribati</a:t>
              </a:r>
            </a:p>
          </p:txBody>
        </p:sp>
        <p:sp>
          <p:nvSpPr>
            <p:cNvPr id="105" name="tx105"/>
            <p:cNvSpPr/>
            <p:nvPr/>
          </p:nvSpPr>
          <p:spPr>
            <a:xfrm rot="-2700000">
              <a:off x="3926858" y="5638092"/>
              <a:ext cx="14275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Fiji</a:t>
              </a:r>
            </a:p>
          </p:txBody>
        </p:sp>
        <p:sp>
          <p:nvSpPr>
            <p:cNvPr id="106" name="tx106"/>
            <p:cNvSpPr/>
            <p:nvPr/>
          </p:nvSpPr>
          <p:spPr>
            <a:xfrm rot="-2700000">
              <a:off x="3808570" y="5833782"/>
              <a:ext cx="64605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Cook Islands</a:t>
              </a:r>
            </a:p>
          </p:txBody>
        </p:sp>
        <p:sp>
          <p:nvSpPr>
            <p:cNvPr id="107" name="tx107"/>
            <p:cNvSpPr/>
            <p:nvPr/>
          </p:nvSpPr>
          <p:spPr>
            <a:xfrm rot="-2700000">
              <a:off x="3853305" y="5942574"/>
              <a:ext cx="95034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Brunei Darussalam</a:t>
              </a:r>
            </a:p>
          </p:txBody>
        </p:sp>
        <p:sp>
          <p:nvSpPr>
            <p:cNvPr id="108" name="tx108"/>
            <p:cNvSpPr/>
            <p:nvPr/>
          </p:nvSpPr>
          <p:spPr>
            <a:xfrm rot="-2700000">
              <a:off x="4279204" y="5892064"/>
              <a:ext cx="80747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Marshall Islands</a:t>
              </a:r>
            </a:p>
          </p:txBody>
        </p:sp>
        <p:sp>
          <p:nvSpPr>
            <p:cNvPr id="109" name="tx109"/>
            <p:cNvSpPr/>
            <p:nvPr/>
          </p:nvSpPr>
          <p:spPr>
            <a:xfrm rot="-2700000">
              <a:off x="4969634" y="5730562"/>
              <a:ext cx="35410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Samoa</a:t>
              </a:r>
            </a:p>
          </p:txBody>
        </p:sp>
        <p:sp>
          <p:nvSpPr>
            <p:cNvPr id="110" name="tx110"/>
            <p:cNvSpPr/>
            <p:nvPr/>
          </p:nvSpPr>
          <p:spPr>
            <a:xfrm rot="-2700000">
              <a:off x="5332362" y="5707637"/>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Palau</a:t>
              </a:r>
            </a:p>
          </p:txBody>
        </p:sp>
        <p:sp>
          <p:nvSpPr>
            <p:cNvPr id="111" name="tx111"/>
            <p:cNvSpPr/>
            <p:nvPr/>
          </p:nvSpPr>
          <p:spPr>
            <a:xfrm rot="-2700000">
              <a:off x="5593978" y="5725175"/>
              <a:ext cx="3354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Tuvalu</a:t>
              </a:r>
            </a:p>
          </p:txBody>
        </p:sp>
        <p:sp>
          <p:nvSpPr>
            <p:cNvPr id="112" name="tx112"/>
            <p:cNvSpPr/>
            <p:nvPr/>
          </p:nvSpPr>
          <p:spPr>
            <a:xfrm rot="-2700000">
              <a:off x="5988064" y="5687842"/>
              <a:ext cx="22985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Niue</a:t>
              </a:r>
            </a:p>
          </p:txBody>
        </p:sp>
        <p:sp>
          <p:nvSpPr>
            <p:cNvPr id="113" name="tx113"/>
            <p:cNvSpPr/>
            <p:nvPr/>
          </p:nvSpPr>
          <p:spPr>
            <a:xfrm rot="-2700000">
              <a:off x="6228393" y="5714197"/>
              <a:ext cx="3043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Nauru</a:t>
              </a:r>
            </a:p>
          </p:txBody>
        </p:sp>
        <p:sp>
          <p:nvSpPr>
            <p:cNvPr id="114" name="tx114"/>
            <p:cNvSpPr/>
            <p:nvPr/>
          </p:nvSpPr>
          <p:spPr>
            <a:xfrm rot="-2700000">
              <a:off x="6283293" y="5817359"/>
              <a:ext cx="59618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Timor-Leste</a:t>
              </a:r>
            </a:p>
          </p:txBody>
        </p:sp>
        <p:sp>
          <p:nvSpPr>
            <p:cNvPr id="115" name="tx115"/>
            <p:cNvSpPr/>
            <p:nvPr/>
          </p:nvSpPr>
          <p:spPr>
            <a:xfrm rot="-2700000">
              <a:off x="6634899" y="5797622"/>
              <a:ext cx="54035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Micronesia</a:t>
              </a:r>
            </a:p>
          </p:txBody>
        </p:sp>
        <p:sp>
          <p:nvSpPr>
            <p:cNvPr id="116" name="tx116"/>
            <p:cNvSpPr/>
            <p:nvPr/>
          </p:nvSpPr>
          <p:spPr>
            <a:xfrm rot="-2700000">
              <a:off x="6694328" y="5897490"/>
              <a:ext cx="8262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Solomon Islands</a:t>
              </a:r>
            </a:p>
          </p:txBody>
        </p:sp>
        <p:sp>
          <p:nvSpPr>
            <p:cNvPr id="117" name="tx117"/>
            <p:cNvSpPr/>
            <p:nvPr/>
          </p:nvSpPr>
          <p:spPr>
            <a:xfrm rot="-2700000">
              <a:off x="7425699" y="5699657"/>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Tonga</a:t>
              </a:r>
            </a:p>
          </p:txBody>
        </p:sp>
        <p:sp>
          <p:nvSpPr>
            <p:cNvPr id="118" name="tx118"/>
            <p:cNvSpPr/>
            <p:nvPr/>
          </p:nvSpPr>
          <p:spPr>
            <a:xfrm rot="-2700000">
              <a:off x="7172834" y="5930246"/>
              <a:ext cx="96922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Papua New Guinea</a:t>
              </a:r>
            </a:p>
          </p:txBody>
        </p:sp>
        <p:sp>
          <p:nvSpPr>
            <p:cNvPr id="119" name="tx119"/>
            <p:cNvSpPr/>
            <p:nvPr/>
          </p:nvSpPr>
          <p:spPr>
            <a:xfrm rot="-2700000">
              <a:off x="8105090" y="5692260"/>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Laos</a:t>
              </a:r>
            </a:p>
          </p:txBody>
        </p:sp>
        <p:sp>
          <p:nvSpPr>
            <p:cNvPr id="120" name="tx120"/>
            <p:cNvSpPr/>
            <p:nvPr/>
          </p:nvSpPr>
          <p:spPr>
            <a:xfrm rot="-2700000">
              <a:off x="8180588" y="5785471"/>
              <a:ext cx="50941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Cambodia</a:t>
              </a:r>
            </a:p>
          </p:txBody>
        </p:sp>
        <p:sp>
          <p:nvSpPr>
            <p:cNvPr id="121" name="tx121"/>
            <p:cNvSpPr/>
            <p:nvPr/>
          </p:nvSpPr>
          <p:spPr>
            <a:xfrm rot="-2700000">
              <a:off x="8451107" y="5779840"/>
              <a:ext cx="54051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Philippines</a:t>
              </a:r>
            </a:p>
          </p:txBody>
        </p:sp>
        <p:sp>
          <p:nvSpPr>
            <p:cNvPr id="122" name="tx122"/>
            <p:cNvSpPr/>
            <p:nvPr/>
          </p:nvSpPr>
          <p:spPr>
            <a:xfrm rot="-5400000">
              <a:off x="-607899" y="3509291"/>
              <a:ext cx="197251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Absolute difference (thousands)</a:t>
              </a:r>
            </a:p>
          </p:txBody>
        </p:sp>
        <p:sp>
          <p:nvSpPr>
            <p:cNvPr id="123" name="tx123"/>
            <p:cNvSpPr/>
            <p:nvPr/>
          </p:nvSpPr>
          <p:spPr>
            <a:xfrm>
              <a:off x="806804" y="1330710"/>
              <a:ext cx="551738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Change in absolute number of zero-dose children between 2024 and 2025</a:t>
              </a:r>
            </a:p>
          </p:txBody>
        </p:sp>
        <p:sp>
          <p:nvSpPr>
            <p:cNvPr id="124" name="tx124"/>
            <p:cNvSpPr/>
            <p:nvPr/>
          </p:nvSpPr>
          <p:spPr>
            <a:xfrm>
              <a:off x="4912824" y="658680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absolute change in number of zero-dose children, by country.
Overall, 10 countries had an increase in zero-dose children and 15 countries saw the number of zero-dose children decline between 2024 and 2025.
The three countries with the largest increase were: Philippines (326,000 ⇒ 381,000 [+55,000]), Cambodia (35,000 ⇒ 45,000 [+10,000]), Laos (38,000 ⇒ 41,000 [+3,000]).
Indonesia had the largest decline in the number of zero-dose children from 748,000 in 2024 to 657,000 in 2025 (-92,000).</a:t>
            </a:r>
          </a:p>
        </p:txBody>
      </p:sp>
      <p:sp>
        <p:nvSpPr>
          <p:cNvPr id="12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Country trends in zero-dose children were heterogeneous, reinforcing the need to target resources and strategies to countries where the burden is increasing while sustaining gains elsewhere.</a:t>
            </a:r>
          </a:p>
        </p:txBody>
      </p:sp>
      <p:grpSp>
        <p:nvGrpSpPr>
          <p:cNvPr id="127" name="Group 126"/>
          <p:cNvGrpSpPr/>
          <p:nvPr/>
        </p:nvGrpSpPr>
        <p:grpSpPr>
          <a:xfrm>
            <a:off x="292608" y="1097280"/>
            <a:ext cx="8595360" cy="28575"/>
            <a:chOff x="292608" y="1097280"/>
            <a:chExt cx="8595360" cy="28575"/>
          </a:xfrm>
        </p:grpSpPr>
        <p:sp>
          <p:nvSpPr>
            <p:cNvPr id="12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29"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790154"/>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38467"/>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486781"/>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411599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1100" y="34643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281262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16093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16218"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4893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08164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414365"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480537"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747080"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01362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8016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4670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1325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979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296273" y="3334271"/>
              <a:ext cx="239888" cy="781726"/>
            </a:xfrm>
            <a:prstGeom prst="rect">
              <a:avLst/>
            </a:prstGeom>
            <a:solidFill>
              <a:srgbClr val="80BD41">
                <a:alpha val="100000"/>
              </a:srgbClr>
            </a:solidFill>
          </p:spPr>
          <p:txBody>
            <a:bodyPr/>
            <a:lstStyle/>
            <a:p>
              <a:endParaRPr/>
            </a:p>
          </p:txBody>
        </p:sp>
        <p:sp>
          <p:nvSpPr>
            <p:cNvPr id="24" name="rc24"/>
            <p:cNvSpPr/>
            <p:nvPr/>
          </p:nvSpPr>
          <p:spPr>
            <a:xfrm>
              <a:off x="1296273" y="3172701"/>
              <a:ext cx="239888" cy="161569"/>
            </a:xfrm>
            <a:prstGeom prst="rect">
              <a:avLst/>
            </a:prstGeom>
            <a:solidFill>
              <a:srgbClr val="1CABE2">
                <a:alpha val="100000"/>
              </a:srgbClr>
            </a:solidFill>
          </p:spPr>
          <p:txBody>
            <a:bodyPr/>
            <a:lstStyle/>
            <a:p>
              <a:endParaRPr/>
            </a:p>
          </p:txBody>
        </p:sp>
        <p:sp>
          <p:nvSpPr>
            <p:cNvPr id="25" name="rc25"/>
            <p:cNvSpPr/>
            <p:nvPr/>
          </p:nvSpPr>
          <p:spPr>
            <a:xfrm>
              <a:off x="1562816" y="3353924"/>
              <a:ext cx="239888" cy="762073"/>
            </a:xfrm>
            <a:prstGeom prst="rect">
              <a:avLst/>
            </a:prstGeom>
            <a:solidFill>
              <a:srgbClr val="80BD41">
                <a:alpha val="100000"/>
              </a:srgbClr>
            </a:solidFill>
          </p:spPr>
          <p:txBody>
            <a:bodyPr/>
            <a:lstStyle/>
            <a:p>
              <a:endParaRPr/>
            </a:p>
          </p:txBody>
        </p:sp>
        <p:sp>
          <p:nvSpPr>
            <p:cNvPr id="26" name="rc26"/>
            <p:cNvSpPr/>
            <p:nvPr/>
          </p:nvSpPr>
          <p:spPr>
            <a:xfrm>
              <a:off x="1562816" y="3201138"/>
              <a:ext cx="239888" cy="152786"/>
            </a:xfrm>
            <a:prstGeom prst="rect">
              <a:avLst/>
            </a:prstGeom>
            <a:solidFill>
              <a:srgbClr val="1CABE2">
                <a:alpha val="100000"/>
              </a:srgbClr>
            </a:solidFill>
          </p:spPr>
          <p:txBody>
            <a:bodyPr/>
            <a:lstStyle/>
            <a:p>
              <a:endParaRPr/>
            </a:p>
          </p:txBody>
        </p:sp>
        <p:sp>
          <p:nvSpPr>
            <p:cNvPr id="27" name="rc27"/>
            <p:cNvSpPr/>
            <p:nvPr/>
          </p:nvSpPr>
          <p:spPr>
            <a:xfrm>
              <a:off x="1829360" y="3376380"/>
              <a:ext cx="239888" cy="739616"/>
            </a:xfrm>
            <a:prstGeom prst="rect">
              <a:avLst/>
            </a:prstGeom>
            <a:solidFill>
              <a:srgbClr val="80BD41">
                <a:alpha val="100000"/>
              </a:srgbClr>
            </a:solidFill>
          </p:spPr>
          <p:txBody>
            <a:bodyPr/>
            <a:lstStyle/>
            <a:p>
              <a:endParaRPr/>
            </a:p>
          </p:txBody>
        </p:sp>
        <p:sp>
          <p:nvSpPr>
            <p:cNvPr id="28" name="rc28"/>
            <p:cNvSpPr/>
            <p:nvPr/>
          </p:nvSpPr>
          <p:spPr>
            <a:xfrm>
              <a:off x="1829360" y="3207532"/>
              <a:ext cx="239888" cy="168848"/>
            </a:xfrm>
            <a:prstGeom prst="rect">
              <a:avLst/>
            </a:prstGeom>
            <a:solidFill>
              <a:srgbClr val="1CABE2">
                <a:alpha val="100000"/>
              </a:srgbClr>
            </a:solidFill>
          </p:spPr>
          <p:txBody>
            <a:bodyPr/>
            <a:lstStyle/>
            <a:p>
              <a:endParaRPr/>
            </a:p>
          </p:txBody>
        </p:sp>
        <p:sp>
          <p:nvSpPr>
            <p:cNvPr id="29" name="rc29"/>
            <p:cNvSpPr/>
            <p:nvPr/>
          </p:nvSpPr>
          <p:spPr>
            <a:xfrm>
              <a:off x="2095903" y="3360760"/>
              <a:ext cx="239888" cy="755236"/>
            </a:xfrm>
            <a:prstGeom prst="rect">
              <a:avLst/>
            </a:prstGeom>
            <a:solidFill>
              <a:srgbClr val="80BD41">
                <a:alpha val="100000"/>
              </a:srgbClr>
            </a:solidFill>
          </p:spPr>
          <p:txBody>
            <a:bodyPr/>
            <a:lstStyle/>
            <a:p>
              <a:endParaRPr/>
            </a:p>
          </p:txBody>
        </p:sp>
        <p:sp>
          <p:nvSpPr>
            <p:cNvPr id="30" name="rc30"/>
            <p:cNvSpPr/>
            <p:nvPr/>
          </p:nvSpPr>
          <p:spPr>
            <a:xfrm>
              <a:off x="2095903" y="3211698"/>
              <a:ext cx="239888" cy="149062"/>
            </a:xfrm>
            <a:prstGeom prst="rect">
              <a:avLst/>
            </a:prstGeom>
            <a:solidFill>
              <a:srgbClr val="1CABE2">
                <a:alpha val="100000"/>
              </a:srgbClr>
            </a:solidFill>
          </p:spPr>
          <p:txBody>
            <a:bodyPr/>
            <a:lstStyle/>
            <a:p>
              <a:endParaRPr/>
            </a:p>
          </p:txBody>
        </p:sp>
        <p:sp>
          <p:nvSpPr>
            <p:cNvPr id="31" name="rc31"/>
            <p:cNvSpPr/>
            <p:nvPr/>
          </p:nvSpPr>
          <p:spPr>
            <a:xfrm>
              <a:off x="2362446" y="3343868"/>
              <a:ext cx="239888" cy="772128"/>
            </a:xfrm>
            <a:prstGeom prst="rect">
              <a:avLst/>
            </a:prstGeom>
            <a:solidFill>
              <a:srgbClr val="80BD41">
                <a:alpha val="100000"/>
              </a:srgbClr>
            </a:solidFill>
          </p:spPr>
          <p:txBody>
            <a:bodyPr/>
            <a:lstStyle/>
            <a:p>
              <a:endParaRPr/>
            </a:p>
          </p:txBody>
        </p:sp>
        <p:sp>
          <p:nvSpPr>
            <p:cNvPr id="32" name="rc32"/>
            <p:cNvSpPr/>
            <p:nvPr/>
          </p:nvSpPr>
          <p:spPr>
            <a:xfrm>
              <a:off x="2362446" y="3203041"/>
              <a:ext cx="239888" cy="140827"/>
            </a:xfrm>
            <a:prstGeom prst="rect">
              <a:avLst/>
            </a:prstGeom>
            <a:solidFill>
              <a:srgbClr val="1CABE2">
                <a:alpha val="100000"/>
              </a:srgbClr>
            </a:solidFill>
          </p:spPr>
          <p:txBody>
            <a:bodyPr/>
            <a:lstStyle/>
            <a:p>
              <a:endParaRPr/>
            </a:p>
          </p:txBody>
        </p:sp>
        <p:sp>
          <p:nvSpPr>
            <p:cNvPr id="33" name="rc33"/>
            <p:cNvSpPr/>
            <p:nvPr/>
          </p:nvSpPr>
          <p:spPr>
            <a:xfrm>
              <a:off x="2628989" y="3338205"/>
              <a:ext cx="239888" cy="777791"/>
            </a:xfrm>
            <a:prstGeom prst="rect">
              <a:avLst/>
            </a:prstGeom>
            <a:solidFill>
              <a:srgbClr val="80BD41">
                <a:alpha val="100000"/>
              </a:srgbClr>
            </a:solidFill>
          </p:spPr>
          <p:txBody>
            <a:bodyPr/>
            <a:lstStyle/>
            <a:p>
              <a:endParaRPr/>
            </a:p>
          </p:txBody>
        </p:sp>
        <p:sp>
          <p:nvSpPr>
            <p:cNvPr id="34" name="rc34"/>
            <p:cNvSpPr/>
            <p:nvPr/>
          </p:nvSpPr>
          <p:spPr>
            <a:xfrm>
              <a:off x="2628989" y="3196372"/>
              <a:ext cx="239888" cy="141833"/>
            </a:xfrm>
            <a:prstGeom prst="rect">
              <a:avLst/>
            </a:prstGeom>
            <a:solidFill>
              <a:srgbClr val="1CABE2">
                <a:alpha val="100000"/>
              </a:srgbClr>
            </a:solidFill>
          </p:spPr>
          <p:txBody>
            <a:bodyPr/>
            <a:lstStyle/>
            <a:p>
              <a:endParaRPr/>
            </a:p>
          </p:txBody>
        </p:sp>
        <p:sp>
          <p:nvSpPr>
            <p:cNvPr id="35" name="rc35"/>
            <p:cNvSpPr/>
            <p:nvPr/>
          </p:nvSpPr>
          <p:spPr>
            <a:xfrm>
              <a:off x="2895532" y="3291848"/>
              <a:ext cx="239888" cy="824149"/>
            </a:xfrm>
            <a:prstGeom prst="rect">
              <a:avLst/>
            </a:prstGeom>
            <a:solidFill>
              <a:srgbClr val="80BD41">
                <a:alpha val="100000"/>
              </a:srgbClr>
            </a:solidFill>
          </p:spPr>
          <p:txBody>
            <a:bodyPr/>
            <a:lstStyle/>
            <a:p>
              <a:endParaRPr/>
            </a:p>
          </p:txBody>
        </p:sp>
        <p:sp>
          <p:nvSpPr>
            <p:cNvPr id="36" name="rc36"/>
            <p:cNvSpPr/>
            <p:nvPr/>
          </p:nvSpPr>
          <p:spPr>
            <a:xfrm>
              <a:off x="2895532" y="3183184"/>
              <a:ext cx="239888" cy="108663"/>
            </a:xfrm>
            <a:prstGeom prst="rect">
              <a:avLst/>
            </a:prstGeom>
            <a:solidFill>
              <a:srgbClr val="1CABE2">
                <a:alpha val="100000"/>
              </a:srgbClr>
            </a:solidFill>
          </p:spPr>
          <p:txBody>
            <a:bodyPr/>
            <a:lstStyle/>
            <a:p>
              <a:endParaRPr/>
            </a:p>
          </p:txBody>
        </p:sp>
        <p:sp>
          <p:nvSpPr>
            <p:cNvPr id="37" name="rc37"/>
            <p:cNvSpPr/>
            <p:nvPr/>
          </p:nvSpPr>
          <p:spPr>
            <a:xfrm>
              <a:off x="3162075" y="3276458"/>
              <a:ext cx="239888" cy="839539"/>
            </a:xfrm>
            <a:prstGeom prst="rect">
              <a:avLst/>
            </a:prstGeom>
            <a:solidFill>
              <a:srgbClr val="80BD41">
                <a:alpha val="100000"/>
              </a:srgbClr>
            </a:solidFill>
          </p:spPr>
          <p:txBody>
            <a:bodyPr/>
            <a:lstStyle/>
            <a:p>
              <a:endParaRPr/>
            </a:p>
          </p:txBody>
        </p:sp>
        <p:sp>
          <p:nvSpPr>
            <p:cNvPr id="38" name="rc38"/>
            <p:cNvSpPr/>
            <p:nvPr/>
          </p:nvSpPr>
          <p:spPr>
            <a:xfrm>
              <a:off x="3162075" y="3167413"/>
              <a:ext cx="239888" cy="109044"/>
            </a:xfrm>
            <a:prstGeom prst="rect">
              <a:avLst/>
            </a:prstGeom>
            <a:solidFill>
              <a:srgbClr val="1CABE2">
                <a:alpha val="100000"/>
              </a:srgbClr>
            </a:solidFill>
          </p:spPr>
          <p:txBody>
            <a:bodyPr/>
            <a:lstStyle/>
            <a:p>
              <a:endParaRPr/>
            </a:p>
          </p:txBody>
        </p:sp>
        <p:sp>
          <p:nvSpPr>
            <p:cNvPr id="39" name="rc39"/>
            <p:cNvSpPr/>
            <p:nvPr/>
          </p:nvSpPr>
          <p:spPr>
            <a:xfrm>
              <a:off x="3428618" y="3228583"/>
              <a:ext cx="239888" cy="887414"/>
            </a:xfrm>
            <a:prstGeom prst="rect">
              <a:avLst/>
            </a:prstGeom>
            <a:solidFill>
              <a:srgbClr val="80BD41">
                <a:alpha val="100000"/>
              </a:srgbClr>
            </a:solidFill>
          </p:spPr>
          <p:txBody>
            <a:bodyPr/>
            <a:lstStyle/>
            <a:p>
              <a:endParaRPr/>
            </a:p>
          </p:txBody>
        </p:sp>
        <p:sp>
          <p:nvSpPr>
            <p:cNvPr id="40" name="rc40"/>
            <p:cNvSpPr/>
            <p:nvPr/>
          </p:nvSpPr>
          <p:spPr>
            <a:xfrm>
              <a:off x="3428618" y="3148783"/>
              <a:ext cx="239888" cy="79800"/>
            </a:xfrm>
            <a:prstGeom prst="rect">
              <a:avLst/>
            </a:prstGeom>
            <a:solidFill>
              <a:srgbClr val="1CABE2">
                <a:alpha val="100000"/>
              </a:srgbClr>
            </a:solidFill>
          </p:spPr>
          <p:txBody>
            <a:bodyPr/>
            <a:lstStyle/>
            <a:p>
              <a:endParaRPr/>
            </a:p>
          </p:txBody>
        </p:sp>
        <p:sp>
          <p:nvSpPr>
            <p:cNvPr id="41" name="rc41"/>
            <p:cNvSpPr/>
            <p:nvPr/>
          </p:nvSpPr>
          <p:spPr>
            <a:xfrm>
              <a:off x="3695161" y="3197965"/>
              <a:ext cx="239888" cy="918032"/>
            </a:xfrm>
            <a:prstGeom prst="rect">
              <a:avLst/>
            </a:prstGeom>
            <a:solidFill>
              <a:srgbClr val="80BD41">
                <a:alpha val="100000"/>
              </a:srgbClr>
            </a:solidFill>
          </p:spPr>
          <p:txBody>
            <a:bodyPr/>
            <a:lstStyle/>
            <a:p>
              <a:endParaRPr/>
            </a:p>
          </p:txBody>
        </p:sp>
        <p:sp>
          <p:nvSpPr>
            <p:cNvPr id="42" name="rc42"/>
            <p:cNvSpPr/>
            <p:nvPr/>
          </p:nvSpPr>
          <p:spPr>
            <a:xfrm>
              <a:off x="3695161" y="3135643"/>
              <a:ext cx="239888" cy="62321"/>
            </a:xfrm>
            <a:prstGeom prst="rect">
              <a:avLst/>
            </a:prstGeom>
            <a:solidFill>
              <a:srgbClr val="1CABE2">
                <a:alpha val="100000"/>
              </a:srgbClr>
            </a:solidFill>
          </p:spPr>
          <p:txBody>
            <a:bodyPr/>
            <a:lstStyle/>
            <a:p>
              <a:endParaRPr/>
            </a:p>
          </p:txBody>
        </p:sp>
        <p:sp>
          <p:nvSpPr>
            <p:cNvPr id="43" name="rc43"/>
            <p:cNvSpPr/>
            <p:nvPr/>
          </p:nvSpPr>
          <p:spPr>
            <a:xfrm>
              <a:off x="3961705" y="3197084"/>
              <a:ext cx="239888" cy="918912"/>
            </a:xfrm>
            <a:prstGeom prst="rect">
              <a:avLst/>
            </a:prstGeom>
            <a:solidFill>
              <a:srgbClr val="80BD41">
                <a:alpha val="100000"/>
              </a:srgbClr>
            </a:solidFill>
          </p:spPr>
          <p:txBody>
            <a:bodyPr/>
            <a:lstStyle/>
            <a:p>
              <a:endParaRPr/>
            </a:p>
          </p:txBody>
        </p:sp>
        <p:sp>
          <p:nvSpPr>
            <p:cNvPr id="44" name="rc44"/>
            <p:cNvSpPr/>
            <p:nvPr/>
          </p:nvSpPr>
          <p:spPr>
            <a:xfrm>
              <a:off x="3961705" y="3136709"/>
              <a:ext cx="239888" cy="60374"/>
            </a:xfrm>
            <a:prstGeom prst="rect">
              <a:avLst/>
            </a:prstGeom>
            <a:solidFill>
              <a:srgbClr val="1CABE2">
                <a:alpha val="100000"/>
              </a:srgbClr>
            </a:solidFill>
          </p:spPr>
          <p:txBody>
            <a:bodyPr/>
            <a:lstStyle/>
            <a:p>
              <a:endParaRPr/>
            </a:p>
          </p:txBody>
        </p:sp>
        <p:sp>
          <p:nvSpPr>
            <p:cNvPr id="45" name="rc45"/>
            <p:cNvSpPr/>
            <p:nvPr/>
          </p:nvSpPr>
          <p:spPr>
            <a:xfrm>
              <a:off x="4228248" y="3193794"/>
              <a:ext cx="239888" cy="922203"/>
            </a:xfrm>
            <a:prstGeom prst="rect">
              <a:avLst/>
            </a:prstGeom>
            <a:solidFill>
              <a:srgbClr val="80BD41">
                <a:alpha val="100000"/>
              </a:srgbClr>
            </a:solidFill>
          </p:spPr>
          <p:txBody>
            <a:bodyPr/>
            <a:lstStyle/>
            <a:p>
              <a:endParaRPr/>
            </a:p>
          </p:txBody>
        </p:sp>
        <p:sp>
          <p:nvSpPr>
            <p:cNvPr id="46" name="rc46"/>
            <p:cNvSpPr/>
            <p:nvPr/>
          </p:nvSpPr>
          <p:spPr>
            <a:xfrm>
              <a:off x="4228248" y="3133191"/>
              <a:ext cx="239888" cy="60602"/>
            </a:xfrm>
            <a:prstGeom prst="rect">
              <a:avLst/>
            </a:prstGeom>
            <a:solidFill>
              <a:srgbClr val="1CABE2">
                <a:alpha val="100000"/>
              </a:srgbClr>
            </a:solidFill>
          </p:spPr>
          <p:txBody>
            <a:bodyPr/>
            <a:lstStyle/>
            <a:p>
              <a:endParaRPr/>
            </a:p>
          </p:txBody>
        </p:sp>
        <p:sp>
          <p:nvSpPr>
            <p:cNvPr id="47" name="rc47"/>
            <p:cNvSpPr/>
            <p:nvPr/>
          </p:nvSpPr>
          <p:spPr>
            <a:xfrm>
              <a:off x="4494791" y="3135316"/>
              <a:ext cx="239888" cy="980680"/>
            </a:xfrm>
            <a:prstGeom prst="rect">
              <a:avLst/>
            </a:prstGeom>
            <a:solidFill>
              <a:srgbClr val="80BD41">
                <a:alpha val="100000"/>
              </a:srgbClr>
            </a:solidFill>
          </p:spPr>
          <p:txBody>
            <a:bodyPr/>
            <a:lstStyle/>
            <a:p>
              <a:endParaRPr/>
            </a:p>
          </p:txBody>
        </p:sp>
        <p:sp>
          <p:nvSpPr>
            <p:cNvPr id="48" name="rc48"/>
            <p:cNvSpPr/>
            <p:nvPr/>
          </p:nvSpPr>
          <p:spPr>
            <a:xfrm>
              <a:off x="4494791" y="3085407"/>
              <a:ext cx="239888" cy="49909"/>
            </a:xfrm>
            <a:prstGeom prst="rect">
              <a:avLst/>
            </a:prstGeom>
            <a:solidFill>
              <a:srgbClr val="1CABE2">
                <a:alpha val="100000"/>
              </a:srgbClr>
            </a:solidFill>
          </p:spPr>
          <p:txBody>
            <a:bodyPr/>
            <a:lstStyle/>
            <a:p>
              <a:endParaRPr/>
            </a:p>
          </p:txBody>
        </p:sp>
        <p:sp>
          <p:nvSpPr>
            <p:cNvPr id="49" name="rc49"/>
            <p:cNvSpPr/>
            <p:nvPr/>
          </p:nvSpPr>
          <p:spPr>
            <a:xfrm>
              <a:off x="4761334" y="3186772"/>
              <a:ext cx="239888" cy="929224"/>
            </a:xfrm>
            <a:prstGeom prst="rect">
              <a:avLst/>
            </a:prstGeom>
            <a:solidFill>
              <a:srgbClr val="80BD41">
                <a:alpha val="100000"/>
              </a:srgbClr>
            </a:solidFill>
          </p:spPr>
          <p:txBody>
            <a:bodyPr/>
            <a:lstStyle/>
            <a:p>
              <a:endParaRPr/>
            </a:p>
          </p:txBody>
        </p:sp>
        <p:sp>
          <p:nvSpPr>
            <p:cNvPr id="50" name="rc50"/>
            <p:cNvSpPr/>
            <p:nvPr/>
          </p:nvSpPr>
          <p:spPr>
            <a:xfrm>
              <a:off x="4761334" y="3119759"/>
              <a:ext cx="239888" cy="67013"/>
            </a:xfrm>
            <a:prstGeom prst="rect">
              <a:avLst/>
            </a:prstGeom>
            <a:solidFill>
              <a:srgbClr val="1CABE2">
                <a:alpha val="100000"/>
              </a:srgbClr>
            </a:solidFill>
          </p:spPr>
          <p:txBody>
            <a:bodyPr/>
            <a:lstStyle/>
            <a:p>
              <a:endParaRPr/>
            </a:p>
          </p:txBody>
        </p:sp>
        <p:sp>
          <p:nvSpPr>
            <p:cNvPr id="51" name="rc51"/>
            <p:cNvSpPr/>
            <p:nvPr/>
          </p:nvSpPr>
          <p:spPr>
            <a:xfrm>
              <a:off x="5027877" y="3161037"/>
              <a:ext cx="239888" cy="954960"/>
            </a:xfrm>
            <a:prstGeom prst="rect">
              <a:avLst/>
            </a:prstGeom>
            <a:solidFill>
              <a:srgbClr val="80BD41">
                <a:alpha val="100000"/>
              </a:srgbClr>
            </a:solidFill>
          </p:spPr>
          <p:txBody>
            <a:bodyPr/>
            <a:lstStyle/>
            <a:p>
              <a:endParaRPr/>
            </a:p>
          </p:txBody>
        </p:sp>
        <p:sp>
          <p:nvSpPr>
            <p:cNvPr id="52" name="rc52"/>
            <p:cNvSpPr/>
            <p:nvPr/>
          </p:nvSpPr>
          <p:spPr>
            <a:xfrm>
              <a:off x="5027877" y="3106356"/>
              <a:ext cx="239888" cy="54681"/>
            </a:xfrm>
            <a:prstGeom prst="rect">
              <a:avLst/>
            </a:prstGeom>
            <a:solidFill>
              <a:srgbClr val="1CABE2">
                <a:alpha val="100000"/>
              </a:srgbClr>
            </a:solidFill>
          </p:spPr>
          <p:txBody>
            <a:bodyPr/>
            <a:lstStyle/>
            <a:p>
              <a:endParaRPr/>
            </a:p>
          </p:txBody>
        </p:sp>
        <p:sp>
          <p:nvSpPr>
            <p:cNvPr id="53" name="rc53"/>
            <p:cNvSpPr/>
            <p:nvPr/>
          </p:nvSpPr>
          <p:spPr>
            <a:xfrm>
              <a:off x="5294420" y="3210648"/>
              <a:ext cx="239888" cy="905348"/>
            </a:xfrm>
            <a:prstGeom prst="rect">
              <a:avLst/>
            </a:prstGeom>
            <a:solidFill>
              <a:srgbClr val="80BD41">
                <a:alpha val="100000"/>
              </a:srgbClr>
            </a:solidFill>
          </p:spPr>
          <p:txBody>
            <a:bodyPr/>
            <a:lstStyle/>
            <a:p>
              <a:endParaRPr/>
            </a:p>
          </p:txBody>
        </p:sp>
        <p:sp>
          <p:nvSpPr>
            <p:cNvPr id="54" name="rc54"/>
            <p:cNvSpPr/>
            <p:nvPr/>
          </p:nvSpPr>
          <p:spPr>
            <a:xfrm>
              <a:off x="5294420" y="3149293"/>
              <a:ext cx="239888" cy="61354"/>
            </a:xfrm>
            <a:prstGeom prst="rect">
              <a:avLst/>
            </a:prstGeom>
            <a:solidFill>
              <a:srgbClr val="1CABE2">
                <a:alpha val="100000"/>
              </a:srgbClr>
            </a:solidFill>
          </p:spPr>
          <p:txBody>
            <a:bodyPr/>
            <a:lstStyle/>
            <a:p>
              <a:endParaRPr/>
            </a:p>
          </p:txBody>
        </p:sp>
        <p:sp>
          <p:nvSpPr>
            <p:cNvPr id="55" name="rc55"/>
            <p:cNvSpPr/>
            <p:nvPr/>
          </p:nvSpPr>
          <p:spPr>
            <a:xfrm>
              <a:off x="5560963" y="3186558"/>
              <a:ext cx="239888" cy="929439"/>
            </a:xfrm>
            <a:prstGeom prst="rect">
              <a:avLst/>
            </a:prstGeom>
            <a:solidFill>
              <a:srgbClr val="80BD41">
                <a:alpha val="100000"/>
              </a:srgbClr>
            </a:solidFill>
          </p:spPr>
          <p:txBody>
            <a:bodyPr/>
            <a:lstStyle/>
            <a:p>
              <a:endParaRPr/>
            </a:p>
          </p:txBody>
        </p:sp>
        <p:sp>
          <p:nvSpPr>
            <p:cNvPr id="56" name="rc56"/>
            <p:cNvSpPr/>
            <p:nvPr/>
          </p:nvSpPr>
          <p:spPr>
            <a:xfrm>
              <a:off x="5560963" y="3131343"/>
              <a:ext cx="239888" cy="55215"/>
            </a:xfrm>
            <a:prstGeom prst="rect">
              <a:avLst/>
            </a:prstGeom>
            <a:solidFill>
              <a:srgbClr val="1CABE2">
                <a:alpha val="100000"/>
              </a:srgbClr>
            </a:solidFill>
          </p:spPr>
          <p:txBody>
            <a:bodyPr/>
            <a:lstStyle/>
            <a:p>
              <a:endParaRPr/>
            </a:p>
          </p:txBody>
        </p:sp>
        <p:sp>
          <p:nvSpPr>
            <p:cNvPr id="57" name="rc57"/>
            <p:cNvSpPr/>
            <p:nvPr/>
          </p:nvSpPr>
          <p:spPr>
            <a:xfrm>
              <a:off x="5827506" y="3196628"/>
              <a:ext cx="239888" cy="919369"/>
            </a:xfrm>
            <a:prstGeom prst="rect">
              <a:avLst/>
            </a:prstGeom>
            <a:solidFill>
              <a:srgbClr val="80BD41">
                <a:alpha val="100000"/>
              </a:srgbClr>
            </a:solidFill>
          </p:spPr>
          <p:txBody>
            <a:bodyPr/>
            <a:lstStyle/>
            <a:p>
              <a:endParaRPr/>
            </a:p>
          </p:txBody>
        </p:sp>
        <p:sp>
          <p:nvSpPr>
            <p:cNvPr id="58" name="rc58"/>
            <p:cNvSpPr/>
            <p:nvPr/>
          </p:nvSpPr>
          <p:spPr>
            <a:xfrm>
              <a:off x="5827506" y="3141796"/>
              <a:ext cx="239888" cy="54831"/>
            </a:xfrm>
            <a:prstGeom prst="rect">
              <a:avLst/>
            </a:prstGeom>
            <a:solidFill>
              <a:srgbClr val="1CABE2">
                <a:alpha val="100000"/>
              </a:srgbClr>
            </a:solidFill>
          </p:spPr>
          <p:txBody>
            <a:bodyPr/>
            <a:lstStyle/>
            <a:p>
              <a:endParaRPr/>
            </a:p>
          </p:txBody>
        </p:sp>
        <p:sp>
          <p:nvSpPr>
            <p:cNvPr id="59" name="rc59"/>
            <p:cNvSpPr/>
            <p:nvPr/>
          </p:nvSpPr>
          <p:spPr>
            <a:xfrm>
              <a:off x="6094049" y="3307472"/>
              <a:ext cx="239888" cy="808525"/>
            </a:xfrm>
            <a:prstGeom prst="rect">
              <a:avLst/>
            </a:prstGeom>
            <a:solidFill>
              <a:srgbClr val="80BD41">
                <a:alpha val="100000"/>
              </a:srgbClr>
            </a:solidFill>
          </p:spPr>
          <p:txBody>
            <a:bodyPr/>
            <a:lstStyle/>
            <a:p>
              <a:endParaRPr/>
            </a:p>
          </p:txBody>
        </p:sp>
        <p:sp>
          <p:nvSpPr>
            <p:cNvPr id="60" name="rc60"/>
            <p:cNvSpPr/>
            <p:nvPr/>
          </p:nvSpPr>
          <p:spPr>
            <a:xfrm>
              <a:off x="6094049" y="3245296"/>
              <a:ext cx="239888" cy="62175"/>
            </a:xfrm>
            <a:prstGeom prst="rect">
              <a:avLst/>
            </a:prstGeom>
            <a:solidFill>
              <a:srgbClr val="1CABE2">
                <a:alpha val="100000"/>
              </a:srgbClr>
            </a:solidFill>
          </p:spPr>
          <p:txBody>
            <a:bodyPr/>
            <a:lstStyle/>
            <a:p>
              <a:endParaRPr/>
            </a:p>
          </p:txBody>
        </p:sp>
        <p:sp>
          <p:nvSpPr>
            <p:cNvPr id="61" name="rc61"/>
            <p:cNvSpPr/>
            <p:nvPr/>
          </p:nvSpPr>
          <p:spPr>
            <a:xfrm>
              <a:off x="6360593" y="3329636"/>
              <a:ext cx="239888" cy="786360"/>
            </a:xfrm>
            <a:prstGeom prst="rect">
              <a:avLst/>
            </a:prstGeom>
            <a:solidFill>
              <a:srgbClr val="80BD41">
                <a:alpha val="100000"/>
              </a:srgbClr>
            </a:solidFill>
          </p:spPr>
          <p:txBody>
            <a:bodyPr/>
            <a:lstStyle/>
            <a:p>
              <a:endParaRPr/>
            </a:p>
          </p:txBody>
        </p:sp>
        <p:sp>
          <p:nvSpPr>
            <p:cNvPr id="62" name="rc62"/>
            <p:cNvSpPr/>
            <p:nvPr/>
          </p:nvSpPr>
          <p:spPr>
            <a:xfrm>
              <a:off x="6360593" y="3274095"/>
              <a:ext cx="239888" cy="55541"/>
            </a:xfrm>
            <a:prstGeom prst="rect">
              <a:avLst/>
            </a:prstGeom>
            <a:solidFill>
              <a:srgbClr val="1CABE2">
                <a:alpha val="100000"/>
              </a:srgbClr>
            </a:solidFill>
          </p:spPr>
          <p:txBody>
            <a:bodyPr/>
            <a:lstStyle/>
            <a:p>
              <a:endParaRPr/>
            </a:p>
          </p:txBody>
        </p:sp>
        <p:sp>
          <p:nvSpPr>
            <p:cNvPr id="63" name="rc63"/>
            <p:cNvSpPr/>
            <p:nvPr/>
          </p:nvSpPr>
          <p:spPr>
            <a:xfrm>
              <a:off x="6627136" y="3435598"/>
              <a:ext cx="239888" cy="680399"/>
            </a:xfrm>
            <a:prstGeom prst="rect">
              <a:avLst/>
            </a:prstGeom>
            <a:solidFill>
              <a:srgbClr val="80BD41">
                <a:alpha val="100000"/>
              </a:srgbClr>
            </a:solidFill>
          </p:spPr>
          <p:txBody>
            <a:bodyPr/>
            <a:lstStyle/>
            <a:p>
              <a:endParaRPr/>
            </a:p>
          </p:txBody>
        </p:sp>
        <p:sp>
          <p:nvSpPr>
            <p:cNvPr id="64" name="rc64"/>
            <p:cNvSpPr/>
            <p:nvPr/>
          </p:nvSpPr>
          <p:spPr>
            <a:xfrm>
              <a:off x="6627136" y="3369811"/>
              <a:ext cx="239888" cy="65786"/>
            </a:xfrm>
            <a:prstGeom prst="rect">
              <a:avLst/>
            </a:prstGeom>
            <a:solidFill>
              <a:srgbClr val="1CABE2">
                <a:alpha val="100000"/>
              </a:srgbClr>
            </a:solidFill>
          </p:spPr>
          <p:txBody>
            <a:bodyPr/>
            <a:lstStyle/>
            <a:p>
              <a:endParaRPr/>
            </a:p>
          </p:txBody>
        </p:sp>
        <p:sp>
          <p:nvSpPr>
            <p:cNvPr id="65" name="rc65"/>
            <p:cNvSpPr/>
            <p:nvPr/>
          </p:nvSpPr>
          <p:spPr>
            <a:xfrm>
              <a:off x="6893679" y="3529250"/>
              <a:ext cx="239888" cy="586747"/>
            </a:xfrm>
            <a:prstGeom prst="rect">
              <a:avLst/>
            </a:prstGeom>
            <a:solidFill>
              <a:srgbClr val="80BD41">
                <a:alpha val="100000"/>
              </a:srgbClr>
            </a:solidFill>
          </p:spPr>
          <p:txBody>
            <a:bodyPr/>
            <a:lstStyle/>
            <a:p>
              <a:endParaRPr/>
            </a:p>
          </p:txBody>
        </p:sp>
        <p:sp>
          <p:nvSpPr>
            <p:cNvPr id="66" name="rc66"/>
            <p:cNvSpPr/>
            <p:nvPr/>
          </p:nvSpPr>
          <p:spPr>
            <a:xfrm>
              <a:off x="6893679" y="3421531"/>
              <a:ext cx="239888" cy="107718"/>
            </a:xfrm>
            <a:prstGeom prst="rect">
              <a:avLst/>
            </a:prstGeom>
            <a:solidFill>
              <a:srgbClr val="1CABE2">
                <a:alpha val="100000"/>
              </a:srgbClr>
            </a:solidFill>
          </p:spPr>
          <p:txBody>
            <a:bodyPr/>
            <a:lstStyle/>
            <a:p>
              <a:endParaRPr/>
            </a:p>
          </p:txBody>
        </p:sp>
        <p:sp>
          <p:nvSpPr>
            <p:cNvPr id="67" name="rc67"/>
            <p:cNvSpPr/>
            <p:nvPr/>
          </p:nvSpPr>
          <p:spPr>
            <a:xfrm>
              <a:off x="7160222" y="3505576"/>
              <a:ext cx="239888" cy="610420"/>
            </a:xfrm>
            <a:prstGeom prst="rect">
              <a:avLst/>
            </a:prstGeom>
            <a:solidFill>
              <a:srgbClr val="80BD41">
                <a:alpha val="100000"/>
              </a:srgbClr>
            </a:solidFill>
          </p:spPr>
          <p:txBody>
            <a:bodyPr/>
            <a:lstStyle/>
            <a:p>
              <a:endParaRPr/>
            </a:p>
          </p:txBody>
        </p:sp>
        <p:sp>
          <p:nvSpPr>
            <p:cNvPr id="68" name="rc68"/>
            <p:cNvSpPr/>
            <p:nvPr/>
          </p:nvSpPr>
          <p:spPr>
            <a:xfrm>
              <a:off x="7160222" y="3456456"/>
              <a:ext cx="239888" cy="49120"/>
            </a:xfrm>
            <a:prstGeom prst="rect">
              <a:avLst/>
            </a:prstGeom>
            <a:solidFill>
              <a:srgbClr val="1CABE2">
                <a:alpha val="100000"/>
              </a:srgbClr>
            </a:solidFill>
          </p:spPr>
          <p:txBody>
            <a:bodyPr/>
            <a:lstStyle/>
            <a:p>
              <a:endParaRPr/>
            </a:p>
          </p:txBody>
        </p:sp>
        <p:sp>
          <p:nvSpPr>
            <p:cNvPr id="69" name="rc69"/>
            <p:cNvSpPr/>
            <p:nvPr/>
          </p:nvSpPr>
          <p:spPr>
            <a:xfrm>
              <a:off x="7426765" y="3554646"/>
              <a:ext cx="239888" cy="561350"/>
            </a:xfrm>
            <a:prstGeom prst="rect">
              <a:avLst/>
            </a:prstGeom>
            <a:solidFill>
              <a:srgbClr val="80BD41">
                <a:alpha val="100000"/>
              </a:srgbClr>
            </a:solidFill>
          </p:spPr>
          <p:txBody>
            <a:bodyPr/>
            <a:lstStyle/>
            <a:p>
              <a:endParaRPr/>
            </a:p>
          </p:txBody>
        </p:sp>
        <p:sp>
          <p:nvSpPr>
            <p:cNvPr id="70" name="rc70"/>
            <p:cNvSpPr/>
            <p:nvPr/>
          </p:nvSpPr>
          <p:spPr>
            <a:xfrm>
              <a:off x="7426765" y="3476927"/>
              <a:ext cx="239888" cy="77719"/>
            </a:xfrm>
            <a:prstGeom prst="rect">
              <a:avLst/>
            </a:prstGeom>
            <a:solidFill>
              <a:srgbClr val="1CABE2">
                <a:alpha val="100000"/>
              </a:srgbClr>
            </a:solidFill>
          </p:spPr>
          <p:txBody>
            <a:bodyPr/>
            <a:lstStyle/>
            <a:p>
              <a:endParaRPr/>
            </a:p>
          </p:txBody>
        </p:sp>
        <p:sp>
          <p:nvSpPr>
            <p:cNvPr id="71" name="rc71"/>
            <p:cNvSpPr/>
            <p:nvPr/>
          </p:nvSpPr>
          <p:spPr>
            <a:xfrm>
              <a:off x="7693308" y="3560190"/>
              <a:ext cx="239888" cy="555806"/>
            </a:xfrm>
            <a:prstGeom prst="rect">
              <a:avLst/>
            </a:prstGeom>
            <a:solidFill>
              <a:srgbClr val="80BD41">
                <a:alpha val="100000"/>
              </a:srgbClr>
            </a:solidFill>
          </p:spPr>
          <p:txBody>
            <a:bodyPr/>
            <a:lstStyle/>
            <a:p>
              <a:endParaRPr/>
            </a:p>
          </p:txBody>
        </p:sp>
        <p:sp>
          <p:nvSpPr>
            <p:cNvPr id="72" name="rc72"/>
            <p:cNvSpPr/>
            <p:nvPr/>
          </p:nvSpPr>
          <p:spPr>
            <a:xfrm>
              <a:off x="7693308" y="3481693"/>
              <a:ext cx="239888" cy="78496"/>
            </a:xfrm>
            <a:prstGeom prst="rect">
              <a:avLst/>
            </a:prstGeom>
            <a:solidFill>
              <a:srgbClr val="1CABE2">
                <a:alpha val="100000"/>
              </a:srgbClr>
            </a:solidFill>
          </p:spPr>
          <p:txBody>
            <a:bodyPr/>
            <a:lstStyle/>
            <a:p>
              <a:endParaRPr/>
            </a:p>
          </p:txBody>
        </p:sp>
        <p:sp>
          <p:nvSpPr>
            <p:cNvPr id="73" name="rc73"/>
            <p:cNvSpPr/>
            <p:nvPr/>
          </p:nvSpPr>
          <p:spPr>
            <a:xfrm>
              <a:off x="7959851" y="3559735"/>
              <a:ext cx="239888" cy="556262"/>
            </a:xfrm>
            <a:prstGeom prst="rect">
              <a:avLst/>
            </a:prstGeom>
            <a:solidFill>
              <a:srgbClr val="80BD41">
                <a:alpha val="100000"/>
              </a:srgbClr>
            </a:solidFill>
          </p:spPr>
          <p:txBody>
            <a:bodyPr/>
            <a:lstStyle/>
            <a:p>
              <a:endParaRPr/>
            </a:p>
          </p:txBody>
        </p:sp>
        <p:sp>
          <p:nvSpPr>
            <p:cNvPr id="74" name="rc74"/>
            <p:cNvSpPr/>
            <p:nvPr/>
          </p:nvSpPr>
          <p:spPr>
            <a:xfrm>
              <a:off x="7959851" y="3487699"/>
              <a:ext cx="239888" cy="72035"/>
            </a:xfrm>
            <a:prstGeom prst="rect">
              <a:avLst/>
            </a:prstGeom>
            <a:solidFill>
              <a:srgbClr val="1CABE2">
                <a:alpha val="100000"/>
              </a:srgbClr>
            </a:solidFill>
          </p:spPr>
          <p:txBody>
            <a:bodyPr/>
            <a:lstStyle/>
            <a:p>
              <a:endParaRPr/>
            </a:p>
          </p:txBody>
        </p:sp>
        <p:sp>
          <p:nvSpPr>
            <p:cNvPr id="75" name="pl75"/>
            <p:cNvSpPr/>
            <p:nvPr/>
          </p:nvSpPr>
          <p:spPr>
            <a:xfrm>
              <a:off x="1416218" y="2157876"/>
              <a:ext cx="6663577" cy="288565"/>
            </a:xfrm>
            <a:custGeom>
              <a:avLst/>
              <a:gdLst/>
              <a:ahLst/>
              <a:cxnLst/>
              <a:rect l="0" t="0" r="0" b="0"/>
              <a:pathLst>
                <a:path w="6663577" h="288565">
                  <a:moveTo>
                    <a:pt x="0" y="247341"/>
                  </a:moveTo>
                  <a:lnTo>
                    <a:pt x="266543" y="247341"/>
                  </a:lnTo>
                  <a:lnTo>
                    <a:pt x="533086" y="288565"/>
                  </a:lnTo>
                  <a:lnTo>
                    <a:pt x="799629" y="226729"/>
                  </a:lnTo>
                  <a:lnTo>
                    <a:pt x="1066172" y="206118"/>
                  </a:lnTo>
                  <a:lnTo>
                    <a:pt x="1332715" y="206118"/>
                  </a:lnTo>
                  <a:lnTo>
                    <a:pt x="1599258" y="144282"/>
                  </a:lnTo>
                  <a:lnTo>
                    <a:pt x="1865801" y="123670"/>
                  </a:lnTo>
                  <a:lnTo>
                    <a:pt x="2132344" y="61835"/>
                  </a:lnTo>
                  <a:lnTo>
                    <a:pt x="2398888" y="20611"/>
                  </a:lnTo>
                  <a:lnTo>
                    <a:pt x="2665431" y="20611"/>
                  </a:lnTo>
                  <a:lnTo>
                    <a:pt x="2931974" y="20611"/>
                  </a:lnTo>
                  <a:lnTo>
                    <a:pt x="3198517" y="0"/>
                  </a:lnTo>
                  <a:lnTo>
                    <a:pt x="3465060" y="41223"/>
                  </a:lnTo>
                  <a:lnTo>
                    <a:pt x="3731603" y="0"/>
                  </a:lnTo>
                  <a:lnTo>
                    <a:pt x="3998146" y="20611"/>
                  </a:lnTo>
                  <a:lnTo>
                    <a:pt x="4264689" y="20611"/>
                  </a:lnTo>
                  <a:lnTo>
                    <a:pt x="4531233" y="20611"/>
                  </a:lnTo>
                  <a:lnTo>
                    <a:pt x="4797776" y="41223"/>
                  </a:lnTo>
                  <a:lnTo>
                    <a:pt x="5064319" y="41223"/>
                  </a:lnTo>
                  <a:lnTo>
                    <a:pt x="5330862" y="82447"/>
                  </a:lnTo>
                  <a:lnTo>
                    <a:pt x="5597405" y="226729"/>
                  </a:lnTo>
                  <a:lnTo>
                    <a:pt x="5863948" y="41223"/>
                  </a:lnTo>
                  <a:lnTo>
                    <a:pt x="6130491" y="144282"/>
                  </a:lnTo>
                  <a:lnTo>
                    <a:pt x="6397034" y="144282"/>
                  </a:lnTo>
                  <a:lnTo>
                    <a:pt x="6663577" y="123670"/>
                  </a:lnTo>
                </a:path>
              </a:pathLst>
            </a:custGeom>
            <a:ln w="27101" cap="flat">
              <a:solidFill>
                <a:srgbClr val="0058AB">
                  <a:alpha val="100000"/>
                </a:srgbClr>
              </a:solidFill>
              <a:prstDash val="solid"/>
              <a:round/>
            </a:ln>
          </p:spPr>
          <p:txBody>
            <a:bodyPr/>
            <a:lstStyle/>
            <a:p>
              <a:endParaRPr/>
            </a:p>
          </p:txBody>
        </p:sp>
        <p:sp>
          <p:nvSpPr>
            <p:cNvPr id="76" name="tx76"/>
            <p:cNvSpPr/>
            <p:nvPr/>
          </p:nvSpPr>
          <p:spPr>
            <a:xfrm>
              <a:off x="1345880" y="2222178"/>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83</a:t>
              </a:r>
            </a:p>
          </p:txBody>
        </p:sp>
        <p:sp>
          <p:nvSpPr>
            <p:cNvPr id="77" name="tx77"/>
            <p:cNvSpPr/>
            <p:nvPr/>
          </p:nvSpPr>
          <p:spPr>
            <a:xfrm>
              <a:off x="2678595" y="218101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85</a:t>
              </a:r>
            </a:p>
          </p:txBody>
        </p:sp>
        <p:sp>
          <p:nvSpPr>
            <p:cNvPr id="78" name="tx78"/>
            <p:cNvSpPr/>
            <p:nvPr/>
          </p:nvSpPr>
          <p:spPr>
            <a:xfrm>
              <a:off x="4011311" y="199551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94</a:t>
              </a:r>
            </a:p>
          </p:txBody>
        </p:sp>
        <p:sp>
          <p:nvSpPr>
            <p:cNvPr id="79" name="tx79"/>
            <p:cNvSpPr/>
            <p:nvPr/>
          </p:nvSpPr>
          <p:spPr>
            <a:xfrm>
              <a:off x="5344027" y="199551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94</a:t>
              </a:r>
            </a:p>
          </p:txBody>
        </p:sp>
        <p:sp>
          <p:nvSpPr>
            <p:cNvPr id="80" name="tx80"/>
            <p:cNvSpPr/>
            <p:nvPr/>
          </p:nvSpPr>
          <p:spPr>
            <a:xfrm>
              <a:off x="6410199" y="2016060"/>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93</a:t>
              </a:r>
            </a:p>
          </p:txBody>
        </p:sp>
        <p:sp>
          <p:nvSpPr>
            <p:cNvPr id="81" name="tx81"/>
            <p:cNvSpPr/>
            <p:nvPr/>
          </p:nvSpPr>
          <p:spPr>
            <a:xfrm>
              <a:off x="6676742" y="205734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82" name="tx82"/>
            <p:cNvSpPr/>
            <p:nvPr/>
          </p:nvSpPr>
          <p:spPr>
            <a:xfrm>
              <a:off x="6943285" y="220162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84</a:t>
              </a:r>
            </a:p>
          </p:txBody>
        </p:sp>
        <p:sp>
          <p:nvSpPr>
            <p:cNvPr id="83" name="tx83"/>
            <p:cNvSpPr/>
            <p:nvPr/>
          </p:nvSpPr>
          <p:spPr>
            <a:xfrm>
              <a:off x="7209828" y="2016060"/>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93</a:t>
              </a:r>
            </a:p>
          </p:txBody>
        </p:sp>
        <p:sp>
          <p:nvSpPr>
            <p:cNvPr id="84" name="tx84"/>
            <p:cNvSpPr/>
            <p:nvPr/>
          </p:nvSpPr>
          <p:spPr>
            <a:xfrm>
              <a:off x="7476372" y="21191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88</a:t>
              </a:r>
            </a:p>
          </p:txBody>
        </p:sp>
        <p:sp>
          <p:nvSpPr>
            <p:cNvPr id="85" name="tx85"/>
            <p:cNvSpPr/>
            <p:nvPr/>
          </p:nvSpPr>
          <p:spPr>
            <a:xfrm>
              <a:off x="7742915" y="21191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88</a:t>
              </a:r>
            </a:p>
          </p:txBody>
        </p:sp>
        <p:sp>
          <p:nvSpPr>
            <p:cNvPr id="86" name="tx86"/>
            <p:cNvSpPr/>
            <p:nvPr/>
          </p:nvSpPr>
          <p:spPr>
            <a:xfrm>
              <a:off x="8009458" y="209856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87" name="tx87"/>
            <p:cNvSpPr/>
            <p:nvPr/>
          </p:nvSpPr>
          <p:spPr>
            <a:xfrm>
              <a:off x="1355928" y="368601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88" name="tx88"/>
            <p:cNvSpPr/>
            <p:nvPr/>
          </p:nvSpPr>
          <p:spPr>
            <a:xfrm>
              <a:off x="1386073" y="321442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89" name="tx89"/>
            <p:cNvSpPr/>
            <p:nvPr/>
          </p:nvSpPr>
          <p:spPr>
            <a:xfrm>
              <a:off x="2643440" y="368660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23.9</a:t>
              </a:r>
            </a:p>
          </p:txBody>
        </p:sp>
        <p:sp>
          <p:nvSpPr>
            <p:cNvPr id="90" name="tx90"/>
            <p:cNvSpPr/>
            <p:nvPr/>
          </p:nvSpPr>
          <p:spPr>
            <a:xfrm>
              <a:off x="2673584" y="3228490"/>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91" name="tx91"/>
            <p:cNvSpPr/>
            <p:nvPr/>
          </p:nvSpPr>
          <p:spPr>
            <a:xfrm>
              <a:off x="3976155" y="361610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28.2</a:t>
              </a:r>
            </a:p>
          </p:txBody>
        </p:sp>
        <p:sp>
          <p:nvSpPr>
            <p:cNvPr id="92" name="tx92"/>
            <p:cNvSpPr/>
            <p:nvPr/>
          </p:nvSpPr>
          <p:spPr>
            <a:xfrm>
              <a:off x="4006300" y="312645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93" name="tx93"/>
            <p:cNvSpPr/>
            <p:nvPr/>
          </p:nvSpPr>
          <p:spPr>
            <a:xfrm>
              <a:off x="5308871" y="3622883"/>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27.8</a:t>
              </a:r>
            </a:p>
          </p:txBody>
        </p:sp>
        <p:sp>
          <p:nvSpPr>
            <p:cNvPr id="94" name="tx94"/>
            <p:cNvSpPr/>
            <p:nvPr/>
          </p:nvSpPr>
          <p:spPr>
            <a:xfrm>
              <a:off x="5339016" y="313953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95" name="tx95"/>
            <p:cNvSpPr/>
            <p:nvPr/>
          </p:nvSpPr>
          <p:spPr>
            <a:xfrm>
              <a:off x="6375043" y="3683700"/>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24.1</a:t>
              </a:r>
            </a:p>
          </p:txBody>
        </p:sp>
        <p:sp>
          <p:nvSpPr>
            <p:cNvPr id="96" name="tx96"/>
            <p:cNvSpPr/>
            <p:nvPr/>
          </p:nvSpPr>
          <p:spPr>
            <a:xfrm>
              <a:off x="6405188" y="326274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97" name="tx97"/>
            <p:cNvSpPr/>
            <p:nvPr/>
          </p:nvSpPr>
          <p:spPr>
            <a:xfrm>
              <a:off x="6641586" y="3735357"/>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20.9</a:t>
              </a:r>
            </a:p>
          </p:txBody>
        </p:sp>
        <p:sp>
          <p:nvSpPr>
            <p:cNvPr id="98" name="tx98"/>
            <p:cNvSpPr/>
            <p:nvPr/>
          </p:nvSpPr>
          <p:spPr>
            <a:xfrm>
              <a:off x="6716935" y="336358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99" name="tx99"/>
            <p:cNvSpPr/>
            <p:nvPr/>
          </p:nvSpPr>
          <p:spPr>
            <a:xfrm>
              <a:off x="6953334" y="37821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00" name="tx100"/>
            <p:cNvSpPr/>
            <p:nvPr/>
          </p:nvSpPr>
          <p:spPr>
            <a:xfrm>
              <a:off x="6938274" y="343489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01" name="tx101"/>
            <p:cNvSpPr/>
            <p:nvPr/>
          </p:nvSpPr>
          <p:spPr>
            <a:xfrm>
              <a:off x="7174673" y="3770347"/>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18.7</a:t>
              </a:r>
            </a:p>
          </p:txBody>
        </p:sp>
        <p:sp>
          <p:nvSpPr>
            <p:cNvPr id="102" name="tx102"/>
            <p:cNvSpPr/>
            <p:nvPr/>
          </p:nvSpPr>
          <p:spPr>
            <a:xfrm>
              <a:off x="7204817" y="34405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03" name="tx103"/>
            <p:cNvSpPr/>
            <p:nvPr/>
          </p:nvSpPr>
          <p:spPr>
            <a:xfrm>
              <a:off x="7441216" y="3796205"/>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17.2</a:t>
              </a:r>
            </a:p>
          </p:txBody>
        </p:sp>
        <p:sp>
          <p:nvSpPr>
            <p:cNvPr id="104" name="tx104"/>
            <p:cNvSpPr/>
            <p:nvPr/>
          </p:nvSpPr>
          <p:spPr>
            <a:xfrm>
              <a:off x="7471361" y="347667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05" name="tx105"/>
            <p:cNvSpPr/>
            <p:nvPr/>
          </p:nvSpPr>
          <p:spPr>
            <a:xfrm>
              <a:off x="7707759" y="3798977"/>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17.1</a:t>
              </a:r>
            </a:p>
          </p:txBody>
        </p:sp>
        <p:sp>
          <p:nvSpPr>
            <p:cNvPr id="106" name="tx106"/>
            <p:cNvSpPr/>
            <p:nvPr/>
          </p:nvSpPr>
          <p:spPr>
            <a:xfrm>
              <a:off x="7737904" y="348182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07" name="tx107"/>
            <p:cNvSpPr/>
            <p:nvPr/>
          </p:nvSpPr>
          <p:spPr>
            <a:xfrm>
              <a:off x="7974302" y="3798749"/>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17.1</a:t>
              </a:r>
            </a:p>
          </p:txBody>
        </p:sp>
        <p:sp>
          <p:nvSpPr>
            <p:cNvPr id="108" name="tx108"/>
            <p:cNvSpPr/>
            <p:nvPr/>
          </p:nvSpPr>
          <p:spPr>
            <a:xfrm>
              <a:off x="8004447" y="348460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9" name="tx109"/>
            <p:cNvSpPr/>
            <p:nvPr/>
          </p:nvSpPr>
          <p:spPr>
            <a:xfrm>
              <a:off x="1310724" y="301586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28.9</a:t>
              </a:r>
            </a:p>
          </p:txBody>
        </p:sp>
        <p:sp>
          <p:nvSpPr>
            <p:cNvPr id="110" name="tx110"/>
            <p:cNvSpPr/>
            <p:nvPr/>
          </p:nvSpPr>
          <p:spPr>
            <a:xfrm>
              <a:off x="2643440" y="303953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28.2</a:t>
              </a:r>
            </a:p>
          </p:txBody>
        </p:sp>
        <p:sp>
          <p:nvSpPr>
            <p:cNvPr id="111" name="tx111"/>
            <p:cNvSpPr/>
            <p:nvPr/>
          </p:nvSpPr>
          <p:spPr>
            <a:xfrm>
              <a:off x="3976155" y="297981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30.1</a:t>
              </a:r>
            </a:p>
          </p:txBody>
        </p:sp>
        <p:sp>
          <p:nvSpPr>
            <p:cNvPr id="112" name="tx112"/>
            <p:cNvSpPr/>
            <p:nvPr/>
          </p:nvSpPr>
          <p:spPr>
            <a:xfrm>
              <a:off x="5308871" y="299245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29.7</a:t>
              </a:r>
            </a:p>
          </p:txBody>
        </p:sp>
        <p:sp>
          <p:nvSpPr>
            <p:cNvPr id="113" name="tx113"/>
            <p:cNvSpPr/>
            <p:nvPr/>
          </p:nvSpPr>
          <p:spPr>
            <a:xfrm>
              <a:off x="6375043" y="3117257"/>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25.8</a:t>
              </a:r>
            </a:p>
          </p:txBody>
        </p:sp>
        <p:sp>
          <p:nvSpPr>
            <p:cNvPr id="114" name="tx114"/>
            <p:cNvSpPr/>
            <p:nvPr/>
          </p:nvSpPr>
          <p:spPr>
            <a:xfrm>
              <a:off x="6641586" y="3212973"/>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22.9</a:t>
              </a:r>
            </a:p>
          </p:txBody>
        </p:sp>
        <p:sp>
          <p:nvSpPr>
            <p:cNvPr id="115" name="tx115"/>
            <p:cNvSpPr/>
            <p:nvPr/>
          </p:nvSpPr>
          <p:spPr>
            <a:xfrm>
              <a:off x="6908130" y="326464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21.3</a:t>
              </a:r>
            </a:p>
          </p:txBody>
        </p:sp>
        <p:sp>
          <p:nvSpPr>
            <p:cNvPr id="116" name="tx116"/>
            <p:cNvSpPr/>
            <p:nvPr/>
          </p:nvSpPr>
          <p:spPr>
            <a:xfrm>
              <a:off x="7174673" y="329961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20.2</a:t>
              </a:r>
            </a:p>
          </p:txBody>
        </p:sp>
        <p:sp>
          <p:nvSpPr>
            <p:cNvPr id="117" name="tx117"/>
            <p:cNvSpPr/>
            <p:nvPr/>
          </p:nvSpPr>
          <p:spPr>
            <a:xfrm>
              <a:off x="7441216" y="332008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19.6</a:t>
              </a:r>
            </a:p>
          </p:txBody>
        </p:sp>
        <p:sp>
          <p:nvSpPr>
            <p:cNvPr id="118" name="tx118"/>
            <p:cNvSpPr/>
            <p:nvPr/>
          </p:nvSpPr>
          <p:spPr>
            <a:xfrm>
              <a:off x="7707759" y="332485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19.5</a:t>
              </a:r>
            </a:p>
          </p:txBody>
        </p:sp>
        <p:sp>
          <p:nvSpPr>
            <p:cNvPr id="119" name="tx119"/>
            <p:cNvSpPr/>
            <p:nvPr/>
          </p:nvSpPr>
          <p:spPr>
            <a:xfrm>
              <a:off x="7974302" y="333080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19.3</a:t>
              </a:r>
            </a:p>
          </p:txBody>
        </p:sp>
        <p:sp>
          <p:nvSpPr>
            <p:cNvPr id="120" name="tx120"/>
            <p:cNvSpPr/>
            <p:nvPr/>
          </p:nvSpPr>
          <p:spPr>
            <a:xfrm>
              <a:off x="694404" y="4063883"/>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1" name="tx121"/>
            <p:cNvSpPr/>
            <p:nvPr/>
          </p:nvSpPr>
          <p:spPr>
            <a:xfrm>
              <a:off x="616710" y="3412196"/>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2" name="tx122"/>
            <p:cNvSpPr/>
            <p:nvPr/>
          </p:nvSpPr>
          <p:spPr>
            <a:xfrm>
              <a:off x="616710" y="2760510"/>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40M</a:t>
              </a:r>
            </a:p>
          </p:txBody>
        </p:sp>
        <p:sp>
          <p:nvSpPr>
            <p:cNvPr id="123" name="tx123"/>
            <p:cNvSpPr/>
            <p:nvPr/>
          </p:nvSpPr>
          <p:spPr>
            <a:xfrm>
              <a:off x="616710" y="2108823"/>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60M</a:t>
              </a:r>
            </a:p>
          </p:txBody>
        </p:sp>
        <p:sp>
          <p:nvSpPr>
            <p:cNvPr id="124" name="tx124"/>
            <p:cNvSpPr/>
            <p:nvPr/>
          </p:nvSpPr>
          <p:spPr>
            <a:xfrm>
              <a:off x="8607544" y="406388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5485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3329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1970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0270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977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59248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3925203"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257918"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2409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590634"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5717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23720"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390229" y="439113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56806"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23349"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440970" y="2968325"/>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41" name="tx141"/>
            <p:cNvSpPr/>
            <p:nvPr/>
          </p:nvSpPr>
          <p:spPr>
            <a:xfrm rot="5400000">
              <a:off x="8341519" y="2968325"/>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 (%)</a:t>
              </a:r>
            </a:p>
          </p:txBody>
        </p:sp>
        <p:sp>
          <p:nvSpPr>
            <p:cNvPr id="142" name="pl142"/>
            <p:cNvSpPr/>
            <p:nvPr/>
          </p:nvSpPr>
          <p:spPr>
            <a:xfrm>
              <a:off x="2908284" y="508030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3" name="tx143"/>
            <p:cNvSpPr/>
            <p:nvPr/>
          </p:nvSpPr>
          <p:spPr>
            <a:xfrm>
              <a:off x="3175384" y="5000498"/>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79579"/>
              <a:ext cx="201456" cy="201456"/>
            </a:xfrm>
            <a:prstGeom prst="rect">
              <a:avLst/>
            </a:prstGeom>
            <a:solidFill>
              <a:srgbClr val="1CABE2">
                <a:alpha val="100000"/>
              </a:srgbClr>
            </a:solidFill>
          </p:spPr>
          <p:txBody>
            <a:bodyPr/>
            <a:lstStyle/>
            <a:p>
              <a:endParaRPr/>
            </a:p>
          </p:txBody>
        </p:sp>
        <p:sp>
          <p:nvSpPr>
            <p:cNvPr id="145" name="rc145"/>
            <p:cNvSpPr/>
            <p:nvPr/>
          </p:nvSpPr>
          <p:spPr>
            <a:xfrm>
              <a:off x="5638429" y="4979579"/>
              <a:ext cx="201456" cy="201456"/>
            </a:xfrm>
            <a:prstGeom prst="rect">
              <a:avLst/>
            </a:prstGeom>
            <a:solidFill>
              <a:srgbClr val="80BD41">
                <a:alpha val="100000"/>
              </a:srgbClr>
            </a:solidFill>
          </p:spPr>
          <p:txBody>
            <a:bodyPr/>
            <a:lstStyle/>
            <a:p>
              <a:endParaRPr/>
            </a:p>
          </p:txBody>
        </p:sp>
        <p:sp>
          <p:nvSpPr>
            <p:cNvPr id="146" name="tx146"/>
            <p:cNvSpPr/>
            <p:nvPr/>
          </p:nvSpPr>
          <p:spPr>
            <a:xfrm>
              <a:off x="4713386" y="5028601"/>
              <a:ext cx="84645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5028670"/>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1400299"/>
              <a:ext cx="601989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1594448"/>
              <a:ext cx="1351351"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EAPR, 2000-2025</a:t>
              </a:r>
            </a:p>
          </p:txBody>
        </p:sp>
        <p:sp>
          <p:nvSpPr>
            <p:cNvPr id="150" name="pl150"/>
            <p:cNvSpPr/>
            <p:nvPr/>
          </p:nvSpPr>
          <p:spPr>
            <a:xfrm>
              <a:off x="2568590"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5113223"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7657855"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951100" y="578566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951100" y="563686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951100" y="548807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1296273"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3840906"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6385539"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rc159"/>
            <p:cNvSpPr/>
            <p:nvPr/>
          </p:nvSpPr>
          <p:spPr>
            <a:xfrm>
              <a:off x="1296273" y="5726143"/>
              <a:ext cx="6140989" cy="119033"/>
            </a:xfrm>
            <a:prstGeom prst="rect">
              <a:avLst/>
            </a:prstGeom>
            <a:solidFill>
              <a:srgbClr val="80BD41">
                <a:alpha val="100000"/>
              </a:srgbClr>
            </a:solidFill>
          </p:spPr>
          <p:txBody>
            <a:bodyPr/>
            <a:lstStyle/>
            <a:p>
              <a:endParaRPr/>
            </a:p>
          </p:txBody>
        </p:sp>
        <p:sp>
          <p:nvSpPr>
            <p:cNvPr id="160" name="rc160"/>
            <p:cNvSpPr/>
            <p:nvPr/>
          </p:nvSpPr>
          <p:spPr>
            <a:xfrm>
              <a:off x="7437263" y="5726143"/>
              <a:ext cx="433741" cy="119033"/>
            </a:xfrm>
            <a:prstGeom prst="rect">
              <a:avLst/>
            </a:prstGeom>
            <a:solidFill>
              <a:srgbClr val="1CABE2">
                <a:alpha val="100000"/>
              </a:srgbClr>
            </a:solidFill>
          </p:spPr>
          <p:txBody>
            <a:bodyPr/>
            <a:lstStyle/>
            <a:p>
              <a:endParaRPr/>
            </a:p>
          </p:txBody>
        </p:sp>
        <p:sp>
          <p:nvSpPr>
            <p:cNvPr id="161" name="rc161"/>
            <p:cNvSpPr/>
            <p:nvPr/>
          </p:nvSpPr>
          <p:spPr>
            <a:xfrm>
              <a:off x="1296273" y="5577352"/>
              <a:ext cx="4340506" cy="119033"/>
            </a:xfrm>
            <a:prstGeom prst="rect">
              <a:avLst/>
            </a:prstGeom>
            <a:solidFill>
              <a:srgbClr val="80BD41">
                <a:alpha val="100000"/>
              </a:srgbClr>
            </a:solidFill>
          </p:spPr>
          <p:txBody>
            <a:bodyPr/>
            <a:lstStyle/>
            <a:p>
              <a:endParaRPr/>
            </a:p>
          </p:txBody>
        </p:sp>
        <p:sp>
          <p:nvSpPr>
            <p:cNvPr id="162" name="rc162"/>
            <p:cNvSpPr/>
            <p:nvPr/>
          </p:nvSpPr>
          <p:spPr>
            <a:xfrm>
              <a:off x="5636780" y="5577352"/>
              <a:ext cx="613011" cy="119033"/>
            </a:xfrm>
            <a:prstGeom prst="rect">
              <a:avLst/>
            </a:prstGeom>
            <a:solidFill>
              <a:srgbClr val="1CABE2">
                <a:alpha val="100000"/>
              </a:srgbClr>
            </a:solidFill>
          </p:spPr>
          <p:txBody>
            <a:bodyPr/>
            <a:lstStyle/>
            <a:p>
              <a:endParaRPr/>
            </a:p>
          </p:txBody>
        </p:sp>
        <p:sp>
          <p:nvSpPr>
            <p:cNvPr id="163" name="rc163"/>
            <p:cNvSpPr/>
            <p:nvPr/>
          </p:nvSpPr>
          <p:spPr>
            <a:xfrm>
              <a:off x="1296273" y="5428560"/>
              <a:ext cx="4344060" cy="119033"/>
            </a:xfrm>
            <a:prstGeom prst="rect">
              <a:avLst/>
            </a:prstGeom>
            <a:solidFill>
              <a:srgbClr val="80BD41">
                <a:alpha val="100000"/>
              </a:srgbClr>
            </a:solidFill>
          </p:spPr>
          <p:txBody>
            <a:bodyPr/>
            <a:lstStyle/>
            <a:p>
              <a:endParaRPr/>
            </a:p>
          </p:txBody>
        </p:sp>
        <p:sp>
          <p:nvSpPr>
            <p:cNvPr id="164" name="rc164"/>
            <p:cNvSpPr/>
            <p:nvPr/>
          </p:nvSpPr>
          <p:spPr>
            <a:xfrm>
              <a:off x="5640334" y="5428560"/>
              <a:ext cx="562554" cy="119033"/>
            </a:xfrm>
            <a:prstGeom prst="rect">
              <a:avLst/>
            </a:prstGeom>
            <a:solidFill>
              <a:srgbClr val="1CABE2">
                <a:alpha val="100000"/>
              </a:srgbClr>
            </a:solidFill>
          </p:spPr>
          <p:txBody>
            <a:bodyPr/>
            <a:lstStyle/>
            <a:p>
              <a:endParaRPr/>
            </a:p>
          </p:txBody>
        </p:sp>
        <p:sp>
          <p:nvSpPr>
            <p:cNvPr id="165" name="tx165"/>
            <p:cNvSpPr/>
            <p:nvPr/>
          </p:nvSpPr>
          <p:spPr>
            <a:xfrm>
              <a:off x="4243692" y="5740023"/>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24.1</a:t>
              </a:r>
            </a:p>
          </p:txBody>
        </p:sp>
        <p:sp>
          <p:nvSpPr>
            <p:cNvPr id="166" name="tx166"/>
            <p:cNvSpPr/>
            <p:nvPr/>
          </p:nvSpPr>
          <p:spPr>
            <a:xfrm>
              <a:off x="7566226" y="5740023"/>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1.7</a:t>
              </a:r>
            </a:p>
          </p:txBody>
        </p:sp>
        <p:sp>
          <p:nvSpPr>
            <p:cNvPr id="167" name="tx167"/>
            <p:cNvSpPr/>
            <p:nvPr/>
          </p:nvSpPr>
          <p:spPr>
            <a:xfrm>
              <a:off x="3343450" y="5591232"/>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17.1</a:t>
              </a:r>
            </a:p>
          </p:txBody>
        </p:sp>
        <p:sp>
          <p:nvSpPr>
            <p:cNvPr id="168" name="tx168"/>
            <p:cNvSpPr/>
            <p:nvPr/>
          </p:nvSpPr>
          <p:spPr>
            <a:xfrm>
              <a:off x="5855378" y="5591232"/>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2.4</a:t>
              </a:r>
            </a:p>
          </p:txBody>
        </p:sp>
        <p:sp>
          <p:nvSpPr>
            <p:cNvPr id="169" name="tx169"/>
            <p:cNvSpPr/>
            <p:nvPr/>
          </p:nvSpPr>
          <p:spPr>
            <a:xfrm>
              <a:off x="3345228" y="5442440"/>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17.1</a:t>
              </a:r>
            </a:p>
          </p:txBody>
        </p:sp>
        <p:sp>
          <p:nvSpPr>
            <p:cNvPr id="170" name="tx170"/>
            <p:cNvSpPr/>
            <p:nvPr/>
          </p:nvSpPr>
          <p:spPr>
            <a:xfrm>
              <a:off x="5833704" y="5442440"/>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2.2</a:t>
              </a:r>
            </a:p>
          </p:txBody>
        </p:sp>
        <p:sp>
          <p:nvSpPr>
            <p:cNvPr id="171" name="tx171"/>
            <p:cNvSpPr/>
            <p:nvPr/>
          </p:nvSpPr>
          <p:spPr>
            <a:xfrm>
              <a:off x="8076664" y="5738479"/>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25.8</a:t>
              </a:r>
            </a:p>
          </p:txBody>
        </p:sp>
        <p:sp>
          <p:nvSpPr>
            <p:cNvPr id="172" name="tx172"/>
            <p:cNvSpPr/>
            <p:nvPr/>
          </p:nvSpPr>
          <p:spPr>
            <a:xfrm>
              <a:off x="6374391" y="5589688"/>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19.5</a:t>
              </a:r>
            </a:p>
          </p:txBody>
        </p:sp>
        <p:sp>
          <p:nvSpPr>
            <p:cNvPr id="173" name="tx173"/>
            <p:cNvSpPr/>
            <p:nvPr/>
          </p:nvSpPr>
          <p:spPr>
            <a:xfrm>
              <a:off x="6325143" y="5440835"/>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19.3</a:t>
              </a:r>
            </a:p>
          </p:txBody>
        </p:sp>
        <p:sp>
          <p:nvSpPr>
            <p:cNvPr id="174" name="tx174"/>
            <p:cNvSpPr/>
            <p:nvPr/>
          </p:nvSpPr>
          <p:spPr>
            <a:xfrm>
              <a:off x="577692" y="573354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58475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577692" y="543596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7" name="tx177"/>
            <p:cNvSpPr/>
            <p:nvPr/>
          </p:nvSpPr>
          <p:spPr>
            <a:xfrm>
              <a:off x="1179834" y="5935450"/>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78" name="tx178"/>
            <p:cNvSpPr/>
            <p:nvPr/>
          </p:nvSpPr>
          <p:spPr>
            <a:xfrm>
              <a:off x="3685620"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79" name="tx179"/>
            <p:cNvSpPr/>
            <p:nvPr/>
          </p:nvSpPr>
          <p:spPr>
            <a:xfrm>
              <a:off x="6230252" y="593545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80" name="tx180"/>
            <p:cNvSpPr/>
            <p:nvPr/>
          </p:nvSpPr>
          <p:spPr>
            <a:xfrm>
              <a:off x="3859090" y="6070654"/>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81" name="tx181"/>
            <p:cNvSpPr/>
            <p:nvPr/>
          </p:nvSpPr>
          <p:spPr>
            <a:xfrm>
              <a:off x="4383327"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2" name="tx182"/>
            <p:cNvSpPr/>
            <p:nvPr/>
          </p:nvSpPr>
          <p:spPr>
            <a:xfrm>
              <a:off x="1742615" y="6396510"/>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5078280" y="6540785"/>
              <a:ext cx="3466633"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DTP3 coverage in 2025 (89%) was lower than in 2019 (93%).
The number of children vaccinated with DTP3 decreased 29% from 24.1 million in 2019 to 17.1 million in 2025.
The number of surviving infants decreased approximately 25% from 25.8 million in 2019 to 19.3 million in 2025.
In 2025, 7.1 million fewer children were vaccinated than in 2019.
In 2025, there were 6.6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DTP3 coverage was 89%: 17.1 million children received three doses of DTP-containing vaccine, but 2.2 million remain un- or under-vaccinated.</a:t>
            </a:r>
          </a:p>
        </p:txBody>
      </p:sp>
      <p:grpSp>
        <p:nvGrpSpPr>
          <p:cNvPr id="186" name="Group 185"/>
          <p:cNvGrpSpPr/>
          <p:nvPr/>
        </p:nvGrpSpPr>
        <p:grpSpPr>
          <a:xfrm>
            <a:off x="292608" y="1005840"/>
            <a:ext cx="8595360" cy="28575"/>
            <a:chOff x="292608" y="1005840"/>
            <a:chExt cx="8595360" cy="28575"/>
          </a:xfrm>
        </p:grpSpPr>
        <p:sp>
          <p:nvSpPr>
            <p:cNvPr id="18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88"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113723"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368694" y="1214372"/>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623664" y="1214372"/>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2878634" y="1214372"/>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133604" y="1214372"/>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388575" y="1214372"/>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643545" y="1214372"/>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898515"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153485" y="121437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408455"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663426" y="1214372"/>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918396" y="1214372"/>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173366" y="1214372"/>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428336"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683307"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938277"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193247"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448217"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703187"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958158"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213128"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468098"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23068"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978039"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33009"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487979"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113723" y="4429936"/>
              <a:ext cx="254970" cy="16077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368694" y="4429936"/>
              <a:ext cx="254970" cy="16077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623664" y="4429936"/>
              <a:ext cx="254970" cy="16077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2878634" y="4429936"/>
              <a:ext cx="254970" cy="16077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133604" y="4429936"/>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388575" y="4429936"/>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643545" y="4429936"/>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898515" y="4429936"/>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153485" y="4429936"/>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408455" y="4429936"/>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663426" y="4429936"/>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918396" y="4429936"/>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173366" y="4429936"/>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428336" y="4429936"/>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683307" y="4429936"/>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938277" y="4429936"/>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193247" y="4429936"/>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448217" y="4429936"/>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703187" y="4429936"/>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958158" y="4429936"/>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213128" y="4429936"/>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468098" y="4429936"/>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23068" y="4429936"/>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978039" y="4429936"/>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33009" y="4429936"/>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487979" y="4429936"/>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113723" y="1696707"/>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368694" y="1696707"/>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623664" y="1696707"/>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878634" y="1696707"/>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133604" y="1696707"/>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388575" y="1696707"/>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643545" y="1696707"/>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898515" y="1696707"/>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153485" y="1696707"/>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408455"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663426"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918396"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173366"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428336"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683307"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938277"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193247"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448217"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703187"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958158"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213128"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468098"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23068"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7978039" y="1696707"/>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33009" y="1696707"/>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487979" y="1696707"/>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113723" y="2339820"/>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368694" y="2339820"/>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623664" y="2339820"/>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2878634" y="2339820"/>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133604"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388575"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643545"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898515"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153485"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408455" y="2339820"/>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663426"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918396" y="2339820"/>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173366" y="2339820"/>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428336" y="2339820"/>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683307"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5938277"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193247"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448217"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703187"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6958158" y="2339820"/>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213128" y="2339820"/>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468098" y="2339820"/>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723068" y="2339820"/>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7978039" y="2339820"/>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33009" y="2339820"/>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487979" y="2339820"/>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113723" y="1375151"/>
              <a:ext cx="254970" cy="16077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368694" y="1375151"/>
              <a:ext cx="254970" cy="16077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623664" y="1375151"/>
              <a:ext cx="254970" cy="16077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2878634" y="1375151"/>
              <a:ext cx="254970" cy="16077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133604" y="1375151"/>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388575" y="1375151"/>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643545" y="1375151"/>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898515" y="1375151"/>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153485" y="1375151"/>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408455" y="1375151"/>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663426" y="1375151"/>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918396" y="1375151"/>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173366" y="1375151"/>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428336" y="1375151"/>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683307" y="1375151"/>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5938277" y="1375151"/>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193247" y="1375151"/>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448217" y="1375151"/>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703187" y="1375151"/>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6958158" y="1375151"/>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213128" y="1375151"/>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468098"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23068"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7978039"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33009" y="1375151"/>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487979"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2113723" y="2822154"/>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368694" y="2822154"/>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623664" y="2822154"/>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878634" y="2822154"/>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133604" y="2822154"/>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388575" y="2822154"/>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643545" y="2822154"/>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898515"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153485"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408455"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663426"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918396"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173366"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428336"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683307"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5938277"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193247" y="2822154"/>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448217" y="2822154"/>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703187" y="2822154"/>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6958158" y="2822154"/>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213128" y="2822154"/>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468098" y="2822154"/>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723068" y="2822154"/>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7978039" y="2822154"/>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33009" y="2822154"/>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487979" y="2822154"/>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2113723" y="4269158"/>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368694" y="4269158"/>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623664" y="4269158"/>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2878634" y="4269158"/>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133604" y="4269158"/>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388575" y="4269158"/>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643545" y="4269158"/>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3898515" y="4269158"/>
              <a:ext cx="254970" cy="16077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153485" y="4269158"/>
              <a:ext cx="254970" cy="1607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408455" y="4269158"/>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663426" y="4269158"/>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4918396" y="4269158"/>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173366" y="4269158"/>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428336" y="4269158"/>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683307" y="4269158"/>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938277" y="4269158"/>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193247" y="4269158"/>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448217" y="4269158"/>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703187" y="4269158"/>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6958158" y="4269158"/>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213128" y="4269158"/>
              <a:ext cx="254970" cy="1607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468098" y="4269158"/>
              <a:ext cx="254970" cy="16077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723068" y="4269158"/>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7978039" y="4269158"/>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33009" y="4269158"/>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487979" y="4269158"/>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113723" y="3465267"/>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368694" y="3465267"/>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623664" y="3465267"/>
              <a:ext cx="254970" cy="1607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2878634" y="3465267"/>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133604" y="3465267"/>
              <a:ext cx="254970" cy="16077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388575" y="3465267"/>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643545" y="3465267"/>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3898515" y="3465267"/>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153485" y="3465267"/>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408455" y="3465267"/>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663426" y="3465267"/>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4918396" y="346526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173366" y="3465267"/>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428336" y="3465267"/>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683307" y="3465267"/>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5938277" y="3465267"/>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193247" y="3465267"/>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448217" y="3465267"/>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703187" y="3465267"/>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958158" y="3465267"/>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213128" y="3465267"/>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468098" y="3465267"/>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723068" y="3465267"/>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7978039" y="3465267"/>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33009" y="3465267"/>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487979" y="3465267"/>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2113723" y="5233827"/>
              <a:ext cx="254970" cy="16077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368694" y="5233827"/>
              <a:ext cx="254970" cy="16077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623664" y="5233827"/>
              <a:ext cx="254970" cy="16077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2878634" y="5233827"/>
              <a:ext cx="254970" cy="16077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133604" y="5233827"/>
              <a:ext cx="254970" cy="16077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388575" y="5233827"/>
              <a:ext cx="254970" cy="16077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643545" y="5233827"/>
              <a:ext cx="254970" cy="16077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3898515" y="5233827"/>
              <a:ext cx="254970" cy="16077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153485" y="5233827"/>
              <a:ext cx="254970" cy="16077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408455" y="5233827"/>
              <a:ext cx="254970" cy="16077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663426" y="5233827"/>
              <a:ext cx="254970" cy="1607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4918396" y="5233827"/>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173366" y="5233827"/>
              <a:ext cx="254970" cy="1607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428336" y="5233827"/>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683307" y="5233827"/>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5938277" y="5233827"/>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193247" y="5233827"/>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448217" y="5233827"/>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703187" y="5233827"/>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958158" y="5233827"/>
              <a:ext cx="254970" cy="16077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213128" y="5233827"/>
              <a:ext cx="254970" cy="16077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468098" y="5233827"/>
              <a:ext cx="254970" cy="16077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723068" y="5233827"/>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978039" y="5233827"/>
              <a:ext cx="254970" cy="1607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33009" y="5233827"/>
              <a:ext cx="254970" cy="16077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487979" y="5233827"/>
              <a:ext cx="254970" cy="16077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2113723" y="2500598"/>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368694" y="2500598"/>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623664" y="2500598"/>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2878634" y="2500598"/>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133604" y="250059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388575" y="2500598"/>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643545" y="250059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3898515" y="2500598"/>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153485" y="2500598"/>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408455" y="2500598"/>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663426" y="2500598"/>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4918396" y="2500598"/>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173366" y="2500598"/>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428336" y="2500598"/>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683307" y="2500598"/>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5938277" y="2500598"/>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193247" y="2500598"/>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448217" y="2500598"/>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703187" y="2500598"/>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6958158" y="2500598"/>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213128" y="2500598"/>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468098" y="250059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723068" y="2500598"/>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978039" y="250059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33009" y="2500598"/>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487979" y="250059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2113723" y="3786824"/>
              <a:ext cx="254970" cy="16077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2368694" y="3786824"/>
              <a:ext cx="254970" cy="16077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623664" y="3786824"/>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2878634" y="3786824"/>
              <a:ext cx="254970" cy="16077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3133604" y="3786824"/>
              <a:ext cx="254970" cy="16077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388575" y="3786824"/>
              <a:ext cx="254970" cy="1607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643545" y="3786824"/>
              <a:ext cx="254970" cy="1607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3898515" y="3786824"/>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4153485" y="3786824"/>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408455" y="3786824"/>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663426" y="3786824"/>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4918396" y="3786824"/>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5173366" y="3786824"/>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428336" y="3786824"/>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683307" y="3786824"/>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5938277" y="3786824"/>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193247" y="3786824"/>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448217" y="3786824"/>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703187" y="3786824"/>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6958158" y="3786824"/>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213128" y="3786824"/>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468098" y="3786824"/>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723068" y="3786824"/>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7978039" y="3786824"/>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233009" y="3786824"/>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487979" y="3786824"/>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2113723" y="4751493"/>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2368694" y="4751493"/>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2623664" y="4751493"/>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2878634" y="4751493"/>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3133604" y="4751493"/>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3388575" y="4751493"/>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643545" y="4751493"/>
              <a:ext cx="254970" cy="16077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3898515" y="4751493"/>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4153485" y="4751493"/>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4408455" y="4751493"/>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663426" y="4751493"/>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4918396" y="4751493"/>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5173366" y="4751493"/>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428336" y="4751493"/>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683307" y="4751493"/>
              <a:ext cx="254970" cy="1607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5938277" y="4751493"/>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193247" y="4751493"/>
              <a:ext cx="254970" cy="16077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448217" y="4751493"/>
              <a:ext cx="254970" cy="16077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703187" y="4751493"/>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6958158" y="4751493"/>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213128" y="4751493"/>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468098" y="4751493"/>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723068" y="4751493"/>
              <a:ext cx="254970" cy="16077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7978039" y="4751493"/>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233009" y="4751493"/>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487979" y="4751493"/>
              <a:ext cx="254970" cy="16077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2113723" y="2018263"/>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2368694" y="2018263"/>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623664" y="2018263"/>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2878634" y="2018263"/>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3133604"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388575"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643545"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3898515" y="2018263"/>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4153485" y="2018263"/>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408455" y="2018263"/>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663426" y="2018263"/>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4918396"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5173366"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428336" y="2018263"/>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5683307"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5938277"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193247"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448217"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6703187"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6958158" y="2018263"/>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213128" y="2018263"/>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7468098" y="2018263"/>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723068" y="2018263"/>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7978039" y="2018263"/>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8233009" y="2018263"/>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487979" y="2018263"/>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2113723" y="4912271"/>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2368694" y="4912271"/>
              <a:ext cx="254970" cy="16077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2623664" y="4912271"/>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2878634" y="4912271"/>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3133604" y="4912271"/>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3388575" y="4912271"/>
              <a:ext cx="254970" cy="16077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3643545" y="4912271"/>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3898515" y="4912271"/>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4153485" y="4912271"/>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4408455" y="4912271"/>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4663426" y="4912271"/>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4918396" y="4912271"/>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5173366" y="4912271"/>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5428336" y="4912271"/>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5683307" y="4912271"/>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5938277" y="4912271"/>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6193247" y="4912271"/>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6448217" y="4912271"/>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6703187" y="4912271"/>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6958158" y="4912271"/>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7213128" y="4912271"/>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7468098" y="4912271"/>
              <a:ext cx="254970" cy="16077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7723068" y="4912271"/>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7978039" y="4912271"/>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8233009" y="4912271"/>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8487979" y="4912271"/>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2113723" y="5394605"/>
              <a:ext cx="254970" cy="16077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2368694" y="5394605"/>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2623664" y="5394605"/>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2878634" y="5394605"/>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3133604" y="5394605"/>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3388575" y="5394605"/>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3643545" y="5394605"/>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3898515" y="539460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4153485" y="539460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4408455" y="539460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4663426" y="539460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4918396" y="539460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5173366" y="5394605"/>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5428336" y="5394605"/>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5683307" y="5394605"/>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5938277" y="5394605"/>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6193247" y="5394605"/>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6448217" y="5394605"/>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6703187" y="5394605"/>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6958158" y="5394605"/>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7213128" y="5394605"/>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7468098" y="5394605"/>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7723068" y="539460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7978039" y="5394605"/>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8233009" y="5394605"/>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8487979" y="5394605"/>
              <a:ext cx="254970" cy="16077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2113723"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2368694"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2623664"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2878634" y="2661376"/>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3133604"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3388575" y="2661376"/>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3643545"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3898515"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4153485"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4408455"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4663426"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4918396"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5173366"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5428336"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5683307"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5938277"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6193247"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6448217"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6703187"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6958158"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7213128"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7468098"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7723068"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7978039"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8233009"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8487979" y="2661376"/>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20" name="rc420"/>
            <p:cNvSpPr/>
            <p:nvPr/>
          </p:nvSpPr>
          <p:spPr>
            <a:xfrm>
              <a:off x="2113723" y="2179042"/>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21" name="rc421"/>
            <p:cNvSpPr/>
            <p:nvPr/>
          </p:nvSpPr>
          <p:spPr>
            <a:xfrm>
              <a:off x="2368694" y="217904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22" name="rc422"/>
            <p:cNvSpPr/>
            <p:nvPr/>
          </p:nvSpPr>
          <p:spPr>
            <a:xfrm>
              <a:off x="2623664" y="217904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3" name="rc423"/>
            <p:cNvSpPr/>
            <p:nvPr/>
          </p:nvSpPr>
          <p:spPr>
            <a:xfrm>
              <a:off x="2878634" y="217904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4" name="rc424"/>
            <p:cNvSpPr/>
            <p:nvPr/>
          </p:nvSpPr>
          <p:spPr>
            <a:xfrm>
              <a:off x="3133604" y="217904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25" name="rc425"/>
            <p:cNvSpPr/>
            <p:nvPr/>
          </p:nvSpPr>
          <p:spPr>
            <a:xfrm>
              <a:off x="3388575" y="217904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26" name="rc426"/>
            <p:cNvSpPr/>
            <p:nvPr/>
          </p:nvSpPr>
          <p:spPr>
            <a:xfrm>
              <a:off x="3643545" y="217904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27" name="rc427"/>
            <p:cNvSpPr/>
            <p:nvPr/>
          </p:nvSpPr>
          <p:spPr>
            <a:xfrm>
              <a:off x="3898515" y="2179042"/>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28" name="rc428"/>
            <p:cNvSpPr/>
            <p:nvPr/>
          </p:nvSpPr>
          <p:spPr>
            <a:xfrm>
              <a:off x="4153485" y="2179042"/>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29" name="rc429"/>
            <p:cNvSpPr/>
            <p:nvPr/>
          </p:nvSpPr>
          <p:spPr>
            <a:xfrm>
              <a:off x="4408455" y="2179042"/>
              <a:ext cx="254970" cy="16077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430" name="rc430"/>
            <p:cNvSpPr/>
            <p:nvPr/>
          </p:nvSpPr>
          <p:spPr>
            <a:xfrm>
              <a:off x="4663426" y="2179042"/>
              <a:ext cx="254970" cy="16077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31" name="rc431"/>
            <p:cNvSpPr/>
            <p:nvPr/>
          </p:nvSpPr>
          <p:spPr>
            <a:xfrm>
              <a:off x="4918396" y="2179042"/>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32" name="rc432"/>
            <p:cNvSpPr/>
            <p:nvPr/>
          </p:nvSpPr>
          <p:spPr>
            <a:xfrm>
              <a:off x="5173366" y="2179042"/>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33" name="rc433"/>
            <p:cNvSpPr/>
            <p:nvPr/>
          </p:nvSpPr>
          <p:spPr>
            <a:xfrm>
              <a:off x="5428336" y="217904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34" name="rc434"/>
            <p:cNvSpPr/>
            <p:nvPr/>
          </p:nvSpPr>
          <p:spPr>
            <a:xfrm>
              <a:off x="5683307" y="2179042"/>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35" name="rc435"/>
            <p:cNvSpPr/>
            <p:nvPr/>
          </p:nvSpPr>
          <p:spPr>
            <a:xfrm>
              <a:off x="5938277" y="2179042"/>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36" name="rc436"/>
            <p:cNvSpPr/>
            <p:nvPr/>
          </p:nvSpPr>
          <p:spPr>
            <a:xfrm>
              <a:off x="6193247" y="217904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37" name="rc437"/>
            <p:cNvSpPr/>
            <p:nvPr/>
          </p:nvSpPr>
          <p:spPr>
            <a:xfrm>
              <a:off x="6448217" y="2179042"/>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38" name="rc438"/>
            <p:cNvSpPr/>
            <p:nvPr/>
          </p:nvSpPr>
          <p:spPr>
            <a:xfrm>
              <a:off x="6703187" y="2179042"/>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39" name="rc439"/>
            <p:cNvSpPr/>
            <p:nvPr/>
          </p:nvSpPr>
          <p:spPr>
            <a:xfrm>
              <a:off x="6958158" y="2179042"/>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40" name="rc440"/>
            <p:cNvSpPr/>
            <p:nvPr/>
          </p:nvSpPr>
          <p:spPr>
            <a:xfrm>
              <a:off x="7213128" y="2179042"/>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41" name="rc441"/>
            <p:cNvSpPr/>
            <p:nvPr/>
          </p:nvSpPr>
          <p:spPr>
            <a:xfrm>
              <a:off x="7468098" y="2179042"/>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42" name="rc442"/>
            <p:cNvSpPr/>
            <p:nvPr/>
          </p:nvSpPr>
          <p:spPr>
            <a:xfrm>
              <a:off x="7723068" y="2179042"/>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43" name="rc443"/>
            <p:cNvSpPr/>
            <p:nvPr/>
          </p:nvSpPr>
          <p:spPr>
            <a:xfrm>
              <a:off x="7978039" y="2179042"/>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44" name="rc444"/>
            <p:cNvSpPr/>
            <p:nvPr/>
          </p:nvSpPr>
          <p:spPr>
            <a:xfrm>
              <a:off x="8233009" y="2179042"/>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45" name="rc445"/>
            <p:cNvSpPr/>
            <p:nvPr/>
          </p:nvSpPr>
          <p:spPr>
            <a:xfrm>
              <a:off x="8487979" y="2179042"/>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46" name="rc446"/>
            <p:cNvSpPr/>
            <p:nvPr/>
          </p:nvSpPr>
          <p:spPr>
            <a:xfrm>
              <a:off x="2113723" y="5555384"/>
              <a:ext cx="254970" cy="16077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447" name="rc447"/>
            <p:cNvSpPr/>
            <p:nvPr/>
          </p:nvSpPr>
          <p:spPr>
            <a:xfrm>
              <a:off x="2368694" y="5555384"/>
              <a:ext cx="254970" cy="16077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448" name="rc448"/>
            <p:cNvSpPr/>
            <p:nvPr/>
          </p:nvSpPr>
          <p:spPr>
            <a:xfrm>
              <a:off x="2623664" y="5555384"/>
              <a:ext cx="254970" cy="16077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449" name="rc449"/>
            <p:cNvSpPr/>
            <p:nvPr/>
          </p:nvSpPr>
          <p:spPr>
            <a:xfrm>
              <a:off x="2878634" y="5555384"/>
              <a:ext cx="254970" cy="16077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50" name="rc450"/>
            <p:cNvSpPr/>
            <p:nvPr/>
          </p:nvSpPr>
          <p:spPr>
            <a:xfrm>
              <a:off x="3133604" y="5555384"/>
              <a:ext cx="254970" cy="16077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451" name="rc451"/>
            <p:cNvSpPr/>
            <p:nvPr/>
          </p:nvSpPr>
          <p:spPr>
            <a:xfrm>
              <a:off x="3388575" y="5555384"/>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52" name="rc452"/>
            <p:cNvSpPr/>
            <p:nvPr/>
          </p:nvSpPr>
          <p:spPr>
            <a:xfrm>
              <a:off x="3643545" y="5555384"/>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53" name="rc453"/>
            <p:cNvSpPr/>
            <p:nvPr/>
          </p:nvSpPr>
          <p:spPr>
            <a:xfrm>
              <a:off x="3898515" y="5555384"/>
              <a:ext cx="254970" cy="16077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54" name="rc454"/>
            <p:cNvSpPr/>
            <p:nvPr/>
          </p:nvSpPr>
          <p:spPr>
            <a:xfrm>
              <a:off x="4153485" y="5555384"/>
              <a:ext cx="254970" cy="16077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455" name="rc455"/>
            <p:cNvSpPr/>
            <p:nvPr/>
          </p:nvSpPr>
          <p:spPr>
            <a:xfrm>
              <a:off x="4408455" y="5555384"/>
              <a:ext cx="254970" cy="16077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56" name="rc456"/>
            <p:cNvSpPr/>
            <p:nvPr/>
          </p:nvSpPr>
          <p:spPr>
            <a:xfrm>
              <a:off x="4663426" y="5555384"/>
              <a:ext cx="254970" cy="16077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457" name="rc457"/>
            <p:cNvSpPr/>
            <p:nvPr/>
          </p:nvSpPr>
          <p:spPr>
            <a:xfrm>
              <a:off x="4918396" y="5555384"/>
              <a:ext cx="254970" cy="16077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458" name="rc458"/>
            <p:cNvSpPr/>
            <p:nvPr/>
          </p:nvSpPr>
          <p:spPr>
            <a:xfrm>
              <a:off x="5173366" y="5555384"/>
              <a:ext cx="254970" cy="16077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459" name="rc459"/>
            <p:cNvSpPr/>
            <p:nvPr/>
          </p:nvSpPr>
          <p:spPr>
            <a:xfrm>
              <a:off x="5428336" y="5555384"/>
              <a:ext cx="254970" cy="16077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460" name="rc460"/>
            <p:cNvSpPr/>
            <p:nvPr/>
          </p:nvSpPr>
          <p:spPr>
            <a:xfrm>
              <a:off x="5683307" y="5555384"/>
              <a:ext cx="254970" cy="16077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461" name="rc461"/>
            <p:cNvSpPr/>
            <p:nvPr/>
          </p:nvSpPr>
          <p:spPr>
            <a:xfrm>
              <a:off x="5938277" y="5555384"/>
              <a:ext cx="254970" cy="160778"/>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462" name="rc462"/>
            <p:cNvSpPr/>
            <p:nvPr/>
          </p:nvSpPr>
          <p:spPr>
            <a:xfrm>
              <a:off x="6193247" y="5555384"/>
              <a:ext cx="254970" cy="16077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463" name="rc463"/>
            <p:cNvSpPr/>
            <p:nvPr/>
          </p:nvSpPr>
          <p:spPr>
            <a:xfrm>
              <a:off x="6448217" y="5555384"/>
              <a:ext cx="254970" cy="160778"/>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464" name="rc464"/>
            <p:cNvSpPr/>
            <p:nvPr/>
          </p:nvSpPr>
          <p:spPr>
            <a:xfrm>
              <a:off x="6703187" y="5555384"/>
              <a:ext cx="254970" cy="16077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465" name="rc465"/>
            <p:cNvSpPr/>
            <p:nvPr/>
          </p:nvSpPr>
          <p:spPr>
            <a:xfrm>
              <a:off x="6958158" y="5555384"/>
              <a:ext cx="254970" cy="16077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466" name="rc466"/>
            <p:cNvSpPr/>
            <p:nvPr/>
          </p:nvSpPr>
          <p:spPr>
            <a:xfrm>
              <a:off x="7213128" y="5555384"/>
              <a:ext cx="254970" cy="16077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467" name="rc467"/>
            <p:cNvSpPr/>
            <p:nvPr/>
          </p:nvSpPr>
          <p:spPr>
            <a:xfrm>
              <a:off x="7468098" y="5555384"/>
              <a:ext cx="254970" cy="160778"/>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468" name="rc468"/>
            <p:cNvSpPr/>
            <p:nvPr/>
          </p:nvSpPr>
          <p:spPr>
            <a:xfrm>
              <a:off x="7723068" y="5555384"/>
              <a:ext cx="254970" cy="16077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469" name="rc469"/>
            <p:cNvSpPr/>
            <p:nvPr/>
          </p:nvSpPr>
          <p:spPr>
            <a:xfrm>
              <a:off x="7978039" y="5555384"/>
              <a:ext cx="254970" cy="16077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470" name="rc470"/>
            <p:cNvSpPr/>
            <p:nvPr/>
          </p:nvSpPr>
          <p:spPr>
            <a:xfrm>
              <a:off x="8233009" y="5555384"/>
              <a:ext cx="254970" cy="16077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471" name="rc471"/>
            <p:cNvSpPr/>
            <p:nvPr/>
          </p:nvSpPr>
          <p:spPr>
            <a:xfrm>
              <a:off x="8487979" y="5555384"/>
              <a:ext cx="254970" cy="160778"/>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472" name="rc472"/>
            <p:cNvSpPr/>
            <p:nvPr/>
          </p:nvSpPr>
          <p:spPr>
            <a:xfrm>
              <a:off x="2113723" y="5073049"/>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73" name="rc473"/>
            <p:cNvSpPr/>
            <p:nvPr/>
          </p:nvSpPr>
          <p:spPr>
            <a:xfrm>
              <a:off x="2368694" y="5073049"/>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74" name="rc474"/>
            <p:cNvSpPr/>
            <p:nvPr/>
          </p:nvSpPr>
          <p:spPr>
            <a:xfrm>
              <a:off x="2623664" y="5073049"/>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75" name="rc475"/>
            <p:cNvSpPr/>
            <p:nvPr/>
          </p:nvSpPr>
          <p:spPr>
            <a:xfrm>
              <a:off x="2878634" y="5073049"/>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76" name="rc476"/>
            <p:cNvSpPr/>
            <p:nvPr/>
          </p:nvSpPr>
          <p:spPr>
            <a:xfrm>
              <a:off x="3133604" y="5073049"/>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77" name="rc477"/>
            <p:cNvSpPr/>
            <p:nvPr/>
          </p:nvSpPr>
          <p:spPr>
            <a:xfrm>
              <a:off x="3388575" y="5073049"/>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78" name="rc478"/>
            <p:cNvSpPr/>
            <p:nvPr/>
          </p:nvSpPr>
          <p:spPr>
            <a:xfrm>
              <a:off x="3643545" y="5073049"/>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79" name="rc479"/>
            <p:cNvSpPr/>
            <p:nvPr/>
          </p:nvSpPr>
          <p:spPr>
            <a:xfrm>
              <a:off x="3898515" y="5073049"/>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80" name="rc480"/>
            <p:cNvSpPr/>
            <p:nvPr/>
          </p:nvSpPr>
          <p:spPr>
            <a:xfrm>
              <a:off x="4153485" y="5073049"/>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81" name="rc481"/>
            <p:cNvSpPr/>
            <p:nvPr/>
          </p:nvSpPr>
          <p:spPr>
            <a:xfrm>
              <a:off x="4408455" y="5073049"/>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82" name="rc482"/>
            <p:cNvSpPr/>
            <p:nvPr/>
          </p:nvSpPr>
          <p:spPr>
            <a:xfrm>
              <a:off x="4663426" y="5073049"/>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83" name="rc483"/>
            <p:cNvSpPr/>
            <p:nvPr/>
          </p:nvSpPr>
          <p:spPr>
            <a:xfrm>
              <a:off x="4918396" y="5073049"/>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84" name="rc484"/>
            <p:cNvSpPr/>
            <p:nvPr/>
          </p:nvSpPr>
          <p:spPr>
            <a:xfrm>
              <a:off x="5173366" y="5073049"/>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85" name="rc485"/>
            <p:cNvSpPr/>
            <p:nvPr/>
          </p:nvSpPr>
          <p:spPr>
            <a:xfrm>
              <a:off x="5428336" y="5073049"/>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86" name="rc486"/>
            <p:cNvSpPr/>
            <p:nvPr/>
          </p:nvSpPr>
          <p:spPr>
            <a:xfrm>
              <a:off x="5683307" y="5073049"/>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87" name="rc487"/>
            <p:cNvSpPr/>
            <p:nvPr/>
          </p:nvSpPr>
          <p:spPr>
            <a:xfrm>
              <a:off x="5938277" y="5073049"/>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88" name="rc488"/>
            <p:cNvSpPr/>
            <p:nvPr/>
          </p:nvSpPr>
          <p:spPr>
            <a:xfrm>
              <a:off x="6193247" y="5073049"/>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89" name="rc489"/>
            <p:cNvSpPr/>
            <p:nvPr/>
          </p:nvSpPr>
          <p:spPr>
            <a:xfrm>
              <a:off x="6448217" y="5073049"/>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90" name="rc490"/>
            <p:cNvSpPr/>
            <p:nvPr/>
          </p:nvSpPr>
          <p:spPr>
            <a:xfrm>
              <a:off x="6703187" y="5073049"/>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91" name="rc491"/>
            <p:cNvSpPr/>
            <p:nvPr/>
          </p:nvSpPr>
          <p:spPr>
            <a:xfrm>
              <a:off x="6958158" y="5073049"/>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92" name="rc492"/>
            <p:cNvSpPr/>
            <p:nvPr/>
          </p:nvSpPr>
          <p:spPr>
            <a:xfrm>
              <a:off x="7213128" y="5073049"/>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93" name="rc493"/>
            <p:cNvSpPr/>
            <p:nvPr/>
          </p:nvSpPr>
          <p:spPr>
            <a:xfrm>
              <a:off x="7468098" y="5073049"/>
              <a:ext cx="254970" cy="16077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94" name="rc494"/>
            <p:cNvSpPr/>
            <p:nvPr/>
          </p:nvSpPr>
          <p:spPr>
            <a:xfrm>
              <a:off x="7723068" y="5073049"/>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95" name="rc495"/>
            <p:cNvSpPr/>
            <p:nvPr/>
          </p:nvSpPr>
          <p:spPr>
            <a:xfrm>
              <a:off x="7978039" y="5073049"/>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96" name="rc496"/>
            <p:cNvSpPr/>
            <p:nvPr/>
          </p:nvSpPr>
          <p:spPr>
            <a:xfrm>
              <a:off x="8233009" y="5073049"/>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97" name="rc497"/>
            <p:cNvSpPr/>
            <p:nvPr/>
          </p:nvSpPr>
          <p:spPr>
            <a:xfrm>
              <a:off x="8487979" y="5073049"/>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98" name="rc498"/>
            <p:cNvSpPr/>
            <p:nvPr/>
          </p:nvSpPr>
          <p:spPr>
            <a:xfrm>
              <a:off x="2113723" y="394760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99" name="rc499"/>
            <p:cNvSpPr/>
            <p:nvPr/>
          </p:nvSpPr>
          <p:spPr>
            <a:xfrm>
              <a:off x="2368694" y="3947602"/>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00" name="rc500"/>
            <p:cNvSpPr/>
            <p:nvPr/>
          </p:nvSpPr>
          <p:spPr>
            <a:xfrm>
              <a:off x="2623664" y="3947602"/>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01" name="rc501"/>
            <p:cNvSpPr/>
            <p:nvPr/>
          </p:nvSpPr>
          <p:spPr>
            <a:xfrm>
              <a:off x="2878634" y="3947602"/>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02" name="rc502"/>
            <p:cNvSpPr/>
            <p:nvPr/>
          </p:nvSpPr>
          <p:spPr>
            <a:xfrm>
              <a:off x="3133604" y="3947602"/>
              <a:ext cx="254970" cy="16077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03" name="rc503"/>
            <p:cNvSpPr/>
            <p:nvPr/>
          </p:nvSpPr>
          <p:spPr>
            <a:xfrm>
              <a:off x="3388575" y="3947602"/>
              <a:ext cx="254970" cy="16077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504" name="rc504"/>
            <p:cNvSpPr/>
            <p:nvPr/>
          </p:nvSpPr>
          <p:spPr>
            <a:xfrm>
              <a:off x="3643545" y="3947602"/>
              <a:ext cx="254970" cy="16077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505" name="rc505"/>
            <p:cNvSpPr/>
            <p:nvPr/>
          </p:nvSpPr>
          <p:spPr>
            <a:xfrm>
              <a:off x="3898515" y="3947602"/>
              <a:ext cx="254970" cy="16077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06" name="rc506"/>
            <p:cNvSpPr/>
            <p:nvPr/>
          </p:nvSpPr>
          <p:spPr>
            <a:xfrm>
              <a:off x="4153485" y="3947602"/>
              <a:ext cx="254970" cy="16077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507" name="rc507"/>
            <p:cNvSpPr/>
            <p:nvPr/>
          </p:nvSpPr>
          <p:spPr>
            <a:xfrm>
              <a:off x="4408455" y="3947602"/>
              <a:ext cx="254970" cy="16077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08" name="rc508"/>
            <p:cNvSpPr/>
            <p:nvPr/>
          </p:nvSpPr>
          <p:spPr>
            <a:xfrm>
              <a:off x="4663426" y="3947602"/>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09" name="rc509"/>
            <p:cNvSpPr/>
            <p:nvPr/>
          </p:nvSpPr>
          <p:spPr>
            <a:xfrm>
              <a:off x="4918396" y="3947602"/>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10" name="rc510"/>
            <p:cNvSpPr/>
            <p:nvPr/>
          </p:nvSpPr>
          <p:spPr>
            <a:xfrm>
              <a:off x="5173366" y="3947602"/>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11" name="rc511"/>
            <p:cNvSpPr/>
            <p:nvPr/>
          </p:nvSpPr>
          <p:spPr>
            <a:xfrm>
              <a:off x="5428336" y="3947602"/>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12" name="rc512"/>
            <p:cNvSpPr/>
            <p:nvPr/>
          </p:nvSpPr>
          <p:spPr>
            <a:xfrm>
              <a:off x="5683307" y="3947602"/>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13" name="rc513"/>
            <p:cNvSpPr/>
            <p:nvPr/>
          </p:nvSpPr>
          <p:spPr>
            <a:xfrm>
              <a:off x="5938277" y="3947602"/>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14" name="rc514"/>
            <p:cNvSpPr/>
            <p:nvPr/>
          </p:nvSpPr>
          <p:spPr>
            <a:xfrm>
              <a:off x="6193247" y="3947602"/>
              <a:ext cx="254970" cy="1607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515" name="rc515"/>
            <p:cNvSpPr/>
            <p:nvPr/>
          </p:nvSpPr>
          <p:spPr>
            <a:xfrm>
              <a:off x="6448217" y="3947602"/>
              <a:ext cx="254970" cy="16077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516" name="rc516"/>
            <p:cNvSpPr/>
            <p:nvPr/>
          </p:nvSpPr>
          <p:spPr>
            <a:xfrm>
              <a:off x="6703187" y="3947602"/>
              <a:ext cx="254970" cy="16077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517" name="rc517"/>
            <p:cNvSpPr/>
            <p:nvPr/>
          </p:nvSpPr>
          <p:spPr>
            <a:xfrm>
              <a:off x="6958158" y="3947602"/>
              <a:ext cx="254970" cy="16077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18" name="rc518"/>
            <p:cNvSpPr/>
            <p:nvPr/>
          </p:nvSpPr>
          <p:spPr>
            <a:xfrm>
              <a:off x="7213128" y="3947602"/>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19" name="rc519"/>
            <p:cNvSpPr/>
            <p:nvPr/>
          </p:nvSpPr>
          <p:spPr>
            <a:xfrm>
              <a:off x="7468098" y="3947602"/>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20" name="rc520"/>
            <p:cNvSpPr/>
            <p:nvPr/>
          </p:nvSpPr>
          <p:spPr>
            <a:xfrm>
              <a:off x="7723068" y="3947602"/>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21" name="rc521"/>
            <p:cNvSpPr/>
            <p:nvPr/>
          </p:nvSpPr>
          <p:spPr>
            <a:xfrm>
              <a:off x="7978039" y="3947602"/>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22" name="rc522"/>
            <p:cNvSpPr/>
            <p:nvPr/>
          </p:nvSpPr>
          <p:spPr>
            <a:xfrm>
              <a:off x="8233009" y="3947602"/>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23" name="rc523"/>
            <p:cNvSpPr/>
            <p:nvPr/>
          </p:nvSpPr>
          <p:spPr>
            <a:xfrm>
              <a:off x="8487979" y="3947602"/>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24" name="rc524"/>
            <p:cNvSpPr/>
            <p:nvPr/>
          </p:nvSpPr>
          <p:spPr>
            <a:xfrm>
              <a:off x="2113723" y="3626045"/>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25" name="rc525"/>
            <p:cNvSpPr/>
            <p:nvPr/>
          </p:nvSpPr>
          <p:spPr>
            <a:xfrm>
              <a:off x="2368694" y="3626045"/>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26" name="rc526"/>
            <p:cNvSpPr/>
            <p:nvPr/>
          </p:nvSpPr>
          <p:spPr>
            <a:xfrm>
              <a:off x="2623664" y="3626045"/>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27" name="rc527"/>
            <p:cNvSpPr/>
            <p:nvPr/>
          </p:nvSpPr>
          <p:spPr>
            <a:xfrm>
              <a:off x="2878634" y="3626045"/>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28" name="rc528"/>
            <p:cNvSpPr/>
            <p:nvPr/>
          </p:nvSpPr>
          <p:spPr>
            <a:xfrm>
              <a:off x="3133604" y="3626045"/>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29" name="rc529"/>
            <p:cNvSpPr/>
            <p:nvPr/>
          </p:nvSpPr>
          <p:spPr>
            <a:xfrm>
              <a:off x="3388575" y="3626045"/>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30" name="rc530"/>
            <p:cNvSpPr/>
            <p:nvPr/>
          </p:nvSpPr>
          <p:spPr>
            <a:xfrm>
              <a:off x="3643545" y="362604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1" name="rc531"/>
            <p:cNvSpPr/>
            <p:nvPr/>
          </p:nvSpPr>
          <p:spPr>
            <a:xfrm>
              <a:off x="3898515" y="3626045"/>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32" name="rc532"/>
            <p:cNvSpPr/>
            <p:nvPr/>
          </p:nvSpPr>
          <p:spPr>
            <a:xfrm>
              <a:off x="4153485" y="3626045"/>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33" name="rc533"/>
            <p:cNvSpPr/>
            <p:nvPr/>
          </p:nvSpPr>
          <p:spPr>
            <a:xfrm>
              <a:off x="4408455" y="3626045"/>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34" name="rc534"/>
            <p:cNvSpPr/>
            <p:nvPr/>
          </p:nvSpPr>
          <p:spPr>
            <a:xfrm>
              <a:off x="4663426" y="3626045"/>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35" name="rc535"/>
            <p:cNvSpPr/>
            <p:nvPr/>
          </p:nvSpPr>
          <p:spPr>
            <a:xfrm>
              <a:off x="4918396" y="3626045"/>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36" name="rc536"/>
            <p:cNvSpPr/>
            <p:nvPr/>
          </p:nvSpPr>
          <p:spPr>
            <a:xfrm>
              <a:off x="5173366" y="3626045"/>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37" name="rc537"/>
            <p:cNvSpPr/>
            <p:nvPr/>
          </p:nvSpPr>
          <p:spPr>
            <a:xfrm>
              <a:off x="5428336" y="3626045"/>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38" name="rc538"/>
            <p:cNvSpPr/>
            <p:nvPr/>
          </p:nvSpPr>
          <p:spPr>
            <a:xfrm>
              <a:off x="5683307" y="3626045"/>
              <a:ext cx="254970" cy="1607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39" name="rc539"/>
            <p:cNvSpPr/>
            <p:nvPr/>
          </p:nvSpPr>
          <p:spPr>
            <a:xfrm>
              <a:off x="5938277" y="3626045"/>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40" name="rc540"/>
            <p:cNvSpPr/>
            <p:nvPr/>
          </p:nvSpPr>
          <p:spPr>
            <a:xfrm>
              <a:off x="6193247" y="3626045"/>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41" name="rc541"/>
            <p:cNvSpPr/>
            <p:nvPr/>
          </p:nvSpPr>
          <p:spPr>
            <a:xfrm>
              <a:off x="6448217" y="3626045"/>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42" name="rc542"/>
            <p:cNvSpPr/>
            <p:nvPr/>
          </p:nvSpPr>
          <p:spPr>
            <a:xfrm>
              <a:off x="6703187" y="3626045"/>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43" name="rc543"/>
            <p:cNvSpPr/>
            <p:nvPr/>
          </p:nvSpPr>
          <p:spPr>
            <a:xfrm>
              <a:off x="6958158" y="3626045"/>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44" name="rc544"/>
            <p:cNvSpPr/>
            <p:nvPr/>
          </p:nvSpPr>
          <p:spPr>
            <a:xfrm>
              <a:off x="7213128" y="3626045"/>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45" name="rc545"/>
            <p:cNvSpPr/>
            <p:nvPr/>
          </p:nvSpPr>
          <p:spPr>
            <a:xfrm>
              <a:off x="7468098" y="3626045"/>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46" name="rc546"/>
            <p:cNvSpPr/>
            <p:nvPr/>
          </p:nvSpPr>
          <p:spPr>
            <a:xfrm>
              <a:off x="7723068" y="3626045"/>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47" name="rc547"/>
            <p:cNvSpPr/>
            <p:nvPr/>
          </p:nvSpPr>
          <p:spPr>
            <a:xfrm>
              <a:off x="7978039" y="3626045"/>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48" name="rc548"/>
            <p:cNvSpPr/>
            <p:nvPr/>
          </p:nvSpPr>
          <p:spPr>
            <a:xfrm>
              <a:off x="8233009" y="3626045"/>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49" name="rc549"/>
            <p:cNvSpPr/>
            <p:nvPr/>
          </p:nvSpPr>
          <p:spPr>
            <a:xfrm>
              <a:off x="8487979" y="3626045"/>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50" name="rc550"/>
            <p:cNvSpPr/>
            <p:nvPr/>
          </p:nvSpPr>
          <p:spPr>
            <a:xfrm>
              <a:off x="2113723" y="3143711"/>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51" name="rc551"/>
            <p:cNvSpPr/>
            <p:nvPr/>
          </p:nvSpPr>
          <p:spPr>
            <a:xfrm>
              <a:off x="2368694" y="3143711"/>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52" name="rc552"/>
            <p:cNvSpPr/>
            <p:nvPr/>
          </p:nvSpPr>
          <p:spPr>
            <a:xfrm>
              <a:off x="2623664" y="3143711"/>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53" name="rc553"/>
            <p:cNvSpPr/>
            <p:nvPr/>
          </p:nvSpPr>
          <p:spPr>
            <a:xfrm>
              <a:off x="2878634" y="3143711"/>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54" name="rc554"/>
            <p:cNvSpPr/>
            <p:nvPr/>
          </p:nvSpPr>
          <p:spPr>
            <a:xfrm>
              <a:off x="3133604" y="3143711"/>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55" name="rc555"/>
            <p:cNvSpPr/>
            <p:nvPr/>
          </p:nvSpPr>
          <p:spPr>
            <a:xfrm>
              <a:off x="3388575" y="3143711"/>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56" name="rc556"/>
            <p:cNvSpPr/>
            <p:nvPr/>
          </p:nvSpPr>
          <p:spPr>
            <a:xfrm>
              <a:off x="3643545" y="3143711"/>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57" name="rc557"/>
            <p:cNvSpPr/>
            <p:nvPr/>
          </p:nvSpPr>
          <p:spPr>
            <a:xfrm>
              <a:off x="3898515" y="3143711"/>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58" name="rc558"/>
            <p:cNvSpPr/>
            <p:nvPr/>
          </p:nvSpPr>
          <p:spPr>
            <a:xfrm>
              <a:off x="4153485" y="314371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59" name="rc559"/>
            <p:cNvSpPr/>
            <p:nvPr/>
          </p:nvSpPr>
          <p:spPr>
            <a:xfrm>
              <a:off x="4408455" y="314371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0" name="rc560"/>
            <p:cNvSpPr/>
            <p:nvPr/>
          </p:nvSpPr>
          <p:spPr>
            <a:xfrm>
              <a:off x="4663426" y="314371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1" name="rc561"/>
            <p:cNvSpPr/>
            <p:nvPr/>
          </p:nvSpPr>
          <p:spPr>
            <a:xfrm>
              <a:off x="4918396" y="314371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2" name="rc562"/>
            <p:cNvSpPr/>
            <p:nvPr/>
          </p:nvSpPr>
          <p:spPr>
            <a:xfrm>
              <a:off x="5173366" y="314371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3" name="rc563"/>
            <p:cNvSpPr/>
            <p:nvPr/>
          </p:nvSpPr>
          <p:spPr>
            <a:xfrm>
              <a:off x="5428336" y="314371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4" name="rc564"/>
            <p:cNvSpPr/>
            <p:nvPr/>
          </p:nvSpPr>
          <p:spPr>
            <a:xfrm>
              <a:off x="5683307" y="314371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5" name="rc565"/>
            <p:cNvSpPr/>
            <p:nvPr/>
          </p:nvSpPr>
          <p:spPr>
            <a:xfrm>
              <a:off x="5938277" y="314371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6" name="rc566"/>
            <p:cNvSpPr/>
            <p:nvPr/>
          </p:nvSpPr>
          <p:spPr>
            <a:xfrm>
              <a:off x="6193247" y="314371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7" name="rc567"/>
            <p:cNvSpPr/>
            <p:nvPr/>
          </p:nvSpPr>
          <p:spPr>
            <a:xfrm>
              <a:off x="6448217" y="314371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8" name="rc568"/>
            <p:cNvSpPr/>
            <p:nvPr/>
          </p:nvSpPr>
          <p:spPr>
            <a:xfrm>
              <a:off x="6703187" y="3143711"/>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69" name="rc569"/>
            <p:cNvSpPr/>
            <p:nvPr/>
          </p:nvSpPr>
          <p:spPr>
            <a:xfrm>
              <a:off x="6958158" y="3143711"/>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70" name="rc570"/>
            <p:cNvSpPr/>
            <p:nvPr/>
          </p:nvSpPr>
          <p:spPr>
            <a:xfrm>
              <a:off x="7213128" y="3143711"/>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71" name="rc571"/>
            <p:cNvSpPr/>
            <p:nvPr/>
          </p:nvSpPr>
          <p:spPr>
            <a:xfrm>
              <a:off x="7468098" y="3143711"/>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2" name="rc572"/>
            <p:cNvSpPr/>
            <p:nvPr/>
          </p:nvSpPr>
          <p:spPr>
            <a:xfrm>
              <a:off x="7723068" y="3143711"/>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3" name="rc573"/>
            <p:cNvSpPr/>
            <p:nvPr/>
          </p:nvSpPr>
          <p:spPr>
            <a:xfrm>
              <a:off x="7978039" y="3143711"/>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4" name="rc574"/>
            <p:cNvSpPr/>
            <p:nvPr/>
          </p:nvSpPr>
          <p:spPr>
            <a:xfrm>
              <a:off x="8233009" y="3143711"/>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5" name="rc575"/>
            <p:cNvSpPr/>
            <p:nvPr/>
          </p:nvSpPr>
          <p:spPr>
            <a:xfrm>
              <a:off x="8487979" y="3143711"/>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76" name="rc576"/>
            <p:cNvSpPr/>
            <p:nvPr/>
          </p:nvSpPr>
          <p:spPr>
            <a:xfrm>
              <a:off x="2623664" y="4108380"/>
              <a:ext cx="254970" cy="16077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77" name="rc577"/>
            <p:cNvSpPr/>
            <p:nvPr/>
          </p:nvSpPr>
          <p:spPr>
            <a:xfrm>
              <a:off x="2878634" y="4108380"/>
              <a:ext cx="254970" cy="16077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578" name="rc578"/>
            <p:cNvSpPr/>
            <p:nvPr/>
          </p:nvSpPr>
          <p:spPr>
            <a:xfrm>
              <a:off x="3133604" y="4108380"/>
              <a:ext cx="254970" cy="16077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579" name="rc579"/>
            <p:cNvSpPr/>
            <p:nvPr/>
          </p:nvSpPr>
          <p:spPr>
            <a:xfrm>
              <a:off x="3388575" y="4108380"/>
              <a:ext cx="254970" cy="16077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580" name="rc580"/>
            <p:cNvSpPr/>
            <p:nvPr/>
          </p:nvSpPr>
          <p:spPr>
            <a:xfrm>
              <a:off x="3643545" y="4108380"/>
              <a:ext cx="254970" cy="16077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81" name="rc581"/>
            <p:cNvSpPr/>
            <p:nvPr/>
          </p:nvSpPr>
          <p:spPr>
            <a:xfrm>
              <a:off x="3898515" y="4108380"/>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82" name="rc582"/>
            <p:cNvSpPr/>
            <p:nvPr/>
          </p:nvSpPr>
          <p:spPr>
            <a:xfrm>
              <a:off x="4153485" y="4108380"/>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83" name="rc583"/>
            <p:cNvSpPr/>
            <p:nvPr/>
          </p:nvSpPr>
          <p:spPr>
            <a:xfrm>
              <a:off x="4408455" y="4108380"/>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84" name="rc584"/>
            <p:cNvSpPr/>
            <p:nvPr/>
          </p:nvSpPr>
          <p:spPr>
            <a:xfrm>
              <a:off x="4663426" y="4108380"/>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85" name="rc585"/>
            <p:cNvSpPr/>
            <p:nvPr/>
          </p:nvSpPr>
          <p:spPr>
            <a:xfrm>
              <a:off x="4918396" y="4108380"/>
              <a:ext cx="254970" cy="16077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586" name="rc586"/>
            <p:cNvSpPr/>
            <p:nvPr/>
          </p:nvSpPr>
          <p:spPr>
            <a:xfrm>
              <a:off x="5173366" y="4108380"/>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87" name="rc587"/>
            <p:cNvSpPr/>
            <p:nvPr/>
          </p:nvSpPr>
          <p:spPr>
            <a:xfrm>
              <a:off x="5428336" y="4108380"/>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88" name="rc588"/>
            <p:cNvSpPr/>
            <p:nvPr/>
          </p:nvSpPr>
          <p:spPr>
            <a:xfrm>
              <a:off x="5683307" y="4108380"/>
              <a:ext cx="254970" cy="1607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89" name="rc589"/>
            <p:cNvSpPr/>
            <p:nvPr/>
          </p:nvSpPr>
          <p:spPr>
            <a:xfrm>
              <a:off x="5938277" y="4108380"/>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90" name="rc590"/>
            <p:cNvSpPr/>
            <p:nvPr/>
          </p:nvSpPr>
          <p:spPr>
            <a:xfrm>
              <a:off x="6193247" y="4108380"/>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91" name="rc591"/>
            <p:cNvSpPr/>
            <p:nvPr/>
          </p:nvSpPr>
          <p:spPr>
            <a:xfrm>
              <a:off x="6448217" y="4108380"/>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92" name="rc592"/>
            <p:cNvSpPr/>
            <p:nvPr/>
          </p:nvSpPr>
          <p:spPr>
            <a:xfrm>
              <a:off x="6703187" y="4108380"/>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93" name="rc593"/>
            <p:cNvSpPr/>
            <p:nvPr/>
          </p:nvSpPr>
          <p:spPr>
            <a:xfrm>
              <a:off x="6958158" y="4108380"/>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94" name="rc594"/>
            <p:cNvSpPr/>
            <p:nvPr/>
          </p:nvSpPr>
          <p:spPr>
            <a:xfrm>
              <a:off x="7213128" y="4108380"/>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95" name="rc595"/>
            <p:cNvSpPr/>
            <p:nvPr/>
          </p:nvSpPr>
          <p:spPr>
            <a:xfrm>
              <a:off x="7468098" y="4108380"/>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96" name="rc596"/>
            <p:cNvSpPr/>
            <p:nvPr/>
          </p:nvSpPr>
          <p:spPr>
            <a:xfrm>
              <a:off x="7723068" y="4108380"/>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97" name="rc597"/>
            <p:cNvSpPr/>
            <p:nvPr/>
          </p:nvSpPr>
          <p:spPr>
            <a:xfrm>
              <a:off x="7978039" y="4108380"/>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98" name="rc598"/>
            <p:cNvSpPr/>
            <p:nvPr/>
          </p:nvSpPr>
          <p:spPr>
            <a:xfrm>
              <a:off x="8233009" y="4108380"/>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99" name="rc599"/>
            <p:cNvSpPr/>
            <p:nvPr/>
          </p:nvSpPr>
          <p:spPr>
            <a:xfrm>
              <a:off x="8487979" y="4108380"/>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00" name="rc600"/>
            <p:cNvSpPr/>
            <p:nvPr/>
          </p:nvSpPr>
          <p:spPr>
            <a:xfrm>
              <a:off x="2113723" y="2982933"/>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01" name="rc601"/>
            <p:cNvSpPr/>
            <p:nvPr/>
          </p:nvSpPr>
          <p:spPr>
            <a:xfrm>
              <a:off x="2368694" y="2982933"/>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02" name="rc602"/>
            <p:cNvSpPr/>
            <p:nvPr/>
          </p:nvSpPr>
          <p:spPr>
            <a:xfrm>
              <a:off x="2623664" y="2982933"/>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03" name="rc603"/>
            <p:cNvSpPr/>
            <p:nvPr/>
          </p:nvSpPr>
          <p:spPr>
            <a:xfrm>
              <a:off x="2878634" y="2982933"/>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04" name="rc604"/>
            <p:cNvSpPr/>
            <p:nvPr/>
          </p:nvSpPr>
          <p:spPr>
            <a:xfrm>
              <a:off x="3133604"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05" name="rc605"/>
            <p:cNvSpPr/>
            <p:nvPr/>
          </p:nvSpPr>
          <p:spPr>
            <a:xfrm>
              <a:off x="3388575"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06" name="rc606"/>
            <p:cNvSpPr/>
            <p:nvPr/>
          </p:nvSpPr>
          <p:spPr>
            <a:xfrm>
              <a:off x="3643545"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07" name="rc607"/>
            <p:cNvSpPr/>
            <p:nvPr/>
          </p:nvSpPr>
          <p:spPr>
            <a:xfrm>
              <a:off x="3898515"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08" name="rc608"/>
            <p:cNvSpPr/>
            <p:nvPr/>
          </p:nvSpPr>
          <p:spPr>
            <a:xfrm>
              <a:off x="4153485"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09" name="rc609"/>
            <p:cNvSpPr/>
            <p:nvPr/>
          </p:nvSpPr>
          <p:spPr>
            <a:xfrm>
              <a:off x="4408455"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10" name="rc610"/>
            <p:cNvSpPr/>
            <p:nvPr/>
          </p:nvSpPr>
          <p:spPr>
            <a:xfrm>
              <a:off x="4663426"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11" name="rc611"/>
            <p:cNvSpPr/>
            <p:nvPr/>
          </p:nvSpPr>
          <p:spPr>
            <a:xfrm>
              <a:off x="4918396"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12" name="rc612"/>
            <p:cNvSpPr/>
            <p:nvPr/>
          </p:nvSpPr>
          <p:spPr>
            <a:xfrm>
              <a:off x="5173366" y="2982933"/>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13" name="rc613"/>
            <p:cNvSpPr/>
            <p:nvPr/>
          </p:nvSpPr>
          <p:spPr>
            <a:xfrm>
              <a:off x="5428336"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14" name="rc614"/>
            <p:cNvSpPr/>
            <p:nvPr/>
          </p:nvSpPr>
          <p:spPr>
            <a:xfrm>
              <a:off x="5683307" y="2982933"/>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15" name="rc615"/>
            <p:cNvSpPr/>
            <p:nvPr/>
          </p:nvSpPr>
          <p:spPr>
            <a:xfrm>
              <a:off x="5938277" y="2982933"/>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16" name="rc616"/>
            <p:cNvSpPr/>
            <p:nvPr/>
          </p:nvSpPr>
          <p:spPr>
            <a:xfrm>
              <a:off x="6193247" y="2982933"/>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17" name="rc617"/>
            <p:cNvSpPr/>
            <p:nvPr/>
          </p:nvSpPr>
          <p:spPr>
            <a:xfrm>
              <a:off x="6448217"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18" name="rc618"/>
            <p:cNvSpPr/>
            <p:nvPr/>
          </p:nvSpPr>
          <p:spPr>
            <a:xfrm>
              <a:off x="6703187"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19" name="rc619"/>
            <p:cNvSpPr/>
            <p:nvPr/>
          </p:nvSpPr>
          <p:spPr>
            <a:xfrm>
              <a:off x="6958158"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0" name="rc620"/>
            <p:cNvSpPr/>
            <p:nvPr/>
          </p:nvSpPr>
          <p:spPr>
            <a:xfrm>
              <a:off x="7213128"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1" name="rc621"/>
            <p:cNvSpPr/>
            <p:nvPr/>
          </p:nvSpPr>
          <p:spPr>
            <a:xfrm>
              <a:off x="7468098"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2" name="rc622"/>
            <p:cNvSpPr/>
            <p:nvPr/>
          </p:nvSpPr>
          <p:spPr>
            <a:xfrm>
              <a:off x="7723068"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3" name="rc623"/>
            <p:cNvSpPr/>
            <p:nvPr/>
          </p:nvSpPr>
          <p:spPr>
            <a:xfrm>
              <a:off x="7978039"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4" name="rc624"/>
            <p:cNvSpPr/>
            <p:nvPr/>
          </p:nvSpPr>
          <p:spPr>
            <a:xfrm>
              <a:off x="8233009"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5" name="rc625"/>
            <p:cNvSpPr/>
            <p:nvPr/>
          </p:nvSpPr>
          <p:spPr>
            <a:xfrm>
              <a:off x="8487979" y="2982933"/>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26" name="rc626"/>
            <p:cNvSpPr/>
            <p:nvPr/>
          </p:nvSpPr>
          <p:spPr>
            <a:xfrm>
              <a:off x="2113723" y="1535929"/>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27" name="rc627"/>
            <p:cNvSpPr/>
            <p:nvPr/>
          </p:nvSpPr>
          <p:spPr>
            <a:xfrm>
              <a:off x="2368694" y="1535929"/>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28" name="rc628"/>
            <p:cNvSpPr/>
            <p:nvPr/>
          </p:nvSpPr>
          <p:spPr>
            <a:xfrm>
              <a:off x="2623664" y="1535929"/>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29" name="rc629"/>
            <p:cNvSpPr/>
            <p:nvPr/>
          </p:nvSpPr>
          <p:spPr>
            <a:xfrm>
              <a:off x="2878634" y="1535929"/>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30" name="rc630"/>
            <p:cNvSpPr/>
            <p:nvPr/>
          </p:nvSpPr>
          <p:spPr>
            <a:xfrm>
              <a:off x="3133604" y="1535929"/>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31" name="rc631"/>
            <p:cNvSpPr/>
            <p:nvPr/>
          </p:nvSpPr>
          <p:spPr>
            <a:xfrm>
              <a:off x="3388575" y="1535929"/>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32" name="rc632"/>
            <p:cNvSpPr/>
            <p:nvPr/>
          </p:nvSpPr>
          <p:spPr>
            <a:xfrm>
              <a:off x="3643545" y="1535929"/>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33" name="rc633"/>
            <p:cNvSpPr/>
            <p:nvPr/>
          </p:nvSpPr>
          <p:spPr>
            <a:xfrm>
              <a:off x="3898515" y="1535929"/>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34" name="rc634"/>
            <p:cNvSpPr/>
            <p:nvPr/>
          </p:nvSpPr>
          <p:spPr>
            <a:xfrm>
              <a:off x="4153485"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35" name="rc635"/>
            <p:cNvSpPr/>
            <p:nvPr/>
          </p:nvSpPr>
          <p:spPr>
            <a:xfrm>
              <a:off x="4408455" y="1535929"/>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36" name="rc636"/>
            <p:cNvSpPr/>
            <p:nvPr/>
          </p:nvSpPr>
          <p:spPr>
            <a:xfrm>
              <a:off x="4663426" y="1535929"/>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37" name="rc637"/>
            <p:cNvSpPr/>
            <p:nvPr/>
          </p:nvSpPr>
          <p:spPr>
            <a:xfrm>
              <a:off x="4918396" y="1535929"/>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38" name="rc638"/>
            <p:cNvSpPr/>
            <p:nvPr/>
          </p:nvSpPr>
          <p:spPr>
            <a:xfrm>
              <a:off x="5173366" y="1535929"/>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39" name="rc639"/>
            <p:cNvSpPr/>
            <p:nvPr/>
          </p:nvSpPr>
          <p:spPr>
            <a:xfrm>
              <a:off x="5428336" y="1535929"/>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40" name="rc640"/>
            <p:cNvSpPr/>
            <p:nvPr/>
          </p:nvSpPr>
          <p:spPr>
            <a:xfrm>
              <a:off x="5683307" y="1535929"/>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41" name="rc641"/>
            <p:cNvSpPr/>
            <p:nvPr/>
          </p:nvSpPr>
          <p:spPr>
            <a:xfrm>
              <a:off x="5938277" y="1535929"/>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42" name="rc642"/>
            <p:cNvSpPr/>
            <p:nvPr/>
          </p:nvSpPr>
          <p:spPr>
            <a:xfrm>
              <a:off x="6193247" y="1535929"/>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43" name="rc643"/>
            <p:cNvSpPr/>
            <p:nvPr/>
          </p:nvSpPr>
          <p:spPr>
            <a:xfrm>
              <a:off x="6448217" y="1535929"/>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44" name="rc644"/>
            <p:cNvSpPr/>
            <p:nvPr/>
          </p:nvSpPr>
          <p:spPr>
            <a:xfrm>
              <a:off x="6703187" y="1535929"/>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45" name="rc645"/>
            <p:cNvSpPr/>
            <p:nvPr/>
          </p:nvSpPr>
          <p:spPr>
            <a:xfrm>
              <a:off x="6958158" y="1535929"/>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46" name="rc646"/>
            <p:cNvSpPr/>
            <p:nvPr/>
          </p:nvSpPr>
          <p:spPr>
            <a:xfrm>
              <a:off x="7213128" y="1535929"/>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47" name="rc647"/>
            <p:cNvSpPr/>
            <p:nvPr/>
          </p:nvSpPr>
          <p:spPr>
            <a:xfrm>
              <a:off x="7468098" y="1535929"/>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48" name="rc648"/>
            <p:cNvSpPr/>
            <p:nvPr/>
          </p:nvSpPr>
          <p:spPr>
            <a:xfrm>
              <a:off x="7723068" y="1535929"/>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49" name="rc649"/>
            <p:cNvSpPr/>
            <p:nvPr/>
          </p:nvSpPr>
          <p:spPr>
            <a:xfrm>
              <a:off x="7978039" y="1535929"/>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50" name="rc650"/>
            <p:cNvSpPr/>
            <p:nvPr/>
          </p:nvSpPr>
          <p:spPr>
            <a:xfrm>
              <a:off x="8233009" y="1535929"/>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51" name="rc651"/>
            <p:cNvSpPr/>
            <p:nvPr/>
          </p:nvSpPr>
          <p:spPr>
            <a:xfrm>
              <a:off x="8487979"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52" name="rc652"/>
            <p:cNvSpPr/>
            <p:nvPr/>
          </p:nvSpPr>
          <p:spPr>
            <a:xfrm>
              <a:off x="2113723" y="4590714"/>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53" name="rc653"/>
            <p:cNvSpPr/>
            <p:nvPr/>
          </p:nvSpPr>
          <p:spPr>
            <a:xfrm>
              <a:off x="2368694" y="4590714"/>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54" name="rc654"/>
            <p:cNvSpPr/>
            <p:nvPr/>
          </p:nvSpPr>
          <p:spPr>
            <a:xfrm>
              <a:off x="2623664" y="4590714"/>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55" name="rc655"/>
            <p:cNvSpPr/>
            <p:nvPr/>
          </p:nvSpPr>
          <p:spPr>
            <a:xfrm>
              <a:off x="2878634" y="4590714"/>
              <a:ext cx="254970" cy="16077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656" name="rc656"/>
            <p:cNvSpPr/>
            <p:nvPr/>
          </p:nvSpPr>
          <p:spPr>
            <a:xfrm>
              <a:off x="3133604" y="4590714"/>
              <a:ext cx="254970" cy="16077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657" name="rc657"/>
            <p:cNvSpPr/>
            <p:nvPr/>
          </p:nvSpPr>
          <p:spPr>
            <a:xfrm>
              <a:off x="3388575" y="4590714"/>
              <a:ext cx="254970" cy="16077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58" name="rc658"/>
            <p:cNvSpPr/>
            <p:nvPr/>
          </p:nvSpPr>
          <p:spPr>
            <a:xfrm>
              <a:off x="3643545" y="4590714"/>
              <a:ext cx="254970" cy="16077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59" name="rc659"/>
            <p:cNvSpPr/>
            <p:nvPr/>
          </p:nvSpPr>
          <p:spPr>
            <a:xfrm>
              <a:off x="3898515" y="4590714"/>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60" name="rc660"/>
            <p:cNvSpPr/>
            <p:nvPr/>
          </p:nvSpPr>
          <p:spPr>
            <a:xfrm>
              <a:off x="4153485" y="4590714"/>
              <a:ext cx="254970" cy="16077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661" name="rc661"/>
            <p:cNvSpPr/>
            <p:nvPr/>
          </p:nvSpPr>
          <p:spPr>
            <a:xfrm>
              <a:off x="4408455" y="4590714"/>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62" name="rc662"/>
            <p:cNvSpPr/>
            <p:nvPr/>
          </p:nvSpPr>
          <p:spPr>
            <a:xfrm>
              <a:off x="4663426" y="4590714"/>
              <a:ext cx="254970" cy="1607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63" name="rc663"/>
            <p:cNvSpPr/>
            <p:nvPr/>
          </p:nvSpPr>
          <p:spPr>
            <a:xfrm>
              <a:off x="4918396" y="4590714"/>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64" name="rc664"/>
            <p:cNvSpPr/>
            <p:nvPr/>
          </p:nvSpPr>
          <p:spPr>
            <a:xfrm>
              <a:off x="5173366" y="4590714"/>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65" name="rc665"/>
            <p:cNvSpPr/>
            <p:nvPr/>
          </p:nvSpPr>
          <p:spPr>
            <a:xfrm>
              <a:off x="5428336" y="4590714"/>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66" name="rc666"/>
            <p:cNvSpPr/>
            <p:nvPr/>
          </p:nvSpPr>
          <p:spPr>
            <a:xfrm>
              <a:off x="5683307" y="4590714"/>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667" name="rc667"/>
            <p:cNvSpPr/>
            <p:nvPr/>
          </p:nvSpPr>
          <p:spPr>
            <a:xfrm>
              <a:off x="5938277" y="4590714"/>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668" name="rc668"/>
            <p:cNvSpPr/>
            <p:nvPr/>
          </p:nvSpPr>
          <p:spPr>
            <a:xfrm>
              <a:off x="6193247" y="4590714"/>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69" name="rc669"/>
            <p:cNvSpPr/>
            <p:nvPr/>
          </p:nvSpPr>
          <p:spPr>
            <a:xfrm>
              <a:off x="6448217" y="4590714"/>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670" name="rc670"/>
            <p:cNvSpPr/>
            <p:nvPr/>
          </p:nvSpPr>
          <p:spPr>
            <a:xfrm>
              <a:off x="6703187" y="4590714"/>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671" name="rc671"/>
            <p:cNvSpPr/>
            <p:nvPr/>
          </p:nvSpPr>
          <p:spPr>
            <a:xfrm>
              <a:off x="6958158" y="4590714"/>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72" name="rc672"/>
            <p:cNvSpPr/>
            <p:nvPr/>
          </p:nvSpPr>
          <p:spPr>
            <a:xfrm>
              <a:off x="7213128" y="4590714"/>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73" name="rc673"/>
            <p:cNvSpPr/>
            <p:nvPr/>
          </p:nvSpPr>
          <p:spPr>
            <a:xfrm>
              <a:off x="7468098" y="4590714"/>
              <a:ext cx="254970" cy="16077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74" name="rc674"/>
            <p:cNvSpPr/>
            <p:nvPr/>
          </p:nvSpPr>
          <p:spPr>
            <a:xfrm>
              <a:off x="7723068" y="4590714"/>
              <a:ext cx="254970" cy="16077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675" name="rc675"/>
            <p:cNvSpPr/>
            <p:nvPr/>
          </p:nvSpPr>
          <p:spPr>
            <a:xfrm>
              <a:off x="7978039" y="4590714"/>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76" name="rc676"/>
            <p:cNvSpPr/>
            <p:nvPr/>
          </p:nvSpPr>
          <p:spPr>
            <a:xfrm>
              <a:off x="8233009" y="4590714"/>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77" name="rc677"/>
            <p:cNvSpPr/>
            <p:nvPr/>
          </p:nvSpPr>
          <p:spPr>
            <a:xfrm>
              <a:off x="8487979" y="4590714"/>
              <a:ext cx="254970" cy="1607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78" name="rc678"/>
            <p:cNvSpPr/>
            <p:nvPr/>
          </p:nvSpPr>
          <p:spPr>
            <a:xfrm>
              <a:off x="2113723" y="1857485"/>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79" name="rc679"/>
            <p:cNvSpPr/>
            <p:nvPr/>
          </p:nvSpPr>
          <p:spPr>
            <a:xfrm>
              <a:off x="2368694" y="1857485"/>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80" name="rc680"/>
            <p:cNvSpPr/>
            <p:nvPr/>
          </p:nvSpPr>
          <p:spPr>
            <a:xfrm>
              <a:off x="2623664" y="1857485"/>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81" name="rc681"/>
            <p:cNvSpPr/>
            <p:nvPr/>
          </p:nvSpPr>
          <p:spPr>
            <a:xfrm>
              <a:off x="2878634" y="185748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82" name="rc682"/>
            <p:cNvSpPr/>
            <p:nvPr/>
          </p:nvSpPr>
          <p:spPr>
            <a:xfrm>
              <a:off x="3133604" y="1857485"/>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83" name="rc683"/>
            <p:cNvSpPr/>
            <p:nvPr/>
          </p:nvSpPr>
          <p:spPr>
            <a:xfrm>
              <a:off x="3388575" y="1857485"/>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84" name="rc684"/>
            <p:cNvSpPr/>
            <p:nvPr/>
          </p:nvSpPr>
          <p:spPr>
            <a:xfrm>
              <a:off x="3643545" y="1857485"/>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85" name="rc685"/>
            <p:cNvSpPr/>
            <p:nvPr/>
          </p:nvSpPr>
          <p:spPr>
            <a:xfrm>
              <a:off x="3898515" y="1857485"/>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86" name="rc686"/>
            <p:cNvSpPr/>
            <p:nvPr/>
          </p:nvSpPr>
          <p:spPr>
            <a:xfrm>
              <a:off x="4153485" y="1857485"/>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87" name="rc687"/>
            <p:cNvSpPr/>
            <p:nvPr/>
          </p:nvSpPr>
          <p:spPr>
            <a:xfrm>
              <a:off x="4408455" y="1857485"/>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88" name="rc688"/>
            <p:cNvSpPr/>
            <p:nvPr/>
          </p:nvSpPr>
          <p:spPr>
            <a:xfrm>
              <a:off x="4663426" y="1857485"/>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89" name="rc689"/>
            <p:cNvSpPr/>
            <p:nvPr/>
          </p:nvSpPr>
          <p:spPr>
            <a:xfrm>
              <a:off x="4918396" y="1857485"/>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90" name="rc690"/>
            <p:cNvSpPr/>
            <p:nvPr/>
          </p:nvSpPr>
          <p:spPr>
            <a:xfrm>
              <a:off x="5173366" y="1857485"/>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91" name="rc691"/>
            <p:cNvSpPr/>
            <p:nvPr/>
          </p:nvSpPr>
          <p:spPr>
            <a:xfrm>
              <a:off x="5428336" y="1857485"/>
              <a:ext cx="254970" cy="16077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692" name="rc692"/>
            <p:cNvSpPr/>
            <p:nvPr/>
          </p:nvSpPr>
          <p:spPr>
            <a:xfrm>
              <a:off x="5683307" y="1857485"/>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93" name="rc693"/>
            <p:cNvSpPr/>
            <p:nvPr/>
          </p:nvSpPr>
          <p:spPr>
            <a:xfrm>
              <a:off x="5938277" y="1857485"/>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94" name="rc694"/>
            <p:cNvSpPr/>
            <p:nvPr/>
          </p:nvSpPr>
          <p:spPr>
            <a:xfrm>
              <a:off x="6193247" y="1857485"/>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95" name="rc695"/>
            <p:cNvSpPr/>
            <p:nvPr/>
          </p:nvSpPr>
          <p:spPr>
            <a:xfrm>
              <a:off x="6448217" y="1857485"/>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96" name="rc696"/>
            <p:cNvSpPr/>
            <p:nvPr/>
          </p:nvSpPr>
          <p:spPr>
            <a:xfrm>
              <a:off x="6703187" y="1857485"/>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97" name="rc697"/>
            <p:cNvSpPr/>
            <p:nvPr/>
          </p:nvSpPr>
          <p:spPr>
            <a:xfrm>
              <a:off x="6958158" y="1857485"/>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98" name="rc698"/>
            <p:cNvSpPr/>
            <p:nvPr/>
          </p:nvSpPr>
          <p:spPr>
            <a:xfrm>
              <a:off x="7213128" y="1857485"/>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99" name="rc699"/>
            <p:cNvSpPr/>
            <p:nvPr/>
          </p:nvSpPr>
          <p:spPr>
            <a:xfrm>
              <a:off x="7468098" y="1857485"/>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700" name="rc700"/>
            <p:cNvSpPr/>
            <p:nvPr/>
          </p:nvSpPr>
          <p:spPr>
            <a:xfrm>
              <a:off x="7723068" y="1857485"/>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01" name="rc701"/>
            <p:cNvSpPr/>
            <p:nvPr/>
          </p:nvSpPr>
          <p:spPr>
            <a:xfrm>
              <a:off x="7978039" y="1857485"/>
              <a:ext cx="254970" cy="16077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702" name="rc702"/>
            <p:cNvSpPr/>
            <p:nvPr/>
          </p:nvSpPr>
          <p:spPr>
            <a:xfrm>
              <a:off x="8233009" y="1857485"/>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03" name="rc703"/>
            <p:cNvSpPr/>
            <p:nvPr/>
          </p:nvSpPr>
          <p:spPr>
            <a:xfrm>
              <a:off x="8487979" y="1857485"/>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704" name="rc704"/>
            <p:cNvSpPr/>
            <p:nvPr/>
          </p:nvSpPr>
          <p:spPr>
            <a:xfrm>
              <a:off x="2113723" y="3304489"/>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705" name="rc705"/>
            <p:cNvSpPr/>
            <p:nvPr/>
          </p:nvSpPr>
          <p:spPr>
            <a:xfrm>
              <a:off x="2368694" y="3304489"/>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706" name="rc706"/>
            <p:cNvSpPr/>
            <p:nvPr/>
          </p:nvSpPr>
          <p:spPr>
            <a:xfrm>
              <a:off x="2623664" y="3304489"/>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707" name="rc707"/>
            <p:cNvSpPr/>
            <p:nvPr/>
          </p:nvSpPr>
          <p:spPr>
            <a:xfrm>
              <a:off x="2878634" y="3304489"/>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708" name="rc708"/>
            <p:cNvSpPr/>
            <p:nvPr/>
          </p:nvSpPr>
          <p:spPr>
            <a:xfrm>
              <a:off x="3133604" y="3304489"/>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709" name="rc709"/>
            <p:cNvSpPr/>
            <p:nvPr/>
          </p:nvSpPr>
          <p:spPr>
            <a:xfrm>
              <a:off x="3388575" y="3304489"/>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710" name="rc710"/>
            <p:cNvSpPr/>
            <p:nvPr/>
          </p:nvSpPr>
          <p:spPr>
            <a:xfrm>
              <a:off x="3643545" y="3304489"/>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711" name="rc711"/>
            <p:cNvSpPr/>
            <p:nvPr/>
          </p:nvSpPr>
          <p:spPr>
            <a:xfrm>
              <a:off x="3898515" y="3304489"/>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712" name="rc712"/>
            <p:cNvSpPr/>
            <p:nvPr/>
          </p:nvSpPr>
          <p:spPr>
            <a:xfrm>
              <a:off x="4153485" y="3304489"/>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713" name="rc713"/>
            <p:cNvSpPr/>
            <p:nvPr/>
          </p:nvSpPr>
          <p:spPr>
            <a:xfrm>
              <a:off x="4408455" y="3304489"/>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14" name="rc714"/>
            <p:cNvSpPr/>
            <p:nvPr/>
          </p:nvSpPr>
          <p:spPr>
            <a:xfrm>
              <a:off x="4663426" y="3304489"/>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15" name="rc715"/>
            <p:cNvSpPr/>
            <p:nvPr/>
          </p:nvSpPr>
          <p:spPr>
            <a:xfrm>
              <a:off x="4918396" y="3304489"/>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16" name="rc716"/>
            <p:cNvSpPr/>
            <p:nvPr/>
          </p:nvSpPr>
          <p:spPr>
            <a:xfrm>
              <a:off x="5173366" y="3304489"/>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17" name="rc717"/>
            <p:cNvSpPr/>
            <p:nvPr/>
          </p:nvSpPr>
          <p:spPr>
            <a:xfrm>
              <a:off x="5428336" y="3304489"/>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18" name="rc718"/>
            <p:cNvSpPr/>
            <p:nvPr/>
          </p:nvSpPr>
          <p:spPr>
            <a:xfrm>
              <a:off x="5683307" y="3304489"/>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19" name="rc719"/>
            <p:cNvSpPr/>
            <p:nvPr/>
          </p:nvSpPr>
          <p:spPr>
            <a:xfrm>
              <a:off x="5938277" y="3304489"/>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20" name="rc720"/>
            <p:cNvSpPr/>
            <p:nvPr/>
          </p:nvSpPr>
          <p:spPr>
            <a:xfrm>
              <a:off x="6193247" y="3304489"/>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21" name="rc721"/>
            <p:cNvSpPr/>
            <p:nvPr/>
          </p:nvSpPr>
          <p:spPr>
            <a:xfrm>
              <a:off x="6448217" y="3304489"/>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22" name="rc722"/>
            <p:cNvSpPr/>
            <p:nvPr/>
          </p:nvSpPr>
          <p:spPr>
            <a:xfrm>
              <a:off x="6703187" y="3304489"/>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23" name="rc723"/>
            <p:cNvSpPr/>
            <p:nvPr/>
          </p:nvSpPr>
          <p:spPr>
            <a:xfrm>
              <a:off x="6958158" y="3304489"/>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24" name="rc724"/>
            <p:cNvSpPr/>
            <p:nvPr/>
          </p:nvSpPr>
          <p:spPr>
            <a:xfrm>
              <a:off x="7213128" y="3304489"/>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25" name="rc725"/>
            <p:cNvSpPr/>
            <p:nvPr/>
          </p:nvSpPr>
          <p:spPr>
            <a:xfrm>
              <a:off x="7468098" y="3304489"/>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726" name="rc726"/>
            <p:cNvSpPr/>
            <p:nvPr/>
          </p:nvSpPr>
          <p:spPr>
            <a:xfrm>
              <a:off x="7723068" y="3304489"/>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27" name="rc727"/>
            <p:cNvSpPr/>
            <p:nvPr/>
          </p:nvSpPr>
          <p:spPr>
            <a:xfrm>
              <a:off x="7978039" y="3304489"/>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728" name="rc728"/>
            <p:cNvSpPr/>
            <p:nvPr/>
          </p:nvSpPr>
          <p:spPr>
            <a:xfrm>
              <a:off x="8233009" y="3304489"/>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729" name="rc729"/>
            <p:cNvSpPr/>
            <p:nvPr/>
          </p:nvSpPr>
          <p:spPr>
            <a:xfrm>
              <a:off x="8487979" y="3304489"/>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730" name="tx730"/>
            <p:cNvSpPr/>
            <p:nvPr/>
          </p:nvSpPr>
          <p:spPr>
            <a:xfrm>
              <a:off x="2180919"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1" name="tx731"/>
            <p:cNvSpPr/>
            <p:nvPr/>
          </p:nvSpPr>
          <p:spPr>
            <a:xfrm>
              <a:off x="2435889"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32" name="tx732"/>
            <p:cNvSpPr/>
            <p:nvPr/>
          </p:nvSpPr>
          <p:spPr>
            <a:xfrm>
              <a:off x="2690859"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33" name="tx733"/>
            <p:cNvSpPr/>
            <p:nvPr/>
          </p:nvSpPr>
          <p:spPr>
            <a:xfrm>
              <a:off x="2945830"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34" name="tx734"/>
            <p:cNvSpPr/>
            <p:nvPr/>
          </p:nvSpPr>
          <p:spPr>
            <a:xfrm>
              <a:off x="3200800"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35" name="tx735"/>
            <p:cNvSpPr/>
            <p:nvPr/>
          </p:nvSpPr>
          <p:spPr>
            <a:xfrm>
              <a:off x="3455770"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36" name="tx736"/>
            <p:cNvSpPr/>
            <p:nvPr/>
          </p:nvSpPr>
          <p:spPr>
            <a:xfrm>
              <a:off x="3710740"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37" name="tx737"/>
            <p:cNvSpPr/>
            <p:nvPr/>
          </p:nvSpPr>
          <p:spPr>
            <a:xfrm>
              <a:off x="3965710"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8" name="tx738"/>
            <p:cNvSpPr/>
            <p:nvPr/>
          </p:nvSpPr>
          <p:spPr>
            <a:xfrm>
              <a:off x="4220681"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39" name="tx739"/>
            <p:cNvSpPr/>
            <p:nvPr/>
          </p:nvSpPr>
          <p:spPr>
            <a:xfrm>
              <a:off x="4475651"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0" name="tx740"/>
            <p:cNvSpPr/>
            <p:nvPr/>
          </p:nvSpPr>
          <p:spPr>
            <a:xfrm>
              <a:off x="4730621"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41" name="tx741"/>
            <p:cNvSpPr/>
            <p:nvPr/>
          </p:nvSpPr>
          <p:spPr>
            <a:xfrm>
              <a:off x="4985591"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42" name="tx742"/>
            <p:cNvSpPr/>
            <p:nvPr/>
          </p:nvSpPr>
          <p:spPr>
            <a:xfrm>
              <a:off x="5240562"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43" name="tx743"/>
            <p:cNvSpPr/>
            <p:nvPr/>
          </p:nvSpPr>
          <p:spPr>
            <a:xfrm>
              <a:off x="5495532"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4" name="tx744"/>
            <p:cNvSpPr/>
            <p:nvPr/>
          </p:nvSpPr>
          <p:spPr>
            <a:xfrm>
              <a:off x="5750502"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5" name="tx745"/>
            <p:cNvSpPr/>
            <p:nvPr/>
          </p:nvSpPr>
          <p:spPr>
            <a:xfrm>
              <a:off x="6005472"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6" name="tx746"/>
            <p:cNvSpPr/>
            <p:nvPr/>
          </p:nvSpPr>
          <p:spPr>
            <a:xfrm>
              <a:off x="6260442"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7" name="tx747"/>
            <p:cNvSpPr/>
            <p:nvPr/>
          </p:nvSpPr>
          <p:spPr>
            <a:xfrm>
              <a:off x="6515413"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8" name="tx748"/>
            <p:cNvSpPr/>
            <p:nvPr/>
          </p:nvSpPr>
          <p:spPr>
            <a:xfrm>
              <a:off x="6770383"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9" name="tx749"/>
            <p:cNvSpPr/>
            <p:nvPr/>
          </p:nvSpPr>
          <p:spPr>
            <a:xfrm>
              <a:off x="7025353"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0" name="tx750"/>
            <p:cNvSpPr/>
            <p:nvPr/>
          </p:nvSpPr>
          <p:spPr>
            <a:xfrm>
              <a:off x="7280323"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1" name="tx751"/>
            <p:cNvSpPr/>
            <p:nvPr/>
          </p:nvSpPr>
          <p:spPr>
            <a:xfrm>
              <a:off x="7535293"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2" name="tx752"/>
            <p:cNvSpPr/>
            <p:nvPr/>
          </p:nvSpPr>
          <p:spPr>
            <a:xfrm>
              <a:off x="7790264"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3" name="tx753"/>
            <p:cNvSpPr/>
            <p:nvPr/>
          </p:nvSpPr>
          <p:spPr>
            <a:xfrm>
              <a:off x="8045234"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4" name="tx754"/>
            <p:cNvSpPr/>
            <p:nvPr/>
          </p:nvSpPr>
          <p:spPr>
            <a:xfrm>
              <a:off x="8300204"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5" name="tx755"/>
            <p:cNvSpPr/>
            <p:nvPr/>
          </p:nvSpPr>
          <p:spPr>
            <a:xfrm>
              <a:off x="8555174"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6" name="tx756"/>
            <p:cNvSpPr/>
            <p:nvPr/>
          </p:nvSpPr>
          <p:spPr>
            <a:xfrm>
              <a:off x="2435889"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757" name="tx757"/>
            <p:cNvSpPr/>
            <p:nvPr/>
          </p:nvSpPr>
          <p:spPr>
            <a:xfrm>
              <a:off x="2945830"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758" name="tx758"/>
            <p:cNvSpPr/>
            <p:nvPr/>
          </p:nvSpPr>
          <p:spPr>
            <a:xfrm>
              <a:off x="3200800"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59" name="tx759"/>
            <p:cNvSpPr/>
            <p:nvPr/>
          </p:nvSpPr>
          <p:spPr>
            <a:xfrm>
              <a:off x="3455770"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60" name="tx760"/>
            <p:cNvSpPr/>
            <p:nvPr/>
          </p:nvSpPr>
          <p:spPr>
            <a:xfrm>
              <a:off x="3710740"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61" name="tx761"/>
            <p:cNvSpPr/>
            <p:nvPr/>
          </p:nvSpPr>
          <p:spPr>
            <a:xfrm>
              <a:off x="3965710"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762" name="tx762"/>
            <p:cNvSpPr/>
            <p:nvPr/>
          </p:nvSpPr>
          <p:spPr>
            <a:xfrm>
              <a:off x="4220681"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63" name="tx763"/>
            <p:cNvSpPr/>
            <p:nvPr/>
          </p:nvSpPr>
          <p:spPr>
            <a:xfrm>
              <a:off x="4475651"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64" name="tx764"/>
            <p:cNvSpPr/>
            <p:nvPr/>
          </p:nvSpPr>
          <p:spPr>
            <a:xfrm>
              <a:off x="4730621"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65" name="tx765"/>
            <p:cNvSpPr/>
            <p:nvPr/>
          </p:nvSpPr>
          <p:spPr>
            <a:xfrm>
              <a:off x="4985591"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66" name="tx766"/>
            <p:cNvSpPr/>
            <p:nvPr/>
          </p:nvSpPr>
          <p:spPr>
            <a:xfrm>
              <a:off x="5240562"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67" name="tx767"/>
            <p:cNvSpPr/>
            <p:nvPr/>
          </p:nvSpPr>
          <p:spPr>
            <a:xfrm>
              <a:off x="5495532"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68" name="tx768"/>
            <p:cNvSpPr/>
            <p:nvPr/>
          </p:nvSpPr>
          <p:spPr>
            <a:xfrm>
              <a:off x="5750502"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69" name="tx769"/>
            <p:cNvSpPr/>
            <p:nvPr/>
          </p:nvSpPr>
          <p:spPr>
            <a:xfrm>
              <a:off x="6005472"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70" name="tx770"/>
            <p:cNvSpPr/>
            <p:nvPr/>
          </p:nvSpPr>
          <p:spPr>
            <a:xfrm>
              <a:off x="6260442"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71" name="tx771"/>
            <p:cNvSpPr/>
            <p:nvPr/>
          </p:nvSpPr>
          <p:spPr>
            <a:xfrm>
              <a:off x="6515413"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72" name="tx772"/>
            <p:cNvSpPr/>
            <p:nvPr/>
          </p:nvSpPr>
          <p:spPr>
            <a:xfrm>
              <a:off x="6770383"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73" name="tx773"/>
            <p:cNvSpPr/>
            <p:nvPr/>
          </p:nvSpPr>
          <p:spPr>
            <a:xfrm>
              <a:off x="7025353"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74" name="tx774"/>
            <p:cNvSpPr/>
            <p:nvPr/>
          </p:nvSpPr>
          <p:spPr>
            <a:xfrm>
              <a:off x="7280323"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75" name="tx775"/>
            <p:cNvSpPr/>
            <p:nvPr/>
          </p:nvSpPr>
          <p:spPr>
            <a:xfrm>
              <a:off x="7535293"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76" name="tx776"/>
            <p:cNvSpPr/>
            <p:nvPr/>
          </p:nvSpPr>
          <p:spPr>
            <a:xfrm>
              <a:off x="7790264"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77" name="tx777"/>
            <p:cNvSpPr/>
            <p:nvPr/>
          </p:nvSpPr>
          <p:spPr>
            <a:xfrm>
              <a:off x="8045234"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78" name="tx778"/>
            <p:cNvSpPr/>
            <p:nvPr/>
          </p:nvSpPr>
          <p:spPr>
            <a:xfrm>
              <a:off x="8300204" y="44698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79" name="tx779"/>
            <p:cNvSpPr/>
            <p:nvPr/>
          </p:nvSpPr>
          <p:spPr>
            <a:xfrm>
              <a:off x="8555174"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780" name="tx780"/>
            <p:cNvSpPr/>
            <p:nvPr/>
          </p:nvSpPr>
          <p:spPr>
            <a:xfrm>
              <a:off x="2180919"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81" name="tx781"/>
            <p:cNvSpPr/>
            <p:nvPr/>
          </p:nvSpPr>
          <p:spPr>
            <a:xfrm>
              <a:off x="2435889"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82" name="tx782"/>
            <p:cNvSpPr/>
            <p:nvPr/>
          </p:nvSpPr>
          <p:spPr>
            <a:xfrm>
              <a:off x="2690859"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83" name="tx783"/>
            <p:cNvSpPr/>
            <p:nvPr/>
          </p:nvSpPr>
          <p:spPr>
            <a:xfrm>
              <a:off x="2945830"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84" name="tx784"/>
            <p:cNvSpPr/>
            <p:nvPr/>
          </p:nvSpPr>
          <p:spPr>
            <a:xfrm>
              <a:off x="3200800"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85" name="tx785"/>
            <p:cNvSpPr/>
            <p:nvPr/>
          </p:nvSpPr>
          <p:spPr>
            <a:xfrm>
              <a:off x="3455770"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86" name="tx786"/>
            <p:cNvSpPr/>
            <p:nvPr/>
          </p:nvSpPr>
          <p:spPr>
            <a:xfrm>
              <a:off x="3710740" y="17366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87" name="tx787"/>
            <p:cNvSpPr/>
            <p:nvPr/>
          </p:nvSpPr>
          <p:spPr>
            <a:xfrm>
              <a:off x="3965710" y="17366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88" name="tx788"/>
            <p:cNvSpPr/>
            <p:nvPr/>
          </p:nvSpPr>
          <p:spPr>
            <a:xfrm>
              <a:off x="4220681"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89" name="tx789"/>
            <p:cNvSpPr/>
            <p:nvPr/>
          </p:nvSpPr>
          <p:spPr>
            <a:xfrm>
              <a:off x="4475651"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0" name="tx790"/>
            <p:cNvSpPr/>
            <p:nvPr/>
          </p:nvSpPr>
          <p:spPr>
            <a:xfrm>
              <a:off x="4730621"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1" name="tx791"/>
            <p:cNvSpPr/>
            <p:nvPr/>
          </p:nvSpPr>
          <p:spPr>
            <a:xfrm>
              <a:off x="4985591"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2" name="tx792"/>
            <p:cNvSpPr/>
            <p:nvPr/>
          </p:nvSpPr>
          <p:spPr>
            <a:xfrm>
              <a:off x="5240562"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3" name="tx793"/>
            <p:cNvSpPr/>
            <p:nvPr/>
          </p:nvSpPr>
          <p:spPr>
            <a:xfrm>
              <a:off x="5495532"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4" name="tx794"/>
            <p:cNvSpPr/>
            <p:nvPr/>
          </p:nvSpPr>
          <p:spPr>
            <a:xfrm>
              <a:off x="5750502"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5" name="tx795"/>
            <p:cNvSpPr/>
            <p:nvPr/>
          </p:nvSpPr>
          <p:spPr>
            <a:xfrm>
              <a:off x="6005472"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6" name="tx796"/>
            <p:cNvSpPr/>
            <p:nvPr/>
          </p:nvSpPr>
          <p:spPr>
            <a:xfrm>
              <a:off x="6260442"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7" name="tx797"/>
            <p:cNvSpPr/>
            <p:nvPr/>
          </p:nvSpPr>
          <p:spPr>
            <a:xfrm>
              <a:off x="6515413"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8" name="tx798"/>
            <p:cNvSpPr/>
            <p:nvPr/>
          </p:nvSpPr>
          <p:spPr>
            <a:xfrm>
              <a:off x="6770383"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9" name="tx799"/>
            <p:cNvSpPr/>
            <p:nvPr/>
          </p:nvSpPr>
          <p:spPr>
            <a:xfrm>
              <a:off x="7025353"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0" name="tx800"/>
            <p:cNvSpPr/>
            <p:nvPr/>
          </p:nvSpPr>
          <p:spPr>
            <a:xfrm>
              <a:off x="7280323"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1" name="tx801"/>
            <p:cNvSpPr/>
            <p:nvPr/>
          </p:nvSpPr>
          <p:spPr>
            <a:xfrm>
              <a:off x="7535293"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2" name="tx802"/>
            <p:cNvSpPr/>
            <p:nvPr/>
          </p:nvSpPr>
          <p:spPr>
            <a:xfrm>
              <a:off x="7790264"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3" name="tx803"/>
            <p:cNvSpPr/>
            <p:nvPr/>
          </p:nvSpPr>
          <p:spPr>
            <a:xfrm>
              <a:off x="8045234"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04" name="tx804"/>
            <p:cNvSpPr/>
            <p:nvPr/>
          </p:nvSpPr>
          <p:spPr>
            <a:xfrm>
              <a:off x="8300204"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05" name="tx805"/>
            <p:cNvSpPr/>
            <p:nvPr/>
          </p:nvSpPr>
          <p:spPr>
            <a:xfrm>
              <a:off x="8555174"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06" name="tx806"/>
            <p:cNvSpPr/>
            <p:nvPr/>
          </p:nvSpPr>
          <p:spPr>
            <a:xfrm>
              <a:off x="2180919"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07" name="tx807"/>
            <p:cNvSpPr/>
            <p:nvPr/>
          </p:nvSpPr>
          <p:spPr>
            <a:xfrm>
              <a:off x="2435889"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08" name="tx808"/>
            <p:cNvSpPr/>
            <p:nvPr/>
          </p:nvSpPr>
          <p:spPr>
            <a:xfrm>
              <a:off x="2690859"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09" name="tx809"/>
            <p:cNvSpPr/>
            <p:nvPr/>
          </p:nvSpPr>
          <p:spPr>
            <a:xfrm>
              <a:off x="2945830"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10" name="tx810"/>
            <p:cNvSpPr/>
            <p:nvPr/>
          </p:nvSpPr>
          <p:spPr>
            <a:xfrm>
              <a:off x="3200800"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1" name="tx811"/>
            <p:cNvSpPr/>
            <p:nvPr/>
          </p:nvSpPr>
          <p:spPr>
            <a:xfrm>
              <a:off x="3455770"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2" name="tx812"/>
            <p:cNvSpPr/>
            <p:nvPr/>
          </p:nvSpPr>
          <p:spPr>
            <a:xfrm>
              <a:off x="3710740"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3" name="tx813"/>
            <p:cNvSpPr/>
            <p:nvPr/>
          </p:nvSpPr>
          <p:spPr>
            <a:xfrm>
              <a:off x="3965710"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4" name="tx814"/>
            <p:cNvSpPr/>
            <p:nvPr/>
          </p:nvSpPr>
          <p:spPr>
            <a:xfrm>
              <a:off x="4220681"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5" name="tx815"/>
            <p:cNvSpPr/>
            <p:nvPr/>
          </p:nvSpPr>
          <p:spPr>
            <a:xfrm>
              <a:off x="4475651"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16" name="tx816"/>
            <p:cNvSpPr/>
            <p:nvPr/>
          </p:nvSpPr>
          <p:spPr>
            <a:xfrm>
              <a:off x="4730621"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7" name="tx817"/>
            <p:cNvSpPr/>
            <p:nvPr/>
          </p:nvSpPr>
          <p:spPr>
            <a:xfrm>
              <a:off x="4985591" y="237971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18" name="tx818"/>
            <p:cNvSpPr/>
            <p:nvPr/>
          </p:nvSpPr>
          <p:spPr>
            <a:xfrm>
              <a:off x="5240562"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19" name="tx819"/>
            <p:cNvSpPr/>
            <p:nvPr/>
          </p:nvSpPr>
          <p:spPr>
            <a:xfrm>
              <a:off x="5495532"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20" name="tx820"/>
            <p:cNvSpPr/>
            <p:nvPr/>
          </p:nvSpPr>
          <p:spPr>
            <a:xfrm>
              <a:off x="5750502"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1" name="tx821"/>
            <p:cNvSpPr/>
            <p:nvPr/>
          </p:nvSpPr>
          <p:spPr>
            <a:xfrm>
              <a:off x="6005472"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2" name="tx822"/>
            <p:cNvSpPr/>
            <p:nvPr/>
          </p:nvSpPr>
          <p:spPr>
            <a:xfrm>
              <a:off x="6260442"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3" name="tx823"/>
            <p:cNvSpPr/>
            <p:nvPr/>
          </p:nvSpPr>
          <p:spPr>
            <a:xfrm>
              <a:off x="6515413"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4" name="tx824"/>
            <p:cNvSpPr/>
            <p:nvPr/>
          </p:nvSpPr>
          <p:spPr>
            <a:xfrm>
              <a:off x="6770383"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5" name="tx825"/>
            <p:cNvSpPr/>
            <p:nvPr/>
          </p:nvSpPr>
          <p:spPr>
            <a:xfrm>
              <a:off x="7025353"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26" name="tx826"/>
            <p:cNvSpPr/>
            <p:nvPr/>
          </p:nvSpPr>
          <p:spPr>
            <a:xfrm>
              <a:off x="7280323"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27" name="tx827"/>
            <p:cNvSpPr/>
            <p:nvPr/>
          </p:nvSpPr>
          <p:spPr>
            <a:xfrm>
              <a:off x="7535293"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28" name="tx828"/>
            <p:cNvSpPr/>
            <p:nvPr/>
          </p:nvSpPr>
          <p:spPr>
            <a:xfrm>
              <a:off x="7790264" y="238109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829" name="tx829"/>
            <p:cNvSpPr/>
            <p:nvPr/>
          </p:nvSpPr>
          <p:spPr>
            <a:xfrm>
              <a:off x="8045234"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30" name="tx830"/>
            <p:cNvSpPr/>
            <p:nvPr/>
          </p:nvSpPr>
          <p:spPr>
            <a:xfrm>
              <a:off x="8300204" y="238109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31" name="tx831"/>
            <p:cNvSpPr/>
            <p:nvPr/>
          </p:nvSpPr>
          <p:spPr>
            <a:xfrm>
              <a:off x="8555174"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32" name="tx832"/>
            <p:cNvSpPr/>
            <p:nvPr/>
          </p:nvSpPr>
          <p:spPr>
            <a:xfrm>
              <a:off x="2435889"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833" name="tx833"/>
            <p:cNvSpPr/>
            <p:nvPr/>
          </p:nvSpPr>
          <p:spPr>
            <a:xfrm>
              <a:off x="2690859"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834" name="tx834"/>
            <p:cNvSpPr/>
            <p:nvPr/>
          </p:nvSpPr>
          <p:spPr>
            <a:xfrm>
              <a:off x="2945830"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835" name="tx835"/>
            <p:cNvSpPr/>
            <p:nvPr/>
          </p:nvSpPr>
          <p:spPr>
            <a:xfrm>
              <a:off x="3200800" y="141642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836" name="tx836"/>
            <p:cNvSpPr/>
            <p:nvPr/>
          </p:nvSpPr>
          <p:spPr>
            <a:xfrm>
              <a:off x="3455770"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37" name="tx837"/>
            <p:cNvSpPr/>
            <p:nvPr/>
          </p:nvSpPr>
          <p:spPr>
            <a:xfrm>
              <a:off x="3710740"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38" name="tx838"/>
            <p:cNvSpPr/>
            <p:nvPr/>
          </p:nvSpPr>
          <p:spPr>
            <a:xfrm>
              <a:off x="3965710"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39" name="tx839"/>
            <p:cNvSpPr/>
            <p:nvPr/>
          </p:nvSpPr>
          <p:spPr>
            <a:xfrm>
              <a:off x="4220681"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40" name="tx840"/>
            <p:cNvSpPr/>
            <p:nvPr/>
          </p:nvSpPr>
          <p:spPr>
            <a:xfrm>
              <a:off x="4475651" y="141504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41" name="tx841"/>
            <p:cNvSpPr/>
            <p:nvPr/>
          </p:nvSpPr>
          <p:spPr>
            <a:xfrm>
              <a:off x="4730621" y="141504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42" name="tx842"/>
            <p:cNvSpPr/>
            <p:nvPr/>
          </p:nvSpPr>
          <p:spPr>
            <a:xfrm>
              <a:off x="4985591"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43" name="tx843"/>
            <p:cNvSpPr/>
            <p:nvPr/>
          </p:nvSpPr>
          <p:spPr>
            <a:xfrm>
              <a:off x="5240562"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44" name="tx844"/>
            <p:cNvSpPr/>
            <p:nvPr/>
          </p:nvSpPr>
          <p:spPr>
            <a:xfrm>
              <a:off x="5495532" y="141504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45" name="tx845"/>
            <p:cNvSpPr/>
            <p:nvPr/>
          </p:nvSpPr>
          <p:spPr>
            <a:xfrm>
              <a:off x="5750502" y="141504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46" name="tx846"/>
            <p:cNvSpPr/>
            <p:nvPr/>
          </p:nvSpPr>
          <p:spPr>
            <a:xfrm>
              <a:off x="6005472"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47" name="tx847"/>
            <p:cNvSpPr/>
            <p:nvPr/>
          </p:nvSpPr>
          <p:spPr>
            <a:xfrm>
              <a:off x="6260442"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48" name="tx848"/>
            <p:cNvSpPr/>
            <p:nvPr/>
          </p:nvSpPr>
          <p:spPr>
            <a:xfrm>
              <a:off x="6515413"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49" name="tx849"/>
            <p:cNvSpPr/>
            <p:nvPr/>
          </p:nvSpPr>
          <p:spPr>
            <a:xfrm>
              <a:off x="6770383"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50" name="tx850"/>
            <p:cNvSpPr/>
            <p:nvPr/>
          </p:nvSpPr>
          <p:spPr>
            <a:xfrm>
              <a:off x="7025353"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51" name="tx851"/>
            <p:cNvSpPr/>
            <p:nvPr/>
          </p:nvSpPr>
          <p:spPr>
            <a:xfrm>
              <a:off x="7280323"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52" name="tx852"/>
            <p:cNvSpPr/>
            <p:nvPr/>
          </p:nvSpPr>
          <p:spPr>
            <a:xfrm>
              <a:off x="7535293"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3" name="tx853"/>
            <p:cNvSpPr/>
            <p:nvPr/>
          </p:nvSpPr>
          <p:spPr>
            <a:xfrm>
              <a:off x="7790264"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4" name="tx854"/>
            <p:cNvSpPr/>
            <p:nvPr/>
          </p:nvSpPr>
          <p:spPr>
            <a:xfrm>
              <a:off x="8045234"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5" name="tx855"/>
            <p:cNvSpPr/>
            <p:nvPr/>
          </p:nvSpPr>
          <p:spPr>
            <a:xfrm>
              <a:off x="8300204"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56" name="tx856"/>
            <p:cNvSpPr/>
            <p:nvPr/>
          </p:nvSpPr>
          <p:spPr>
            <a:xfrm>
              <a:off x="8555174"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7" name="tx857"/>
            <p:cNvSpPr/>
            <p:nvPr/>
          </p:nvSpPr>
          <p:spPr>
            <a:xfrm>
              <a:off x="2180919"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58" name="tx858"/>
            <p:cNvSpPr/>
            <p:nvPr/>
          </p:nvSpPr>
          <p:spPr>
            <a:xfrm>
              <a:off x="2435889"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59" name="tx859"/>
            <p:cNvSpPr/>
            <p:nvPr/>
          </p:nvSpPr>
          <p:spPr>
            <a:xfrm>
              <a:off x="2690859" y="28620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860" name="tx860"/>
            <p:cNvSpPr/>
            <p:nvPr/>
          </p:nvSpPr>
          <p:spPr>
            <a:xfrm>
              <a:off x="2945830"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61" name="tx861"/>
            <p:cNvSpPr/>
            <p:nvPr/>
          </p:nvSpPr>
          <p:spPr>
            <a:xfrm>
              <a:off x="3200800"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62" name="tx862"/>
            <p:cNvSpPr/>
            <p:nvPr/>
          </p:nvSpPr>
          <p:spPr>
            <a:xfrm>
              <a:off x="3455770"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63" name="tx863"/>
            <p:cNvSpPr/>
            <p:nvPr/>
          </p:nvSpPr>
          <p:spPr>
            <a:xfrm>
              <a:off x="3710740"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64" name="tx864"/>
            <p:cNvSpPr/>
            <p:nvPr/>
          </p:nvSpPr>
          <p:spPr>
            <a:xfrm>
              <a:off x="3965710"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5" name="tx865"/>
            <p:cNvSpPr/>
            <p:nvPr/>
          </p:nvSpPr>
          <p:spPr>
            <a:xfrm>
              <a:off x="4220681"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6" name="tx866"/>
            <p:cNvSpPr/>
            <p:nvPr/>
          </p:nvSpPr>
          <p:spPr>
            <a:xfrm>
              <a:off x="4475651"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7" name="tx867"/>
            <p:cNvSpPr/>
            <p:nvPr/>
          </p:nvSpPr>
          <p:spPr>
            <a:xfrm>
              <a:off x="4730621"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8" name="tx868"/>
            <p:cNvSpPr/>
            <p:nvPr/>
          </p:nvSpPr>
          <p:spPr>
            <a:xfrm>
              <a:off x="4985591"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69" name="tx869"/>
            <p:cNvSpPr/>
            <p:nvPr/>
          </p:nvSpPr>
          <p:spPr>
            <a:xfrm>
              <a:off x="5240562"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0" name="tx870"/>
            <p:cNvSpPr/>
            <p:nvPr/>
          </p:nvSpPr>
          <p:spPr>
            <a:xfrm>
              <a:off x="5495532"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1" name="tx871"/>
            <p:cNvSpPr/>
            <p:nvPr/>
          </p:nvSpPr>
          <p:spPr>
            <a:xfrm>
              <a:off x="5750502"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2" name="tx872"/>
            <p:cNvSpPr/>
            <p:nvPr/>
          </p:nvSpPr>
          <p:spPr>
            <a:xfrm>
              <a:off x="6005472"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3" name="tx873"/>
            <p:cNvSpPr/>
            <p:nvPr/>
          </p:nvSpPr>
          <p:spPr>
            <a:xfrm>
              <a:off x="6260442"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4" name="tx874"/>
            <p:cNvSpPr/>
            <p:nvPr/>
          </p:nvSpPr>
          <p:spPr>
            <a:xfrm>
              <a:off x="6515413"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75" name="tx875"/>
            <p:cNvSpPr/>
            <p:nvPr/>
          </p:nvSpPr>
          <p:spPr>
            <a:xfrm>
              <a:off x="6770383"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76" name="tx876"/>
            <p:cNvSpPr/>
            <p:nvPr/>
          </p:nvSpPr>
          <p:spPr>
            <a:xfrm>
              <a:off x="7025353"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77" name="tx877"/>
            <p:cNvSpPr/>
            <p:nvPr/>
          </p:nvSpPr>
          <p:spPr>
            <a:xfrm>
              <a:off x="7280323"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78" name="tx878"/>
            <p:cNvSpPr/>
            <p:nvPr/>
          </p:nvSpPr>
          <p:spPr>
            <a:xfrm>
              <a:off x="7535293"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79" name="tx879"/>
            <p:cNvSpPr/>
            <p:nvPr/>
          </p:nvSpPr>
          <p:spPr>
            <a:xfrm>
              <a:off x="7790264"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80" name="tx880"/>
            <p:cNvSpPr/>
            <p:nvPr/>
          </p:nvSpPr>
          <p:spPr>
            <a:xfrm>
              <a:off x="8045234"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81" name="tx881"/>
            <p:cNvSpPr/>
            <p:nvPr/>
          </p:nvSpPr>
          <p:spPr>
            <a:xfrm>
              <a:off x="8300204"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82" name="tx882"/>
            <p:cNvSpPr/>
            <p:nvPr/>
          </p:nvSpPr>
          <p:spPr>
            <a:xfrm>
              <a:off x="8555174"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83" name="tx883"/>
            <p:cNvSpPr/>
            <p:nvPr/>
          </p:nvSpPr>
          <p:spPr>
            <a:xfrm>
              <a:off x="2180919" y="43104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884" name="tx884"/>
            <p:cNvSpPr/>
            <p:nvPr/>
          </p:nvSpPr>
          <p:spPr>
            <a:xfrm>
              <a:off x="2435889"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85" name="tx885"/>
            <p:cNvSpPr/>
            <p:nvPr/>
          </p:nvSpPr>
          <p:spPr>
            <a:xfrm>
              <a:off x="2690859"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886" name="tx886"/>
            <p:cNvSpPr/>
            <p:nvPr/>
          </p:nvSpPr>
          <p:spPr>
            <a:xfrm>
              <a:off x="2945830" y="43104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87" name="tx887"/>
            <p:cNvSpPr/>
            <p:nvPr/>
          </p:nvSpPr>
          <p:spPr>
            <a:xfrm>
              <a:off x="3200800" y="43104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888" name="tx888"/>
            <p:cNvSpPr/>
            <p:nvPr/>
          </p:nvSpPr>
          <p:spPr>
            <a:xfrm>
              <a:off x="3455770" y="43104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889" name="tx889"/>
            <p:cNvSpPr/>
            <p:nvPr/>
          </p:nvSpPr>
          <p:spPr>
            <a:xfrm>
              <a:off x="3710740" y="43104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890" name="tx890"/>
            <p:cNvSpPr/>
            <p:nvPr/>
          </p:nvSpPr>
          <p:spPr>
            <a:xfrm>
              <a:off x="3965710" y="43090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891" name="tx891"/>
            <p:cNvSpPr/>
            <p:nvPr/>
          </p:nvSpPr>
          <p:spPr>
            <a:xfrm>
              <a:off x="4220681" y="431175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92" name="tx892"/>
            <p:cNvSpPr/>
            <p:nvPr/>
          </p:nvSpPr>
          <p:spPr>
            <a:xfrm>
              <a:off x="4475651"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93" name="tx893"/>
            <p:cNvSpPr/>
            <p:nvPr/>
          </p:nvSpPr>
          <p:spPr>
            <a:xfrm>
              <a:off x="4730621"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94" name="tx894"/>
            <p:cNvSpPr/>
            <p:nvPr/>
          </p:nvSpPr>
          <p:spPr>
            <a:xfrm>
              <a:off x="4985591"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95" name="tx895"/>
            <p:cNvSpPr/>
            <p:nvPr/>
          </p:nvSpPr>
          <p:spPr>
            <a:xfrm>
              <a:off x="5240562"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96" name="tx896"/>
            <p:cNvSpPr/>
            <p:nvPr/>
          </p:nvSpPr>
          <p:spPr>
            <a:xfrm>
              <a:off x="5495532"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97" name="tx897"/>
            <p:cNvSpPr/>
            <p:nvPr/>
          </p:nvSpPr>
          <p:spPr>
            <a:xfrm>
              <a:off x="5750502"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98" name="tx898"/>
            <p:cNvSpPr/>
            <p:nvPr/>
          </p:nvSpPr>
          <p:spPr>
            <a:xfrm>
              <a:off x="6005472"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99" name="tx899"/>
            <p:cNvSpPr/>
            <p:nvPr/>
          </p:nvSpPr>
          <p:spPr>
            <a:xfrm>
              <a:off x="6260442"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00" name="tx900"/>
            <p:cNvSpPr/>
            <p:nvPr/>
          </p:nvSpPr>
          <p:spPr>
            <a:xfrm>
              <a:off x="6515413"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01" name="tx901"/>
            <p:cNvSpPr/>
            <p:nvPr/>
          </p:nvSpPr>
          <p:spPr>
            <a:xfrm>
              <a:off x="6770383"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02" name="tx902"/>
            <p:cNvSpPr/>
            <p:nvPr/>
          </p:nvSpPr>
          <p:spPr>
            <a:xfrm>
              <a:off x="7025353"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03" name="tx903"/>
            <p:cNvSpPr/>
            <p:nvPr/>
          </p:nvSpPr>
          <p:spPr>
            <a:xfrm>
              <a:off x="7280323" y="431175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04" name="tx904"/>
            <p:cNvSpPr/>
            <p:nvPr/>
          </p:nvSpPr>
          <p:spPr>
            <a:xfrm>
              <a:off x="7535293"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05" name="tx905"/>
            <p:cNvSpPr/>
            <p:nvPr/>
          </p:nvSpPr>
          <p:spPr>
            <a:xfrm>
              <a:off x="7790264"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06" name="tx906"/>
            <p:cNvSpPr/>
            <p:nvPr/>
          </p:nvSpPr>
          <p:spPr>
            <a:xfrm>
              <a:off x="8045234" y="43090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07" name="tx907"/>
            <p:cNvSpPr/>
            <p:nvPr/>
          </p:nvSpPr>
          <p:spPr>
            <a:xfrm>
              <a:off x="8300204"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08" name="tx908"/>
            <p:cNvSpPr/>
            <p:nvPr/>
          </p:nvSpPr>
          <p:spPr>
            <a:xfrm>
              <a:off x="8555174"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09" name="tx909"/>
            <p:cNvSpPr/>
            <p:nvPr/>
          </p:nvSpPr>
          <p:spPr>
            <a:xfrm>
              <a:off x="2180919"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10" name="tx910"/>
            <p:cNvSpPr/>
            <p:nvPr/>
          </p:nvSpPr>
          <p:spPr>
            <a:xfrm>
              <a:off x="2435889"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11" name="tx911"/>
            <p:cNvSpPr/>
            <p:nvPr/>
          </p:nvSpPr>
          <p:spPr>
            <a:xfrm>
              <a:off x="2690859" y="350786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12" name="tx912"/>
            <p:cNvSpPr/>
            <p:nvPr/>
          </p:nvSpPr>
          <p:spPr>
            <a:xfrm>
              <a:off x="2945830"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13" name="tx913"/>
            <p:cNvSpPr/>
            <p:nvPr/>
          </p:nvSpPr>
          <p:spPr>
            <a:xfrm>
              <a:off x="3200800"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14" name="tx914"/>
            <p:cNvSpPr/>
            <p:nvPr/>
          </p:nvSpPr>
          <p:spPr>
            <a:xfrm>
              <a:off x="3455770"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15" name="tx915"/>
            <p:cNvSpPr/>
            <p:nvPr/>
          </p:nvSpPr>
          <p:spPr>
            <a:xfrm>
              <a:off x="3710740"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16" name="tx916"/>
            <p:cNvSpPr/>
            <p:nvPr/>
          </p:nvSpPr>
          <p:spPr>
            <a:xfrm>
              <a:off x="3965710"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17" name="tx917"/>
            <p:cNvSpPr/>
            <p:nvPr/>
          </p:nvSpPr>
          <p:spPr>
            <a:xfrm>
              <a:off x="4220681"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18" name="tx918"/>
            <p:cNvSpPr/>
            <p:nvPr/>
          </p:nvSpPr>
          <p:spPr>
            <a:xfrm>
              <a:off x="4475651"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19" name="tx919"/>
            <p:cNvSpPr/>
            <p:nvPr/>
          </p:nvSpPr>
          <p:spPr>
            <a:xfrm>
              <a:off x="4730621"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20" name="tx920"/>
            <p:cNvSpPr/>
            <p:nvPr/>
          </p:nvSpPr>
          <p:spPr>
            <a:xfrm>
              <a:off x="4985591"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21" name="tx921"/>
            <p:cNvSpPr/>
            <p:nvPr/>
          </p:nvSpPr>
          <p:spPr>
            <a:xfrm>
              <a:off x="5240562"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22" name="tx922"/>
            <p:cNvSpPr/>
            <p:nvPr/>
          </p:nvSpPr>
          <p:spPr>
            <a:xfrm>
              <a:off x="5495532"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23" name="tx923"/>
            <p:cNvSpPr/>
            <p:nvPr/>
          </p:nvSpPr>
          <p:spPr>
            <a:xfrm>
              <a:off x="5750502" y="350653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24" name="tx924"/>
            <p:cNvSpPr/>
            <p:nvPr/>
          </p:nvSpPr>
          <p:spPr>
            <a:xfrm>
              <a:off x="6005472"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25" name="tx925"/>
            <p:cNvSpPr/>
            <p:nvPr/>
          </p:nvSpPr>
          <p:spPr>
            <a:xfrm>
              <a:off x="6260442"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26" name="tx926"/>
            <p:cNvSpPr/>
            <p:nvPr/>
          </p:nvSpPr>
          <p:spPr>
            <a:xfrm>
              <a:off x="6515413"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27" name="tx927"/>
            <p:cNvSpPr/>
            <p:nvPr/>
          </p:nvSpPr>
          <p:spPr>
            <a:xfrm>
              <a:off x="6770383"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28" name="tx928"/>
            <p:cNvSpPr/>
            <p:nvPr/>
          </p:nvSpPr>
          <p:spPr>
            <a:xfrm>
              <a:off x="7025353"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29" name="tx929"/>
            <p:cNvSpPr/>
            <p:nvPr/>
          </p:nvSpPr>
          <p:spPr>
            <a:xfrm>
              <a:off x="7280323"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30" name="tx930"/>
            <p:cNvSpPr/>
            <p:nvPr/>
          </p:nvSpPr>
          <p:spPr>
            <a:xfrm>
              <a:off x="7535293"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31" name="tx931"/>
            <p:cNvSpPr/>
            <p:nvPr/>
          </p:nvSpPr>
          <p:spPr>
            <a:xfrm>
              <a:off x="7790264"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32" name="tx932"/>
            <p:cNvSpPr/>
            <p:nvPr/>
          </p:nvSpPr>
          <p:spPr>
            <a:xfrm>
              <a:off x="8045234"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33" name="tx933"/>
            <p:cNvSpPr/>
            <p:nvPr/>
          </p:nvSpPr>
          <p:spPr>
            <a:xfrm>
              <a:off x="8300204"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34" name="tx934"/>
            <p:cNvSpPr/>
            <p:nvPr/>
          </p:nvSpPr>
          <p:spPr>
            <a:xfrm>
              <a:off x="8555174"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35" name="tx935"/>
            <p:cNvSpPr/>
            <p:nvPr/>
          </p:nvSpPr>
          <p:spPr>
            <a:xfrm>
              <a:off x="4220681"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936" name="tx936"/>
            <p:cNvSpPr/>
            <p:nvPr/>
          </p:nvSpPr>
          <p:spPr>
            <a:xfrm>
              <a:off x="4475651"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37" name="tx937"/>
            <p:cNvSpPr/>
            <p:nvPr/>
          </p:nvSpPr>
          <p:spPr>
            <a:xfrm>
              <a:off x="4730621" y="527541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38" name="tx938"/>
            <p:cNvSpPr/>
            <p:nvPr/>
          </p:nvSpPr>
          <p:spPr>
            <a:xfrm>
              <a:off x="4985591"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39" name="tx939"/>
            <p:cNvSpPr/>
            <p:nvPr/>
          </p:nvSpPr>
          <p:spPr>
            <a:xfrm>
              <a:off x="5240562" y="527642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40" name="tx940"/>
            <p:cNvSpPr/>
            <p:nvPr/>
          </p:nvSpPr>
          <p:spPr>
            <a:xfrm>
              <a:off x="5495532" y="52737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41" name="tx941"/>
            <p:cNvSpPr/>
            <p:nvPr/>
          </p:nvSpPr>
          <p:spPr>
            <a:xfrm>
              <a:off x="5750502" y="52737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42" name="tx942"/>
            <p:cNvSpPr/>
            <p:nvPr/>
          </p:nvSpPr>
          <p:spPr>
            <a:xfrm>
              <a:off x="6005472"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43" name="tx943"/>
            <p:cNvSpPr/>
            <p:nvPr/>
          </p:nvSpPr>
          <p:spPr>
            <a:xfrm>
              <a:off x="6260442"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44" name="tx944"/>
            <p:cNvSpPr/>
            <p:nvPr/>
          </p:nvSpPr>
          <p:spPr>
            <a:xfrm>
              <a:off x="6515413"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45" name="tx945"/>
            <p:cNvSpPr/>
            <p:nvPr/>
          </p:nvSpPr>
          <p:spPr>
            <a:xfrm>
              <a:off x="6770383" y="52751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46" name="tx946"/>
            <p:cNvSpPr/>
            <p:nvPr/>
          </p:nvSpPr>
          <p:spPr>
            <a:xfrm>
              <a:off x="7025353"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47" name="tx947"/>
            <p:cNvSpPr/>
            <p:nvPr/>
          </p:nvSpPr>
          <p:spPr>
            <a:xfrm>
              <a:off x="7280323"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948" name="tx948"/>
            <p:cNvSpPr/>
            <p:nvPr/>
          </p:nvSpPr>
          <p:spPr>
            <a:xfrm>
              <a:off x="7535293"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49" name="tx949"/>
            <p:cNvSpPr/>
            <p:nvPr/>
          </p:nvSpPr>
          <p:spPr>
            <a:xfrm>
              <a:off x="7790264"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50" name="tx950"/>
            <p:cNvSpPr/>
            <p:nvPr/>
          </p:nvSpPr>
          <p:spPr>
            <a:xfrm>
              <a:off x="8045234" y="527541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51" name="tx951"/>
            <p:cNvSpPr/>
            <p:nvPr/>
          </p:nvSpPr>
          <p:spPr>
            <a:xfrm>
              <a:off x="8300204"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52" name="tx952"/>
            <p:cNvSpPr/>
            <p:nvPr/>
          </p:nvSpPr>
          <p:spPr>
            <a:xfrm>
              <a:off x="8555174"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53" name="tx953"/>
            <p:cNvSpPr/>
            <p:nvPr/>
          </p:nvSpPr>
          <p:spPr>
            <a:xfrm>
              <a:off x="2180919"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54" name="tx954"/>
            <p:cNvSpPr/>
            <p:nvPr/>
          </p:nvSpPr>
          <p:spPr>
            <a:xfrm>
              <a:off x="2435889"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55" name="tx955"/>
            <p:cNvSpPr/>
            <p:nvPr/>
          </p:nvSpPr>
          <p:spPr>
            <a:xfrm>
              <a:off x="2690859"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56" name="tx956"/>
            <p:cNvSpPr/>
            <p:nvPr/>
          </p:nvSpPr>
          <p:spPr>
            <a:xfrm>
              <a:off x="2945830"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57" name="tx957"/>
            <p:cNvSpPr/>
            <p:nvPr/>
          </p:nvSpPr>
          <p:spPr>
            <a:xfrm>
              <a:off x="3200800"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58" name="tx958"/>
            <p:cNvSpPr/>
            <p:nvPr/>
          </p:nvSpPr>
          <p:spPr>
            <a:xfrm>
              <a:off x="3455770"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59" name="tx959"/>
            <p:cNvSpPr/>
            <p:nvPr/>
          </p:nvSpPr>
          <p:spPr>
            <a:xfrm>
              <a:off x="3710740"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60" name="tx960"/>
            <p:cNvSpPr/>
            <p:nvPr/>
          </p:nvSpPr>
          <p:spPr>
            <a:xfrm>
              <a:off x="3965710"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61" name="tx961"/>
            <p:cNvSpPr/>
            <p:nvPr/>
          </p:nvSpPr>
          <p:spPr>
            <a:xfrm>
              <a:off x="4220681"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62" name="tx962"/>
            <p:cNvSpPr/>
            <p:nvPr/>
          </p:nvSpPr>
          <p:spPr>
            <a:xfrm>
              <a:off x="4475651"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63" name="tx963"/>
            <p:cNvSpPr/>
            <p:nvPr/>
          </p:nvSpPr>
          <p:spPr>
            <a:xfrm>
              <a:off x="4730621"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64" name="tx964"/>
            <p:cNvSpPr/>
            <p:nvPr/>
          </p:nvSpPr>
          <p:spPr>
            <a:xfrm>
              <a:off x="4985591"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65" name="tx965"/>
            <p:cNvSpPr/>
            <p:nvPr/>
          </p:nvSpPr>
          <p:spPr>
            <a:xfrm>
              <a:off x="5240562"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66" name="tx966"/>
            <p:cNvSpPr/>
            <p:nvPr/>
          </p:nvSpPr>
          <p:spPr>
            <a:xfrm>
              <a:off x="5495532"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67" name="tx967"/>
            <p:cNvSpPr/>
            <p:nvPr/>
          </p:nvSpPr>
          <p:spPr>
            <a:xfrm>
              <a:off x="5750502"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68" name="tx968"/>
            <p:cNvSpPr/>
            <p:nvPr/>
          </p:nvSpPr>
          <p:spPr>
            <a:xfrm>
              <a:off x="6005472"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69" name="tx969"/>
            <p:cNvSpPr/>
            <p:nvPr/>
          </p:nvSpPr>
          <p:spPr>
            <a:xfrm>
              <a:off x="6260442"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70" name="tx970"/>
            <p:cNvSpPr/>
            <p:nvPr/>
          </p:nvSpPr>
          <p:spPr>
            <a:xfrm>
              <a:off x="6515413"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71" name="tx971"/>
            <p:cNvSpPr/>
            <p:nvPr/>
          </p:nvSpPr>
          <p:spPr>
            <a:xfrm>
              <a:off x="6770383"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72" name="tx972"/>
            <p:cNvSpPr/>
            <p:nvPr/>
          </p:nvSpPr>
          <p:spPr>
            <a:xfrm>
              <a:off x="7025353"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73" name="tx973"/>
            <p:cNvSpPr/>
            <p:nvPr/>
          </p:nvSpPr>
          <p:spPr>
            <a:xfrm>
              <a:off x="7280323"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74" name="tx974"/>
            <p:cNvSpPr/>
            <p:nvPr/>
          </p:nvSpPr>
          <p:spPr>
            <a:xfrm>
              <a:off x="7535293"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75" name="tx975"/>
            <p:cNvSpPr/>
            <p:nvPr/>
          </p:nvSpPr>
          <p:spPr>
            <a:xfrm>
              <a:off x="7790264"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76" name="tx976"/>
            <p:cNvSpPr/>
            <p:nvPr/>
          </p:nvSpPr>
          <p:spPr>
            <a:xfrm>
              <a:off x="8045234"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77" name="tx977"/>
            <p:cNvSpPr/>
            <p:nvPr/>
          </p:nvSpPr>
          <p:spPr>
            <a:xfrm>
              <a:off x="8300204" y="254049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78" name="tx978"/>
            <p:cNvSpPr/>
            <p:nvPr/>
          </p:nvSpPr>
          <p:spPr>
            <a:xfrm>
              <a:off x="8555174"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79" name="tx979"/>
            <p:cNvSpPr/>
            <p:nvPr/>
          </p:nvSpPr>
          <p:spPr>
            <a:xfrm>
              <a:off x="2690859"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80" name="tx980"/>
            <p:cNvSpPr/>
            <p:nvPr/>
          </p:nvSpPr>
          <p:spPr>
            <a:xfrm>
              <a:off x="2945830"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981" name="tx981"/>
            <p:cNvSpPr/>
            <p:nvPr/>
          </p:nvSpPr>
          <p:spPr>
            <a:xfrm>
              <a:off x="3200800"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82" name="tx982"/>
            <p:cNvSpPr/>
            <p:nvPr/>
          </p:nvSpPr>
          <p:spPr>
            <a:xfrm>
              <a:off x="3455770" y="3829419"/>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983" name="tx983"/>
            <p:cNvSpPr/>
            <p:nvPr/>
          </p:nvSpPr>
          <p:spPr>
            <a:xfrm>
              <a:off x="3710740" y="382841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984" name="tx984"/>
            <p:cNvSpPr/>
            <p:nvPr/>
          </p:nvSpPr>
          <p:spPr>
            <a:xfrm>
              <a:off x="3965710" y="382672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85" name="tx985"/>
            <p:cNvSpPr/>
            <p:nvPr/>
          </p:nvSpPr>
          <p:spPr>
            <a:xfrm>
              <a:off x="4220681"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86" name="tx986"/>
            <p:cNvSpPr/>
            <p:nvPr/>
          </p:nvSpPr>
          <p:spPr>
            <a:xfrm>
              <a:off x="4475651"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87" name="tx987"/>
            <p:cNvSpPr/>
            <p:nvPr/>
          </p:nvSpPr>
          <p:spPr>
            <a:xfrm>
              <a:off x="4730621"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88" name="tx988"/>
            <p:cNvSpPr/>
            <p:nvPr/>
          </p:nvSpPr>
          <p:spPr>
            <a:xfrm>
              <a:off x="4985591"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89" name="tx989"/>
            <p:cNvSpPr/>
            <p:nvPr/>
          </p:nvSpPr>
          <p:spPr>
            <a:xfrm>
              <a:off x="5240562"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90" name="tx990"/>
            <p:cNvSpPr/>
            <p:nvPr/>
          </p:nvSpPr>
          <p:spPr>
            <a:xfrm>
              <a:off x="5495532"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91" name="tx991"/>
            <p:cNvSpPr/>
            <p:nvPr/>
          </p:nvSpPr>
          <p:spPr>
            <a:xfrm>
              <a:off x="5750502"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92" name="tx992"/>
            <p:cNvSpPr/>
            <p:nvPr/>
          </p:nvSpPr>
          <p:spPr>
            <a:xfrm>
              <a:off x="6005472"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93" name="tx993"/>
            <p:cNvSpPr/>
            <p:nvPr/>
          </p:nvSpPr>
          <p:spPr>
            <a:xfrm>
              <a:off x="6260442" y="382809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994" name="tx994"/>
            <p:cNvSpPr/>
            <p:nvPr/>
          </p:nvSpPr>
          <p:spPr>
            <a:xfrm>
              <a:off x="6515413"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95" name="tx995"/>
            <p:cNvSpPr/>
            <p:nvPr/>
          </p:nvSpPr>
          <p:spPr>
            <a:xfrm>
              <a:off x="6770383"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96" name="tx996"/>
            <p:cNvSpPr/>
            <p:nvPr/>
          </p:nvSpPr>
          <p:spPr>
            <a:xfrm>
              <a:off x="7025353"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97" name="tx997"/>
            <p:cNvSpPr/>
            <p:nvPr/>
          </p:nvSpPr>
          <p:spPr>
            <a:xfrm>
              <a:off x="7280323"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98" name="tx998"/>
            <p:cNvSpPr/>
            <p:nvPr/>
          </p:nvSpPr>
          <p:spPr>
            <a:xfrm>
              <a:off x="7535293"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99" name="tx999"/>
            <p:cNvSpPr/>
            <p:nvPr/>
          </p:nvSpPr>
          <p:spPr>
            <a:xfrm>
              <a:off x="7790264"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00" name="tx1000"/>
            <p:cNvSpPr/>
            <p:nvPr/>
          </p:nvSpPr>
          <p:spPr>
            <a:xfrm>
              <a:off x="8045234"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01" name="tx1001"/>
            <p:cNvSpPr/>
            <p:nvPr/>
          </p:nvSpPr>
          <p:spPr>
            <a:xfrm>
              <a:off x="8300204"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02" name="tx1002"/>
            <p:cNvSpPr/>
            <p:nvPr/>
          </p:nvSpPr>
          <p:spPr>
            <a:xfrm>
              <a:off x="8555174"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03" name="tx1003"/>
            <p:cNvSpPr/>
            <p:nvPr/>
          </p:nvSpPr>
          <p:spPr>
            <a:xfrm>
              <a:off x="2180919"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04" name="tx1004"/>
            <p:cNvSpPr/>
            <p:nvPr/>
          </p:nvSpPr>
          <p:spPr>
            <a:xfrm>
              <a:off x="2435889" y="479276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05" name="tx1005"/>
            <p:cNvSpPr/>
            <p:nvPr/>
          </p:nvSpPr>
          <p:spPr>
            <a:xfrm>
              <a:off x="2690859"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06" name="tx1006"/>
            <p:cNvSpPr/>
            <p:nvPr/>
          </p:nvSpPr>
          <p:spPr>
            <a:xfrm>
              <a:off x="2945830"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07" name="tx1007"/>
            <p:cNvSpPr/>
            <p:nvPr/>
          </p:nvSpPr>
          <p:spPr>
            <a:xfrm>
              <a:off x="3200800"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08" name="tx1008"/>
            <p:cNvSpPr/>
            <p:nvPr/>
          </p:nvSpPr>
          <p:spPr>
            <a:xfrm>
              <a:off x="3455770"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09" name="tx1009"/>
            <p:cNvSpPr/>
            <p:nvPr/>
          </p:nvSpPr>
          <p:spPr>
            <a:xfrm>
              <a:off x="3710740"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010" name="tx1010"/>
            <p:cNvSpPr/>
            <p:nvPr/>
          </p:nvSpPr>
          <p:spPr>
            <a:xfrm>
              <a:off x="3965710"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11" name="tx1011"/>
            <p:cNvSpPr/>
            <p:nvPr/>
          </p:nvSpPr>
          <p:spPr>
            <a:xfrm>
              <a:off x="4220681"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12" name="tx1012"/>
            <p:cNvSpPr/>
            <p:nvPr/>
          </p:nvSpPr>
          <p:spPr>
            <a:xfrm>
              <a:off x="4475651"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13" name="tx1013"/>
            <p:cNvSpPr/>
            <p:nvPr/>
          </p:nvSpPr>
          <p:spPr>
            <a:xfrm>
              <a:off x="4730621"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14" name="tx1014"/>
            <p:cNvSpPr/>
            <p:nvPr/>
          </p:nvSpPr>
          <p:spPr>
            <a:xfrm>
              <a:off x="4985591"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15" name="tx1015"/>
            <p:cNvSpPr/>
            <p:nvPr/>
          </p:nvSpPr>
          <p:spPr>
            <a:xfrm>
              <a:off x="5240562"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16" name="tx1016"/>
            <p:cNvSpPr/>
            <p:nvPr/>
          </p:nvSpPr>
          <p:spPr>
            <a:xfrm>
              <a:off x="5495532"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17" name="tx1017"/>
            <p:cNvSpPr/>
            <p:nvPr/>
          </p:nvSpPr>
          <p:spPr>
            <a:xfrm>
              <a:off x="5750502" y="479408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18" name="tx1018"/>
            <p:cNvSpPr/>
            <p:nvPr/>
          </p:nvSpPr>
          <p:spPr>
            <a:xfrm>
              <a:off x="6005472" y="479276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019" name="tx1019"/>
            <p:cNvSpPr/>
            <p:nvPr/>
          </p:nvSpPr>
          <p:spPr>
            <a:xfrm>
              <a:off x="6260442"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020" name="tx1020"/>
            <p:cNvSpPr/>
            <p:nvPr/>
          </p:nvSpPr>
          <p:spPr>
            <a:xfrm>
              <a:off x="6515413" y="479138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21" name="tx1021"/>
            <p:cNvSpPr/>
            <p:nvPr/>
          </p:nvSpPr>
          <p:spPr>
            <a:xfrm>
              <a:off x="6770383" y="479276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22" name="tx1022"/>
            <p:cNvSpPr/>
            <p:nvPr/>
          </p:nvSpPr>
          <p:spPr>
            <a:xfrm>
              <a:off x="7025353"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23" name="tx1023"/>
            <p:cNvSpPr/>
            <p:nvPr/>
          </p:nvSpPr>
          <p:spPr>
            <a:xfrm>
              <a:off x="7280323" y="479138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24" name="tx1024"/>
            <p:cNvSpPr/>
            <p:nvPr/>
          </p:nvSpPr>
          <p:spPr>
            <a:xfrm>
              <a:off x="7535293" y="479276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025" name="tx1025"/>
            <p:cNvSpPr/>
            <p:nvPr/>
          </p:nvSpPr>
          <p:spPr>
            <a:xfrm>
              <a:off x="7790264"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026" name="tx1026"/>
            <p:cNvSpPr/>
            <p:nvPr/>
          </p:nvSpPr>
          <p:spPr>
            <a:xfrm>
              <a:off x="8045234"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27" name="tx1027"/>
            <p:cNvSpPr/>
            <p:nvPr/>
          </p:nvSpPr>
          <p:spPr>
            <a:xfrm>
              <a:off x="8300204"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28" name="tx1028"/>
            <p:cNvSpPr/>
            <p:nvPr/>
          </p:nvSpPr>
          <p:spPr>
            <a:xfrm>
              <a:off x="8555174" y="479138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29" name="tx1029"/>
            <p:cNvSpPr/>
            <p:nvPr/>
          </p:nvSpPr>
          <p:spPr>
            <a:xfrm>
              <a:off x="2180919"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30" name="tx1030"/>
            <p:cNvSpPr/>
            <p:nvPr/>
          </p:nvSpPr>
          <p:spPr>
            <a:xfrm>
              <a:off x="2435889"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31" name="tx1031"/>
            <p:cNvSpPr/>
            <p:nvPr/>
          </p:nvSpPr>
          <p:spPr>
            <a:xfrm>
              <a:off x="2690859"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32" name="tx1032"/>
            <p:cNvSpPr/>
            <p:nvPr/>
          </p:nvSpPr>
          <p:spPr>
            <a:xfrm>
              <a:off x="2945830"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33" name="tx1033"/>
            <p:cNvSpPr/>
            <p:nvPr/>
          </p:nvSpPr>
          <p:spPr>
            <a:xfrm>
              <a:off x="3200800"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34" name="tx1034"/>
            <p:cNvSpPr/>
            <p:nvPr/>
          </p:nvSpPr>
          <p:spPr>
            <a:xfrm>
              <a:off x="3455770"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35" name="tx1035"/>
            <p:cNvSpPr/>
            <p:nvPr/>
          </p:nvSpPr>
          <p:spPr>
            <a:xfrm>
              <a:off x="3710740"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36" name="tx1036"/>
            <p:cNvSpPr/>
            <p:nvPr/>
          </p:nvSpPr>
          <p:spPr>
            <a:xfrm>
              <a:off x="3965710"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37" name="tx1037"/>
            <p:cNvSpPr/>
            <p:nvPr/>
          </p:nvSpPr>
          <p:spPr>
            <a:xfrm>
              <a:off x="4220681"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38" name="tx1038"/>
            <p:cNvSpPr/>
            <p:nvPr/>
          </p:nvSpPr>
          <p:spPr>
            <a:xfrm>
              <a:off x="4475651"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39" name="tx1039"/>
            <p:cNvSpPr/>
            <p:nvPr/>
          </p:nvSpPr>
          <p:spPr>
            <a:xfrm>
              <a:off x="4730621"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40" name="tx1040"/>
            <p:cNvSpPr/>
            <p:nvPr/>
          </p:nvSpPr>
          <p:spPr>
            <a:xfrm>
              <a:off x="4985591"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1" name="tx1041"/>
            <p:cNvSpPr/>
            <p:nvPr/>
          </p:nvSpPr>
          <p:spPr>
            <a:xfrm>
              <a:off x="5240562"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2" name="tx1042"/>
            <p:cNvSpPr/>
            <p:nvPr/>
          </p:nvSpPr>
          <p:spPr>
            <a:xfrm>
              <a:off x="5495532"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43" name="tx1043"/>
            <p:cNvSpPr/>
            <p:nvPr/>
          </p:nvSpPr>
          <p:spPr>
            <a:xfrm>
              <a:off x="5750502"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4" name="tx1044"/>
            <p:cNvSpPr/>
            <p:nvPr/>
          </p:nvSpPr>
          <p:spPr>
            <a:xfrm>
              <a:off x="6005472"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5" name="tx1045"/>
            <p:cNvSpPr/>
            <p:nvPr/>
          </p:nvSpPr>
          <p:spPr>
            <a:xfrm>
              <a:off x="6260442"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6" name="tx1046"/>
            <p:cNvSpPr/>
            <p:nvPr/>
          </p:nvSpPr>
          <p:spPr>
            <a:xfrm>
              <a:off x="6515413"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7" name="tx1047"/>
            <p:cNvSpPr/>
            <p:nvPr/>
          </p:nvSpPr>
          <p:spPr>
            <a:xfrm>
              <a:off x="6770383"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8" name="tx1048"/>
            <p:cNvSpPr/>
            <p:nvPr/>
          </p:nvSpPr>
          <p:spPr>
            <a:xfrm>
              <a:off x="7025353"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49" name="tx1049"/>
            <p:cNvSpPr/>
            <p:nvPr/>
          </p:nvSpPr>
          <p:spPr>
            <a:xfrm>
              <a:off x="7280323"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50" name="tx1050"/>
            <p:cNvSpPr/>
            <p:nvPr/>
          </p:nvSpPr>
          <p:spPr>
            <a:xfrm>
              <a:off x="7535293"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51" name="tx1051"/>
            <p:cNvSpPr/>
            <p:nvPr/>
          </p:nvSpPr>
          <p:spPr>
            <a:xfrm>
              <a:off x="7790264"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52" name="tx1052"/>
            <p:cNvSpPr/>
            <p:nvPr/>
          </p:nvSpPr>
          <p:spPr>
            <a:xfrm>
              <a:off x="8045234"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53" name="tx1053"/>
            <p:cNvSpPr/>
            <p:nvPr/>
          </p:nvSpPr>
          <p:spPr>
            <a:xfrm>
              <a:off x="8300204"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54" name="tx1054"/>
            <p:cNvSpPr/>
            <p:nvPr/>
          </p:nvSpPr>
          <p:spPr>
            <a:xfrm>
              <a:off x="8555174"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55" name="tx1055"/>
            <p:cNvSpPr/>
            <p:nvPr/>
          </p:nvSpPr>
          <p:spPr>
            <a:xfrm>
              <a:off x="2180919"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56" name="tx1056"/>
            <p:cNvSpPr/>
            <p:nvPr/>
          </p:nvSpPr>
          <p:spPr>
            <a:xfrm>
              <a:off x="2435889" y="495216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57" name="tx1057"/>
            <p:cNvSpPr/>
            <p:nvPr/>
          </p:nvSpPr>
          <p:spPr>
            <a:xfrm>
              <a:off x="2690859"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58" name="tx1058"/>
            <p:cNvSpPr/>
            <p:nvPr/>
          </p:nvSpPr>
          <p:spPr>
            <a:xfrm>
              <a:off x="2945830"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59" name="tx1059"/>
            <p:cNvSpPr/>
            <p:nvPr/>
          </p:nvSpPr>
          <p:spPr>
            <a:xfrm>
              <a:off x="3200800"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60" name="tx1060"/>
            <p:cNvSpPr/>
            <p:nvPr/>
          </p:nvSpPr>
          <p:spPr>
            <a:xfrm>
              <a:off x="3455770" y="495216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61" name="tx1061"/>
            <p:cNvSpPr/>
            <p:nvPr/>
          </p:nvSpPr>
          <p:spPr>
            <a:xfrm>
              <a:off x="3710740"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62" name="tx1062"/>
            <p:cNvSpPr/>
            <p:nvPr/>
          </p:nvSpPr>
          <p:spPr>
            <a:xfrm>
              <a:off x="3965710"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63" name="tx1063"/>
            <p:cNvSpPr/>
            <p:nvPr/>
          </p:nvSpPr>
          <p:spPr>
            <a:xfrm>
              <a:off x="4220681"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64" name="tx1064"/>
            <p:cNvSpPr/>
            <p:nvPr/>
          </p:nvSpPr>
          <p:spPr>
            <a:xfrm>
              <a:off x="4475651"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65" name="tx1065"/>
            <p:cNvSpPr/>
            <p:nvPr/>
          </p:nvSpPr>
          <p:spPr>
            <a:xfrm>
              <a:off x="4730621"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66" name="tx1066"/>
            <p:cNvSpPr/>
            <p:nvPr/>
          </p:nvSpPr>
          <p:spPr>
            <a:xfrm>
              <a:off x="4985591"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67" name="tx1067"/>
            <p:cNvSpPr/>
            <p:nvPr/>
          </p:nvSpPr>
          <p:spPr>
            <a:xfrm>
              <a:off x="5240562"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68" name="tx1068"/>
            <p:cNvSpPr/>
            <p:nvPr/>
          </p:nvSpPr>
          <p:spPr>
            <a:xfrm>
              <a:off x="5495532" y="49535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69" name="tx1069"/>
            <p:cNvSpPr/>
            <p:nvPr/>
          </p:nvSpPr>
          <p:spPr>
            <a:xfrm>
              <a:off x="5750502"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70" name="tx1070"/>
            <p:cNvSpPr/>
            <p:nvPr/>
          </p:nvSpPr>
          <p:spPr>
            <a:xfrm>
              <a:off x="6005472"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71" name="tx1071"/>
            <p:cNvSpPr/>
            <p:nvPr/>
          </p:nvSpPr>
          <p:spPr>
            <a:xfrm>
              <a:off x="6260442"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72" name="tx1072"/>
            <p:cNvSpPr/>
            <p:nvPr/>
          </p:nvSpPr>
          <p:spPr>
            <a:xfrm>
              <a:off x="6515413"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73" name="tx1073"/>
            <p:cNvSpPr/>
            <p:nvPr/>
          </p:nvSpPr>
          <p:spPr>
            <a:xfrm>
              <a:off x="6770383"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74" name="tx1074"/>
            <p:cNvSpPr/>
            <p:nvPr/>
          </p:nvSpPr>
          <p:spPr>
            <a:xfrm>
              <a:off x="7025353"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75" name="tx1075"/>
            <p:cNvSpPr/>
            <p:nvPr/>
          </p:nvSpPr>
          <p:spPr>
            <a:xfrm>
              <a:off x="7280323"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76" name="tx1076"/>
            <p:cNvSpPr/>
            <p:nvPr/>
          </p:nvSpPr>
          <p:spPr>
            <a:xfrm>
              <a:off x="7790264" y="49535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077" name="tx1077"/>
            <p:cNvSpPr/>
            <p:nvPr/>
          </p:nvSpPr>
          <p:spPr>
            <a:xfrm>
              <a:off x="8045234" y="49535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078" name="tx1078"/>
            <p:cNvSpPr/>
            <p:nvPr/>
          </p:nvSpPr>
          <p:spPr>
            <a:xfrm>
              <a:off x="8300204" y="49535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079" name="tx1079"/>
            <p:cNvSpPr/>
            <p:nvPr/>
          </p:nvSpPr>
          <p:spPr>
            <a:xfrm>
              <a:off x="8555174" y="49535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080" name="tx1080"/>
            <p:cNvSpPr/>
            <p:nvPr/>
          </p:nvSpPr>
          <p:spPr>
            <a:xfrm>
              <a:off x="2435889"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81" name="tx1081"/>
            <p:cNvSpPr/>
            <p:nvPr/>
          </p:nvSpPr>
          <p:spPr>
            <a:xfrm>
              <a:off x="2690859"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82" name="tx1082"/>
            <p:cNvSpPr/>
            <p:nvPr/>
          </p:nvSpPr>
          <p:spPr>
            <a:xfrm>
              <a:off x="2945830"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83" name="tx1083"/>
            <p:cNvSpPr/>
            <p:nvPr/>
          </p:nvSpPr>
          <p:spPr>
            <a:xfrm>
              <a:off x="3200800"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84" name="tx1084"/>
            <p:cNvSpPr/>
            <p:nvPr/>
          </p:nvSpPr>
          <p:spPr>
            <a:xfrm>
              <a:off x="3455770"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85" name="tx1085"/>
            <p:cNvSpPr/>
            <p:nvPr/>
          </p:nvSpPr>
          <p:spPr>
            <a:xfrm>
              <a:off x="3710740" y="543587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086" name="tx1086"/>
            <p:cNvSpPr/>
            <p:nvPr/>
          </p:nvSpPr>
          <p:spPr>
            <a:xfrm>
              <a:off x="3965710"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7" name="tx1087"/>
            <p:cNvSpPr/>
            <p:nvPr/>
          </p:nvSpPr>
          <p:spPr>
            <a:xfrm>
              <a:off x="4220681"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8" name="tx1088"/>
            <p:cNvSpPr/>
            <p:nvPr/>
          </p:nvSpPr>
          <p:spPr>
            <a:xfrm>
              <a:off x="4475651"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9" name="tx1089"/>
            <p:cNvSpPr/>
            <p:nvPr/>
          </p:nvSpPr>
          <p:spPr>
            <a:xfrm>
              <a:off x="4730621"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0" name="tx1090"/>
            <p:cNvSpPr/>
            <p:nvPr/>
          </p:nvSpPr>
          <p:spPr>
            <a:xfrm>
              <a:off x="4985591"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1" name="tx1091"/>
            <p:cNvSpPr/>
            <p:nvPr/>
          </p:nvSpPr>
          <p:spPr>
            <a:xfrm>
              <a:off x="5240562"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92" name="tx1092"/>
            <p:cNvSpPr/>
            <p:nvPr/>
          </p:nvSpPr>
          <p:spPr>
            <a:xfrm>
              <a:off x="5495532"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93" name="tx1093"/>
            <p:cNvSpPr/>
            <p:nvPr/>
          </p:nvSpPr>
          <p:spPr>
            <a:xfrm>
              <a:off x="5750502"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94" name="tx1094"/>
            <p:cNvSpPr/>
            <p:nvPr/>
          </p:nvSpPr>
          <p:spPr>
            <a:xfrm>
              <a:off x="6005472"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95" name="tx1095"/>
            <p:cNvSpPr/>
            <p:nvPr/>
          </p:nvSpPr>
          <p:spPr>
            <a:xfrm>
              <a:off x="6260442"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96" name="tx1096"/>
            <p:cNvSpPr/>
            <p:nvPr/>
          </p:nvSpPr>
          <p:spPr>
            <a:xfrm>
              <a:off x="6515413"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97" name="tx1097"/>
            <p:cNvSpPr/>
            <p:nvPr/>
          </p:nvSpPr>
          <p:spPr>
            <a:xfrm>
              <a:off x="6770383"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098" name="tx1098"/>
            <p:cNvSpPr/>
            <p:nvPr/>
          </p:nvSpPr>
          <p:spPr>
            <a:xfrm>
              <a:off x="7025353"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99" name="tx1099"/>
            <p:cNvSpPr/>
            <p:nvPr/>
          </p:nvSpPr>
          <p:spPr>
            <a:xfrm>
              <a:off x="7280323"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00" name="tx1100"/>
            <p:cNvSpPr/>
            <p:nvPr/>
          </p:nvSpPr>
          <p:spPr>
            <a:xfrm>
              <a:off x="7535293"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01" name="tx1101"/>
            <p:cNvSpPr/>
            <p:nvPr/>
          </p:nvSpPr>
          <p:spPr>
            <a:xfrm>
              <a:off x="7790264"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02" name="tx1102"/>
            <p:cNvSpPr/>
            <p:nvPr/>
          </p:nvSpPr>
          <p:spPr>
            <a:xfrm>
              <a:off x="8045234"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103" name="tx1103"/>
            <p:cNvSpPr/>
            <p:nvPr/>
          </p:nvSpPr>
          <p:spPr>
            <a:xfrm>
              <a:off x="8300204"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104" name="tx1104"/>
            <p:cNvSpPr/>
            <p:nvPr/>
          </p:nvSpPr>
          <p:spPr>
            <a:xfrm>
              <a:off x="8555174"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105" name="tx1105"/>
            <p:cNvSpPr/>
            <p:nvPr/>
          </p:nvSpPr>
          <p:spPr>
            <a:xfrm>
              <a:off x="2180919"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06" name="tx1106"/>
            <p:cNvSpPr/>
            <p:nvPr/>
          </p:nvSpPr>
          <p:spPr>
            <a:xfrm>
              <a:off x="2435889"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07" name="tx1107"/>
            <p:cNvSpPr/>
            <p:nvPr/>
          </p:nvSpPr>
          <p:spPr>
            <a:xfrm>
              <a:off x="2690859"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08" name="tx1108"/>
            <p:cNvSpPr/>
            <p:nvPr/>
          </p:nvSpPr>
          <p:spPr>
            <a:xfrm>
              <a:off x="2945830"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09" name="tx1109"/>
            <p:cNvSpPr/>
            <p:nvPr/>
          </p:nvSpPr>
          <p:spPr>
            <a:xfrm>
              <a:off x="3200800"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0" name="tx1110"/>
            <p:cNvSpPr/>
            <p:nvPr/>
          </p:nvSpPr>
          <p:spPr>
            <a:xfrm>
              <a:off x="3455770"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111" name="tx1111"/>
            <p:cNvSpPr/>
            <p:nvPr/>
          </p:nvSpPr>
          <p:spPr>
            <a:xfrm>
              <a:off x="3710740"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2" name="tx1112"/>
            <p:cNvSpPr/>
            <p:nvPr/>
          </p:nvSpPr>
          <p:spPr>
            <a:xfrm>
              <a:off x="3965710"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3" name="tx1113"/>
            <p:cNvSpPr/>
            <p:nvPr/>
          </p:nvSpPr>
          <p:spPr>
            <a:xfrm>
              <a:off x="4220681"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4" name="tx1114"/>
            <p:cNvSpPr/>
            <p:nvPr/>
          </p:nvSpPr>
          <p:spPr>
            <a:xfrm>
              <a:off x="4475651"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5" name="tx1115"/>
            <p:cNvSpPr/>
            <p:nvPr/>
          </p:nvSpPr>
          <p:spPr>
            <a:xfrm>
              <a:off x="4730621"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6" name="tx1116"/>
            <p:cNvSpPr/>
            <p:nvPr/>
          </p:nvSpPr>
          <p:spPr>
            <a:xfrm>
              <a:off x="4985591"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7" name="tx1117"/>
            <p:cNvSpPr/>
            <p:nvPr/>
          </p:nvSpPr>
          <p:spPr>
            <a:xfrm>
              <a:off x="5240562"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8" name="tx1118"/>
            <p:cNvSpPr/>
            <p:nvPr/>
          </p:nvSpPr>
          <p:spPr>
            <a:xfrm>
              <a:off x="5495532"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9" name="tx1119"/>
            <p:cNvSpPr/>
            <p:nvPr/>
          </p:nvSpPr>
          <p:spPr>
            <a:xfrm>
              <a:off x="5750502"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0" name="tx1120"/>
            <p:cNvSpPr/>
            <p:nvPr/>
          </p:nvSpPr>
          <p:spPr>
            <a:xfrm>
              <a:off x="6005472"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1" name="tx1121"/>
            <p:cNvSpPr/>
            <p:nvPr/>
          </p:nvSpPr>
          <p:spPr>
            <a:xfrm>
              <a:off x="6260442"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2" name="tx1122"/>
            <p:cNvSpPr/>
            <p:nvPr/>
          </p:nvSpPr>
          <p:spPr>
            <a:xfrm>
              <a:off x="6515413"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3" name="tx1123"/>
            <p:cNvSpPr/>
            <p:nvPr/>
          </p:nvSpPr>
          <p:spPr>
            <a:xfrm>
              <a:off x="6770383"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4" name="tx1124"/>
            <p:cNvSpPr/>
            <p:nvPr/>
          </p:nvSpPr>
          <p:spPr>
            <a:xfrm>
              <a:off x="7025353"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5" name="tx1125"/>
            <p:cNvSpPr/>
            <p:nvPr/>
          </p:nvSpPr>
          <p:spPr>
            <a:xfrm>
              <a:off x="7280323"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6" name="tx1126"/>
            <p:cNvSpPr/>
            <p:nvPr/>
          </p:nvSpPr>
          <p:spPr>
            <a:xfrm>
              <a:off x="7535293"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7" name="tx1127"/>
            <p:cNvSpPr/>
            <p:nvPr/>
          </p:nvSpPr>
          <p:spPr>
            <a:xfrm>
              <a:off x="7790264"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8" name="tx1128"/>
            <p:cNvSpPr/>
            <p:nvPr/>
          </p:nvSpPr>
          <p:spPr>
            <a:xfrm>
              <a:off x="8045234"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9" name="tx1129"/>
            <p:cNvSpPr/>
            <p:nvPr/>
          </p:nvSpPr>
          <p:spPr>
            <a:xfrm>
              <a:off x="8300204"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30" name="tx1130"/>
            <p:cNvSpPr/>
            <p:nvPr/>
          </p:nvSpPr>
          <p:spPr>
            <a:xfrm>
              <a:off x="8555174"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31" name="tx1131"/>
            <p:cNvSpPr/>
            <p:nvPr/>
          </p:nvSpPr>
          <p:spPr>
            <a:xfrm>
              <a:off x="2180919"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32" name="tx1132"/>
            <p:cNvSpPr/>
            <p:nvPr/>
          </p:nvSpPr>
          <p:spPr>
            <a:xfrm>
              <a:off x="2435889"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33" name="tx1133"/>
            <p:cNvSpPr/>
            <p:nvPr/>
          </p:nvSpPr>
          <p:spPr>
            <a:xfrm>
              <a:off x="2690859"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34" name="tx1134"/>
            <p:cNvSpPr/>
            <p:nvPr/>
          </p:nvSpPr>
          <p:spPr>
            <a:xfrm>
              <a:off x="2945830"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35" name="tx1135"/>
            <p:cNvSpPr/>
            <p:nvPr/>
          </p:nvSpPr>
          <p:spPr>
            <a:xfrm>
              <a:off x="3200800"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36" name="tx1136"/>
            <p:cNvSpPr/>
            <p:nvPr/>
          </p:nvSpPr>
          <p:spPr>
            <a:xfrm>
              <a:off x="3455770"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37" name="tx1137"/>
            <p:cNvSpPr/>
            <p:nvPr/>
          </p:nvSpPr>
          <p:spPr>
            <a:xfrm>
              <a:off x="3710740"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38" name="tx1138"/>
            <p:cNvSpPr/>
            <p:nvPr/>
          </p:nvSpPr>
          <p:spPr>
            <a:xfrm>
              <a:off x="3965710"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39" name="tx1139"/>
            <p:cNvSpPr/>
            <p:nvPr/>
          </p:nvSpPr>
          <p:spPr>
            <a:xfrm>
              <a:off x="4220681"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40" name="tx1140"/>
            <p:cNvSpPr/>
            <p:nvPr/>
          </p:nvSpPr>
          <p:spPr>
            <a:xfrm>
              <a:off x="4730621"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141" name="tx1141"/>
            <p:cNvSpPr/>
            <p:nvPr/>
          </p:nvSpPr>
          <p:spPr>
            <a:xfrm>
              <a:off x="4985591"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42" name="tx1142"/>
            <p:cNvSpPr/>
            <p:nvPr/>
          </p:nvSpPr>
          <p:spPr>
            <a:xfrm>
              <a:off x="5240562"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43" name="tx1143"/>
            <p:cNvSpPr/>
            <p:nvPr/>
          </p:nvSpPr>
          <p:spPr>
            <a:xfrm>
              <a:off x="5495532"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44" name="tx1144"/>
            <p:cNvSpPr/>
            <p:nvPr/>
          </p:nvSpPr>
          <p:spPr>
            <a:xfrm>
              <a:off x="5750502"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45" name="tx1145"/>
            <p:cNvSpPr/>
            <p:nvPr/>
          </p:nvSpPr>
          <p:spPr>
            <a:xfrm>
              <a:off x="6005472"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46" name="tx1146"/>
            <p:cNvSpPr/>
            <p:nvPr/>
          </p:nvSpPr>
          <p:spPr>
            <a:xfrm>
              <a:off x="6260442"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47" name="tx1147"/>
            <p:cNvSpPr/>
            <p:nvPr/>
          </p:nvSpPr>
          <p:spPr>
            <a:xfrm>
              <a:off x="6515413"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48" name="tx1148"/>
            <p:cNvSpPr/>
            <p:nvPr/>
          </p:nvSpPr>
          <p:spPr>
            <a:xfrm>
              <a:off x="6770383"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49" name="tx1149"/>
            <p:cNvSpPr/>
            <p:nvPr/>
          </p:nvSpPr>
          <p:spPr>
            <a:xfrm>
              <a:off x="7025353"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50" name="tx1150"/>
            <p:cNvSpPr/>
            <p:nvPr/>
          </p:nvSpPr>
          <p:spPr>
            <a:xfrm>
              <a:off x="7280323"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51" name="tx1151"/>
            <p:cNvSpPr/>
            <p:nvPr/>
          </p:nvSpPr>
          <p:spPr>
            <a:xfrm>
              <a:off x="7535293"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52" name="tx1152"/>
            <p:cNvSpPr/>
            <p:nvPr/>
          </p:nvSpPr>
          <p:spPr>
            <a:xfrm>
              <a:off x="7790264"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53" name="tx1153"/>
            <p:cNvSpPr/>
            <p:nvPr/>
          </p:nvSpPr>
          <p:spPr>
            <a:xfrm>
              <a:off x="8045234"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54" name="tx1154"/>
            <p:cNvSpPr/>
            <p:nvPr/>
          </p:nvSpPr>
          <p:spPr>
            <a:xfrm>
              <a:off x="8300204"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55" name="tx1155"/>
            <p:cNvSpPr/>
            <p:nvPr/>
          </p:nvSpPr>
          <p:spPr>
            <a:xfrm>
              <a:off x="8555174"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56" name="tx1156"/>
            <p:cNvSpPr/>
            <p:nvPr/>
          </p:nvSpPr>
          <p:spPr>
            <a:xfrm>
              <a:off x="2690859"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157" name="tx1157"/>
            <p:cNvSpPr/>
            <p:nvPr/>
          </p:nvSpPr>
          <p:spPr>
            <a:xfrm>
              <a:off x="2945830"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158" name="tx1158"/>
            <p:cNvSpPr/>
            <p:nvPr/>
          </p:nvSpPr>
          <p:spPr>
            <a:xfrm>
              <a:off x="3200800"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159" name="tx1159"/>
            <p:cNvSpPr/>
            <p:nvPr/>
          </p:nvSpPr>
          <p:spPr>
            <a:xfrm>
              <a:off x="3455770" y="559665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160" name="tx1160"/>
            <p:cNvSpPr/>
            <p:nvPr/>
          </p:nvSpPr>
          <p:spPr>
            <a:xfrm>
              <a:off x="3710740"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161" name="tx1161"/>
            <p:cNvSpPr/>
            <p:nvPr/>
          </p:nvSpPr>
          <p:spPr>
            <a:xfrm>
              <a:off x="3965710"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162" name="tx1162"/>
            <p:cNvSpPr/>
            <p:nvPr/>
          </p:nvSpPr>
          <p:spPr>
            <a:xfrm>
              <a:off x="4475651"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63" name="tx1163"/>
            <p:cNvSpPr/>
            <p:nvPr/>
          </p:nvSpPr>
          <p:spPr>
            <a:xfrm>
              <a:off x="5495532"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164" name="tx1164"/>
            <p:cNvSpPr/>
            <p:nvPr/>
          </p:nvSpPr>
          <p:spPr>
            <a:xfrm>
              <a:off x="2180919"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165" name="tx1165"/>
            <p:cNvSpPr/>
            <p:nvPr/>
          </p:nvSpPr>
          <p:spPr>
            <a:xfrm>
              <a:off x="2435889"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166" name="tx1166"/>
            <p:cNvSpPr/>
            <p:nvPr/>
          </p:nvSpPr>
          <p:spPr>
            <a:xfrm>
              <a:off x="2690859"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167" name="tx1167"/>
            <p:cNvSpPr/>
            <p:nvPr/>
          </p:nvSpPr>
          <p:spPr>
            <a:xfrm>
              <a:off x="2945830"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68" name="tx1168"/>
            <p:cNvSpPr/>
            <p:nvPr/>
          </p:nvSpPr>
          <p:spPr>
            <a:xfrm>
              <a:off x="3200800"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169" name="tx1169"/>
            <p:cNvSpPr/>
            <p:nvPr/>
          </p:nvSpPr>
          <p:spPr>
            <a:xfrm>
              <a:off x="3455770"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70" name="tx1170"/>
            <p:cNvSpPr/>
            <p:nvPr/>
          </p:nvSpPr>
          <p:spPr>
            <a:xfrm>
              <a:off x="3710740"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171" name="tx1171"/>
            <p:cNvSpPr/>
            <p:nvPr/>
          </p:nvSpPr>
          <p:spPr>
            <a:xfrm>
              <a:off x="3965710"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72" name="tx1172"/>
            <p:cNvSpPr/>
            <p:nvPr/>
          </p:nvSpPr>
          <p:spPr>
            <a:xfrm>
              <a:off x="4220681"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73" name="tx1173"/>
            <p:cNvSpPr/>
            <p:nvPr/>
          </p:nvSpPr>
          <p:spPr>
            <a:xfrm>
              <a:off x="4475651"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174" name="tx1174"/>
            <p:cNvSpPr/>
            <p:nvPr/>
          </p:nvSpPr>
          <p:spPr>
            <a:xfrm>
              <a:off x="4730621"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175" name="tx1175"/>
            <p:cNvSpPr/>
            <p:nvPr/>
          </p:nvSpPr>
          <p:spPr>
            <a:xfrm>
              <a:off x="4985591"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76" name="tx1176"/>
            <p:cNvSpPr/>
            <p:nvPr/>
          </p:nvSpPr>
          <p:spPr>
            <a:xfrm>
              <a:off x="5240562"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77" name="tx1177"/>
            <p:cNvSpPr/>
            <p:nvPr/>
          </p:nvSpPr>
          <p:spPr>
            <a:xfrm>
              <a:off x="5495532"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178" name="tx1178"/>
            <p:cNvSpPr/>
            <p:nvPr/>
          </p:nvSpPr>
          <p:spPr>
            <a:xfrm>
              <a:off x="5750502"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179" name="tx1179"/>
            <p:cNvSpPr/>
            <p:nvPr/>
          </p:nvSpPr>
          <p:spPr>
            <a:xfrm>
              <a:off x="6005472"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180" name="tx1180"/>
            <p:cNvSpPr/>
            <p:nvPr/>
          </p:nvSpPr>
          <p:spPr>
            <a:xfrm>
              <a:off x="6260442"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81" name="tx1181"/>
            <p:cNvSpPr/>
            <p:nvPr/>
          </p:nvSpPr>
          <p:spPr>
            <a:xfrm>
              <a:off x="6515413"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82" name="tx1182"/>
            <p:cNvSpPr/>
            <p:nvPr/>
          </p:nvSpPr>
          <p:spPr>
            <a:xfrm>
              <a:off x="6770383"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83" name="tx1183"/>
            <p:cNvSpPr/>
            <p:nvPr/>
          </p:nvSpPr>
          <p:spPr>
            <a:xfrm>
              <a:off x="7025353"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84" name="tx1184"/>
            <p:cNvSpPr/>
            <p:nvPr/>
          </p:nvSpPr>
          <p:spPr>
            <a:xfrm>
              <a:off x="7280323" y="51129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185" name="tx1185"/>
            <p:cNvSpPr/>
            <p:nvPr/>
          </p:nvSpPr>
          <p:spPr>
            <a:xfrm>
              <a:off x="7535293"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186" name="tx1186"/>
            <p:cNvSpPr/>
            <p:nvPr/>
          </p:nvSpPr>
          <p:spPr>
            <a:xfrm>
              <a:off x="7790264"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87" name="tx1187"/>
            <p:cNvSpPr/>
            <p:nvPr/>
          </p:nvSpPr>
          <p:spPr>
            <a:xfrm>
              <a:off x="8045234"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88" name="tx1188"/>
            <p:cNvSpPr/>
            <p:nvPr/>
          </p:nvSpPr>
          <p:spPr>
            <a:xfrm>
              <a:off x="8300204" y="51143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89" name="tx1189"/>
            <p:cNvSpPr/>
            <p:nvPr/>
          </p:nvSpPr>
          <p:spPr>
            <a:xfrm>
              <a:off x="8555174" y="51143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90" name="tx1190"/>
            <p:cNvSpPr/>
            <p:nvPr/>
          </p:nvSpPr>
          <p:spPr>
            <a:xfrm>
              <a:off x="2180919"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91" name="tx1191"/>
            <p:cNvSpPr/>
            <p:nvPr/>
          </p:nvSpPr>
          <p:spPr>
            <a:xfrm>
              <a:off x="2435889"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92" name="tx1192"/>
            <p:cNvSpPr/>
            <p:nvPr/>
          </p:nvSpPr>
          <p:spPr>
            <a:xfrm>
              <a:off x="2690859"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93" name="tx1193"/>
            <p:cNvSpPr/>
            <p:nvPr/>
          </p:nvSpPr>
          <p:spPr>
            <a:xfrm>
              <a:off x="2945830"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94" name="tx1194"/>
            <p:cNvSpPr/>
            <p:nvPr/>
          </p:nvSpPr>
          <p:spPr>
            <a:xfrm>
              <a:off x="3200800" y="398749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195" name="tx1195"/>
            <p:cNvSpPr/>
            <p:nvPr/>
          </p:nvSpPr>
          <p:spPr>
            <a:xfrm>
              <a:off x="3965710"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196" name="tx1196"/>
            <p:cNvSpPr/>
            <p:nvPr/>
          </p:nvSpPr>
          <p:spPr>
            <a:xfrm>
              <a:off x="4475651"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97" name="tx1197"/>
            <p:cNvSpPr/>
            <p:nvPr/>
          </p:nvSpPr>
          <p:spPr>
            <a:xfrm>
              <a:off x="4730621"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198" name="tx1198"/>
            <p:cNvSpPr/>
            <p:nvPr/>
          </p:nvSpPr>
          <p:spPr>
            <a:xfrm>
              <a:off x="4985591"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99" name="tx1199"/>
            <p:cNvSpPr/>
            <p:nvPr/>
          </p:nvSpPr>
          <p:spPr>
            <a:xfrm>
              <a:off x="5240562"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200" name="tx1200"/>
            <p:cNvSpPr/>
            <p:nvPr/>
          </p:nvSpPr>
          <p:spPr>
            <a:xfrm>
              <a:off x="5495532"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201" name="tx1201"/>
            <p:cNvSpPr/>
            <p:nvPr/>
          </p:nvSpPr>
          <p:spPr>
            <a:xfrm>
              <a:off x="5750502"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202" name="tx1202"/>
            <p:cNvSpPr/>
            <p:nvPr/>
          </p:nvSpPr>
          <p:spPr>
            <a:xfrm>
              <a:off x="6005472"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203" name="tx1203"/>
            <p:cNvSpPr/>
            <p:nvPr/>
          </p:nvSpPr>
          <p:spPr>
            <a:xfrm>
              <a:off x="6260442" y="398919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204" name="tx1204"/>
            <p:cNvSpPr/>
            <p:nvPr/>
          </p:nvSpPr>
          <p:spPr>
            <a:xfrm>
              <a:off x="6515413"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205" name="tx1205"/>
            <p:cNvSpPr/>
            <p:nvPr/>
          </p:nvSpPr>
          <p:spPr>
            <a:xfrm>
              <a:off x="7025353"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206" name="tx1206"/>
            <p:cNvSpPr/>
            <p:nvPr/>
          </p:nvSpPr>
          <p:spPr>
            <a:xfrm>
              <a:off x="7280323"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207" name="tx1207"/>
            <p:cNvSpPr/>
            <p:nvPr/>
          </p:nvSpPr>
          <p:spPr>
            <a:xfrm>
              <a:off x="7535293"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208" name="tx1208"/>
            <p:cNvSpPr/>
            <p:nvPr/>
          </p:nvSpPr>
          <p:spPr>
            <a:xfrm>
              <a:off x="7790264"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209" name="tx1209"/>
            <p:cNvSpPr/>
            <p:nvPr/>
          </p:nvSpPr>
          <p:spPr>
            <a:xfrm>
              <a:off x="8045234" y="398749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210" name="tx1210"/>
            <p:cNvSpPr/>
            <p:nvPr/>
          </p:nvSpPr>
          <p:spPr>
            <a:xfrm>
              <a:off x="8300204"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211" name="tx1211"/>
            <p:cNvSpPr/>
            <p:nvPr/>
          </p:nvSpPr>
          <p:spPr>
            <a:xfrm>
              <a:off x="8555174"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212" name="tx1212"/>
            <p:cNvSpPr/>
            <p:nvPr/>
          </p:nvSpPr>
          <p:spPr>
            <a:xfrm>
              <a:off x="2180919"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213" name="tx1213"/>
            <p:cNvSpPr/>
            <p:nvPr/>
          </p:nvSpPr>
          <p:spPr>
            <a:xfrm>
              <a:off x="2435889"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214" name="tx1214"/>
            <p:cNvSpPr/>
            <p:nvPr/>
          </p:nvSpPr>
          <p:spPr>
            <a:xfrm>
              <a:off x="2690859"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215" name="tx1215"/>
            <p:cNvSpPr/>
            <p:nvPr/>
          </p:nvSpPr>
          <p:spPr>
            <a:xfrm>
              <a:off x="2945830"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216" name="tx1216"/>
            <p:cNvSpPr/>
            <p:nvPr/>
          </p:nvSpPr>
          <p:spPr>
            <a:xfrm>
              <a:off x="3200800"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217" name="tx1217"/>
            <p:cNvSpPr/>
            <p:nvPr/>
          </p:nvSpPr>
          <p:spPr>
            <a:xfrm>
              <a:off x="3455770"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218" name="tx1218"/>
            <p:cNvSpPr/>
            <p:nvPr/>
          </p:nvSpPr>
          <p:spPr>
            <a:xfrm>
              <a:off x="3710740"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19" name="tx1219"/>
            <p:cNvSpPr/>
            <p:nvPr/>
          </p:nvSpPr>
          <p:spPr>
            <a:xfrm>
              <a:off x="3965710"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220" name="tx1220"/>
            <p:cNvSpPr/>
            <p:nvPr/>
          </p:nvSpPr>
          <p:spPr>
            <a:xfrm>
              <a:off x="4220681"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221" name="tx1221"/>
            <p:cNvSpPr/>
            <p:nvPr/>
          </p:nvSpPr>
          <p:spPr>
            <a:xfrm>
              <a:off x="4475651"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222" name="tx1222"/>
            <p:cNvSpPr/>
            <p:nvPr/>
          </p:nvSpPr>
          <p:spPr>
            <a:xfrm>
              <a:off x="4730621" y="36659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223" name="tx1223"/>
            <p:cNvSpPr/>
            <p:nvPr/>
          </p:nvSpPr>
          <p:spPr>
            <a:xfrm>
              <a:off x="4985591"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224" name="tx1224"/>
            <p:cNvSpPr/>
            <p:nvPr/>
          </p:nvSpPr>
          <p:spPr>
            <a:xfrm>
              <a:off x="5240562"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225" name="tx1225"/>
            <p:cNvSpPr/>
            <p:nvPr/>
          </p:nvSpPr>
          <p:spPr>
            <a:xfrm>
              <a:off x="5495532" y="36659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226" name="tx1226"/>
            <p:cNvSpPr/>
            <p:nvPr/>
          </p:nvSpPr>
          <p:spPr>
            <a:xfrm>
              <a:off x="5750502" y="366864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227" name="tx1227"/>
            <p:cNvSpPr/>
            <p:nvPr/>
          </p:nvSpPr>
          <p:spPr>
            <a:xfrm>
              <a:off x="6005472"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28" name="tx1228"/>
            <p:cNvSpPr/>
            <p:nvPr/>
          </p:nvSpPr>
          <p:spPr>
            <a:xfrm>
              <a:off x="6260442"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29" name="tx1229"/>
            <p:cNvSpPr/>
            <p:nvPr/>
          </p:nvSpPr>
          <p:spPr>
            <a:xfrm>
              <a:off x="6515413" y="36659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230" name="tx1230"/>
            <p:cNvSpPr/>
            <p:nvPr/>
          </p:nvSpPr>
          <p:spPr>
            <a:xfrm>
              <a:off x="6770383"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231" name="tx1231"/>
            <p:cNvSpPr/>
            <p:nvPr/>
          </p:nvSpPr>
          <p:spPr>
            <a:xfrm>
              <a:off x="7025353"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32" name="tx1232"/>
            <p:cNvSpPr/>
            <p:nvPr/>
          </p:nvSpPr>
          <p:spPr>
            <a:xfrm>
              <a:off x="7280323"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33" name="tx1233"/>
            <p:cNvSpPr/>
            <p:nvPr/>
          </p:nvSpPr>
          <p:spPr>
            <a:xfrm>
              <a:off x="7535293"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34" name="tx1234"/>
            <p:cNvSpPr/>
            <p:nvPr/>
          </p:nvSpPr>
          <p:spPr>
            <a:xfrm>
              <a:off x="7790264"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235" name="tx1235"/>
            <p:cNvSpPr/>
            <p:nvPr/>
          </p:nvSpPr>
          <p:spPr>
            <a:xfrm>
              <a:off x="8045234"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236" name="tx1236"/>
            <p:cNvSpPr/>
            <p:nvPr/>
          </p:nvSpPr>
          <p:spPr>
            <a:xfrm>
              <a:off x="8300204"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37" name="tx1237"/>
            <p:cNvSpPr/>
            <p:nvPr/>
          </p:nvSpPr>
          <p:spPr>
            <a:xfrm>
              <a:off x="8555174"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38" name="tx1238"/>
            <p:cNvSpPr/>
            <p:nvPr/>
          </p:nvSpPr>
          <p:spPr>
            <a:xfrm>
              <a:off x="2180919"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239" name="tx1239"/>
            <p:cNvSpPr/>
            <p:nvPr/>
          </p:nvSpPr>
          <p:spPr>
            <a:xfrm>
              <a:off x="2435889"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240" name="tx1240"/>
            <p:cNvSpPr/>
            <p:nvPr/>
          </p:nvSpPr>
          <p:spPr>
            <a:xfrm>
              <a:off x="2690859"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241" name="tx1241"/>
            <p:cNvSpPr/>
            <p:nvPr/>
          </p:nvSpPr>
          <p:spPr>
            <a:xfrm>
              <a:off x="2945830"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242" name="tx1242"/>
            <p:cNvSpPr/>
            <p:nvPr/>
          </p:nvSpPr>
          <p:spPr>
            <a:xfrm>
              <a:off x="3200800"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243" name="tx1243"/>
            <p:cNvSpPr/>
            <p:nvPr/>
          </p:nvSpPr>
          <p:spPr>
            <a:xfrm>
              <a:off x="3455770"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244" name="tx1244"/>
            <p:cNvSpPr/>
            <p:nvPr/>
          </p:nvSpPr>
          <p:spPr>
            <a:xfrm>
              <a:off x="3710740"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245" name="tx1245"/>
            <p:cNvSpPr/>
            <p:nvPr/>
          </p:nvSpPr>
          <p:spPr>
            <a:xfrm>
              <a:off x="3965710"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246" name="tx1246"/>
            <p:cNvSpPr/>
            <p:nvPr/>
          </p:nvSpPr>
          <p:spPr>
            <a:xfrm>
              <a:off x="4220681"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47" name="tx1247"/>
            <p:cNvSpPr/>
            <p:nvPr/>
          </p:nvSpPr>
          <p:spPr>
            <a:xfrm>
              <a:off x="4475651"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48" name="tx1248"/>
            <p:cNvSpPr/>
            <p:nvPr/>
          </p:nvSpPr>
          <p:spPr>
            <a:xfrm>
              <a:off x="4730621"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49" name="tx1249"/>
            <p:cNvSpPr/>
            <p:nvPr/>
          </p:nvSpPr>
          <p:spPr>
            <a:xfrm>
              <a:off x="4985591"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50" name="tx1250"/>
            <p:cNvSpPr/>
            <p:nvPr/>
          </p:nvSpPr>
          <p:spPr>
            <a:xfrm>
              <a:off x="5240562"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51" name="tx1251"/>
            <p:cNvSpPr/>
            <p:nvPr/>
          </p:nvSpPr>
          <p:spPr>
            <a:xfrm>
              <a:off x="5495532"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52" name="tx1252"/>
            <p:cNvSpPr/>
            <p:nvPr/>
          </p:nvSpPr>
          <p:spPr>
            <a:xfrm>
              <a:off x="5750502"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53" name="tx1253"/>
            <p:cNvSpPr/>
            <p:nvPr/>
          </p:nvSpPr>
          <p:spPr>
            <a:xfrm>
              <a:off x="6005472"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54" name="tx1254"/>
            <p:cNvSpPr/>
            <p:nvPr/>
          </p:nvSpPr>
          <p:spPr>
            <a:xfrm>
              <a:off x="6260442"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55" name="tx1255"/>
            <p:cNvSpPr/>
            <p:nvPr/>
          </p:nvSpPr>
          <p:spPr>
            <a:xfrm>
              <a:off x="6515413"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56" name="tx1256"/>
            <p:cNvSpPr/>
            <p:nvPr/>
          </p:nvSpPr>
          <p:spPr>
            <a:xfrm>
              <a:off x="6770383"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257" name="tx1257"/>
            <p:cNvSpPr/>
            <p:nvPr/>
          </p:nvSpPr>
          <p:spPr>
            <a:xfrm>
              <a:off x="7025353"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258" name="tx1258"/>
            <p:cNvSpPr/>
            <p:nvPr/>
          </p:nvSpPr>
          <p:spPr>
            <a:xfrm>
              <a:off x="7280323"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259" name="tx1259"/>
            <p:cNvSpPr/>
            <p:nvPr/>
          </p:nvSpPr>
          <p:spPr>
            <a:xfrm>
              <a:off x="7535293"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260" name="tx1260"/>
            <p:cNvSpPr/>
            <p:nvPr/>
          </p:nvSpPr>
          <p:spPr>
            <a:xfrm>
              <a:off x="7790264"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261" name="tx1261"/>
            <p:cNvSpPr/>
            <p:nvPr/>
          </p:nvSpPr>
          <p:spPr>
            <a:xfrm>
              <a:off x="8045234"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262" name="tx1262"/>
            <p:cNvSpPr/>
            <p:nvPr/>
          </p:nvSpPr>
          <p:spPr>
            <a:xfrm>
              <a:off x="8300204"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263" name="tx1263"/>
            <p:cNvSpPr/>
            <p:nvPr/>
          </p:nvSpPr>
          <p:spPr>
            <a:xfrm>
              <a:off x="8555174"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264" name="tx1264"/>
            <p:cNvSpPr/>
            <p:nvPr/>
          </p:nvSpPr>
          <p:spPr>
            <a:xfrm>
              <a:off x="3710740" y="41482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265" name="tx1265"/>
            <p:cNvSpPr/>
            <p:nvPr/>
          </p:nvSpPr>
          <p:spPr>
            <a:xfrm>
              <a:off x="3965710"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266" name="tx1266"/>
            <p:cNvSpPr/>
            <p:nvPr/>
          </p:nvSpPr>
          <p:spPr>
            <a:xfrm>
              <a:off x="4220681"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267" name="tx1267"/>
            <p:cNvSpPr/>
            <p:nvPr/>
          </p:nvSpPr>
          <p:spPr>
            <a:xfrm>
              <a:off x="4475651" y="414965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268" name="tx1268"/>
            <p:cNvSpPr/>
            <p:nvPr/>
          </p:nvSpPr>
          <p:spPr>
            <a:xfrm>
              <a:off x="4730621" y="414965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269" name="tx1269"/>
            <p:cNvSpPr/>
            <p:nvPr/>
          </p:nvSpPr>
          <p:spPr>
            <a:xfrm>
              <a:off x="4985591"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270" name="tx1270"/>
            <p:cNvSpPr/>
            <p:nvPr/>
          </p:nvSpPr>
          <p:spPr>
            <a:xfrm>
              <a:off x="5240562" y="41482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271" name="tx1271"/>
            <p:cNvSpPr/>
            <p:nvPr/>
          </p:nvSpPr>
          <p:spPr>
            <a:xfrm>
              <a:off x="5495532"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272" name="tx1272"/>
            <p:cNvSpPr/>
            <p:nvPr/>
          </p:nvSpPr>
          <p:spPr>
            <a:xfrm>
              <a:off x="5750502" y="415097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273" name="tx1273"/>
            <p:cNvSpPr/>
            <p:nvPr/>
          </p:nvSpPr>
          <p:spPr>
            <a:xfrm>
              <a:off x="6005472"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274" name="tx1274"/>
            <p:cNvSpPr/>
            <p:nvPr/>
          </p:nvSpPr>
          <p:spPr>
            <a:xfrm>
              <a:off x="6260442"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275" name="tx1275"/>
            <p:cNvSpPr/>
            <p:nvPr/>
          </p:nvSpPr>
          <p:spPr>
            <a:xfrm>
              <a:off x="6515413" y="41482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276" name="tx1276"/>
            <p:cNvSpPr/>
            <p:nvPr/>
          </p:nvSpPr>
          <p:spPr>
            <a:xfrm>
              <a:off x="6770383" y="41482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277" name="tx1277"/>
            <p:cNvSpPr/>
            <p:nvPr/>
          </p:nvSpPr>
          <p:spPr>
            <a:xfrm>
              <a:off x="7025353" y="41482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278" name="tx1278"/>
            <p:cNvSpPr/>
            <p:nvPr/>
          </p:nvSpPr>
          <p:spPr>
            <a:xfrm>
              <a:off x="7280323" y="41482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279" name="tx1279"/>
            <p:cNvSpPr/>
            <p:nvPr/>
          </p:nvSpPr>
          <p:spPr>
            <a:xfrm>
              <a:off x="7535293" y="41482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280" name="tx1280"/>
            <p:cNvSpPr/>
            <p:nvPr/>
          </p:nvSpPr>
          <p:spPr>
            <a:xfrm>
              <a:off x="7790264" y="41482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281" name="tx1281"/>
            <p:cNvSpPr/>
            <p:nvPr/>
          </p:nvSpPr>
          <p:spPr>
            <a:xfrm>
              <a:off x="8045234" y="41482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282" name="tx1282"/>
            <p:cNvSpPr/>
            <p:nvPr/>
          </p:nvSpPr>
          <p:spPr>
            <a:xfrm>
              <a:off x="8300204" y="41482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283" name="tx1283"/>
            <p:cNvSpPr/>
            <p:nvPr/>
          </p:nvSpPr>
          <p:spPr>
            <a:xfrm>
              <a:off x="8555174" y="41482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284" name="tx1284"/>
            <p:cNvSpPr/>
            <p:nvPr/>
          </p:nvSpPr>
          <p:spPr>
            <a:xfrm>
              <a:off x="2180919"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285" name="tx1285"/>
            <p:cNvSpPr/>
            <p:nvPr/>
          </p:nvSpPr>
          <p:spPr>
            <a:xfrm>
              <a:off x="2435889"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86" name="tx1286"/>
            <p:cNvSpPr/>
            <p:nvPr/>
          </p:nvSpPr>
          <p:spPr>
            <a:xfrm>
              <a:off x="2690859"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287" name="tx1287"/>
            <p:cNvSpPr/>
            <p:nvPr/>
          </p:nvSpPr>
          <p:spPr>
            <a:xfrm>
              <a:off x="2945830"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288" name="tx1288"/>
            <p:cNvSpPr/>
            <p:nvPr/>
          </p:nvSpPr>
          <p:spPr>
            <a:xfrm>
              <a:off x="3200800"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89" name="tx1289"/>
            <p:cNvSpPr/>
            <p:nvPr/>
          </p:nvSpPr>
          <p:spPr>
            <a:xfrm>
              <a:off x="3455770"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90" name="tx1290"/>
            <p:cNvSpPr/>
            <p:nvPr/>
          </p:nvSpPr>
          <p:spPr>
            <a:xfrm>
              <a:off x="3710740"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91" name="tx1291"/>
            <p:cNvSpPr/>
            <p:nvPr/>
          </p:nvSpPr>
          <p:spPr>
            <a:xfrm>
              <a:off x="3965710"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92" name="tx1292"/>
            <p:cNvSpPr/>
            <p:nvPr/>
          </p:nvSpPr>
          <p:spPr>
            <a:xfrm>
              <a:off x="4220681"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93" name="tx1293"/>
            <p:cNvSpPr/>
            <p:nvPr/>
          </p:nvSpPr>
          <p:spPr>
            <a:xfrm>
              <a:off x="4475651"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94" name="tx1294"/>
            <p:cNvSpPr/>
            <p:nvPr/>
          </p:nvSpPr>
          <p:spPr>
            <a:xfrm>
              <a:off x="4730621"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95" name="tx1295"/>
            <p:cNvSpPr/>
            <p:nvPr/>
          </p:nvSpPr>
          <p:spPr>
            <a:xfrm>
              <a:off x="4985591"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96" name="tx1296"/>
            <p:cNvSpPr/>
            <p:nvPr/>
          </p:nvSpPr>
          <p:spPr>
            <a:xfrm>
              <a:off x="5240562"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297" name="tx1297"/>
            <p:cNvSpPr/>
            <p:nvPr/>
          </p:nvSpPr>
          <p:spPr>
            <a:xfrm>
              <a:off x="5495532"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98" name="tx1298"/>
            <p:cNvSpPr/>
            <p:nvPr/>
          </p:nvSpPr>
          <p:spPr>
            <a:xfrm>
              <a:off x="5750502"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299" name="tx1299"/>
            <p:cNvSpPr/>
            <p:nvPr/>
          </p:nvSpPr>
          <p:spPr>
            <a:xfrm>
              <a:off x="6005472"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300" name="tx1300"/>
            <p:cNvSpPr/>
            <p:nvPr/>
          </p:nvSpPr>
          <p:spPr>
            <a:xfrm>
              <a:off x="6260442"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301" name="tx1301"/>
            <p:cNvSpPr/>
            <p:nvPr/>
          </p:nvSpPr>
          <p:spPr>
            <a:xfrm>
              <a:off x="6515413"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02" name="tx1302"/>
            <p:cNvSpPr/>
            <p:nvPr/>
          </p:nvSpPr>
          <p:spPr>
            <a:xfrm>
              <a:off x="6770383"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03" name="tx1303"/>
            <p:cNvSpPr/>
            <p:nvPr/>
          </p:nvSpPr>
          <p:spPr>
            <a:xfrm>
              <a:off x="7025353"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04" name="tx1304"/>
            <p:cNvSpPr/>
            <p:nvPr/>
          </p:nvSpPr>
          <p:spPr>
            <a:xfrm>
              <a:off x="7280323"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05" name="tx1305"/>
            <p:cNvSpPr/>
            <p:nvPr/>
          </p:nvSpPr>
          <p:spPr>
            <a:xfrm>
              <a:off x="7535293"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06" name="tx1306"/>
            <p:cNvSpPr/>
            <p:nvPr/>
          </p:nvSpPr>
          <p:spPr>
            <a:xfrm>
              <a:off x="7790264"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07" name="tx1307"/>
            <p:cNvSpPr/>
            <p:nvPr/>
          </p:nvSpPr>
          <p:spPr>
            <a:xfrm>
              <a:off x="8045234"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08" name="tx1308"/>
            <p:cNvSpPr/>
            <p:nvPr/>
          </p:nvSpPr>
          <p:spPr>
            <a:xfrm>
              <a:off x="8300204"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09" name="tx1309"/>
            <p:cNvSpPr/>
            <p:nvPr/>
          </p:nvSpPr>
          <p:spPr>
            <a:xfrm>
              <a:off x="8555174"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310" name="tx1310"/>
            <p:cNvSpPr/>
            <p:nvPr/>
          </p:nvSpPr>
          <p:spPr>
            <a:xfrm>
              <a:off x="2180919"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311" name="tx1311"/>
            <p:cNvSpPr/>
            <p:nvPr/>
          </p:nvSpPr>
          <p:spPr>
            <a:xfrm>
              <a:off x="2435889"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312" name="tx1312"/>
            <p:cNvSpPr/>
            <p:nvPr/>
          </p:nvSpPr>
          <p:spPr>
            <a:xfrm>
              <a:off x="2690859"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313" name="tx1313"/>
            <p:cNvSpPr/>
            <p:nvPr/>
          </p:nvSpPr>
          <p:spPr>
            <a:xfrm>
              <a:off x="2945830" y="15758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314" name="tx1314"/>
            <p:cNvSpPr/>
            <p:nvPr/>
          </p:nvSpPr>
          <p:spPr>
            <a:xfrm>
              <a:off x="3200800"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315" name="tx1315"/>
            <p:cNvSpPr/>
            <p:nvPr/>
          </p:nvSpPr>
          <p:spPr>
            <a:xfrm>
              <a:off x="3455770" y="15758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316" name="tx1316"/>
            <p:cNvSpPr/>
            <p:nvPr/>
          </p:nvSpPr>
          <p:spPr>
            <a:xfrm>
              <a:off x="3710740"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17" name="tx1317"/>
            <p:cNvSpPr/>
            <p:nvPr/>
          </p:nvSpPr>
          <p:spPr>
            <a:xfrm>
              <a:off x="3965710"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18" name="tx1318"/>
            <p:cNvSpPr/>
            <p:nvPr/>
          </p:nvSpPr>
          <p:spPr>
            <a:xfrm>
              <a:off x="4220681"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19" name="tx1319"/>
            <p:cNvSpPr/>
            <p:nvPr/>
          </p:nvSpPr>
          <p:spPr>
            <a:xfrm>
              <a:off x="4475651"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320" name="tx1320"/>
            <p:cNvSpPr/>
            <p:nvPr/>
          </p:nvSpPr>
          <p:spPr>
            <a:xfrm>
              <a:off x="4730621"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321" name="tx1321"/>
            <p:cNvSpPr/>
            <p:nvPr/>
          </p:nvSpPr>
          <p:spPr>
            <a:xfrm>
              <a:off x="4985591"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322" name="tx1322"/>
            <p:cNvSpPr/>
            <p:nvPr/>
          </p:nvSpPr>
          <p:spPr>
            <a:xfrm>
              <a:off x="5240562"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23" name="tx1323"/>
            <p:cNvSpPr/>
            <p:nvPr/>
          </p:nvSpPr>
          <p:spPr>
            <a:xfrm>
              <a:off x="5495532"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324" name="tx1324"/>
            <p:cNvSpPr/>
            <p:nvPr/>
          </p:nvSpPr>
          <p:spPr>
            <a:xfrm>
              <a:off x="5750502"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325" name="tx1325"/>
            <p:cNvSpPr/>
            <p:nvPr/>
          </p:nvSpPr>
          <p:spPr>
            <a:xfrm>
              <a:off x="6005472"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326" name="tx1326"/>
            <p:cNvSpPr/>
            <p:nvPr/>
          </p:nvSpPr>
          <p:spPr>
            <a:xfrm>
              <a:off x="6260442"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327" name="tx1327"/>
            <p:cNvSpPr/>
            <p:nvPr/>
          </p:nvSpPr>
          <p:spPr>
            <a:xfrm>
              <a:off x="6515413"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328" name="tx1328"/>
            <p:cNvSpPr/>
            <p:nvPr/>
          </p:nvSpPr>
          <p:spPr>
            <a:xfrm>
              <a:off x="6770383"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329" name="tx1329"/>
            <p:cNvSpPr/>
            <p:nvPr/>
          </p:nvSpPr>
          <p:spPr>
            <a:xfrm>
              <a:off x="7025353"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330" name="tx1330"/>
            <p:cNvSpPr/>
            <p:nvPr/>
          </p:nvSpPr>
          <p:spPr>
            <a:xfrm>
              <a:off x="7280323"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331" name="tx1331"/>
            <p:cNvSpPr/>
            <p:nvPr/>
          </p:nvSpPr>
          <p:spPr>
            <a:xfrm>
              <a:off x="7535293"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332" name="tx1332"/>
            <p:cNvSpPr/>
            <p:nvPr/>
          </p:nvSpPr>
          <p:spPr>
            <a:xfrm>
              <a:off x="7790264"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333" name="tx1333"/>
            <p:cNvSpPr/>
            <p:nvPr/>
          </p:nvSpPr>
          <p:spPr>
            <a:xfrm>
              <a:off x="8045234"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334" name="tx1334"/>
            <p:cNvSpPr/>
            <p:nvPr/>
          </p:nvSpPr>
          <p:spPr>
            <a:xfrm>
              <a:off x="8300204"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335" name="tx1335"/>
            <p:cNvSpPr/>
            <p:nvPr/>
          </p:nvSpPr>
          <p:spPr>
            <a:xfrm>
              <a:off x="8555174"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36" name="tx1336"/>
            <p:cNvSpPr/>
            <p:nvPr/>
          </p:nvSpPr>
          <p:spPr>
            <a:xfrm>
              <a:off x="2180919" y="4631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337" name="tx1337"/>
            <p:cNvSpPr/>
            <p:nvPr/>
          </p:nvSpPr>
          <p:spPr>
            <a:xfrm>
              <a:off x="2435889"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338" name="tx1338"/>
            <p:cNvSpPr/>
            <p:nvPr/>
          </p:nvSpPr>
          <p:spPr>
            <a:xfrm>
              <a:off x="2690859"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339" name="tx1339"/>
            <p:cNvSpPr/>
            <p:nvPr/>
          </p:nvSpPr>
          <p:spPr>
            <a:xfrm>
              <a:off x="2945830"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340" name="tx1340"/>
            <p:cNvSpPr/>
            <p:nvPr/>
          </p:nvSpPr>
          <p:spPr>
            <a:xfrm>
              <a:off x="3200800"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341" name="tx1341"/>
            <p:cNvSpPr/>
            <p:nvPr/>
          </p:nvSpPr>
          <p:spPr>
            <a:xfrm>
              <a:off x="3455770"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342" name="tx1342"/>
            <p:cNvSpPr/>
            <p:nvPr/>
          </p:nvSpPr>
          <p:spPr>
            <a:xfrm>
              <a:off x="3710740"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343" name="tx1343"/>
            <p:cNvSpPr/>
            <p:nvPr/>
          </p:nvSpPr>
          <p:spPr>
            <a:xfrm>
              <a:off x="3965710"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344" name="tx1344"/>
            <p:cNvSpPr/>
            <p:nvPr/>
          </p:nvSpPr>
          <p:spPr>
            <a:xfrm>
              <a:off x="4220681" y="463061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345" name="tx1345"/>
            <p:cNvSpPr/>
            <p:nvPr/>
          </p:nvSpPr>
          <p:spPr>
            <a:xfrm>
              <a:off x="4475651" y="4631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346" name="tx1346"/>
            <p:cNvSpPr/>
            <p:nvPr/>
          </p:nvSpPr>
          <p:spPr>
            <a:xfrm>
              <a:off x="4730621" y="463331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347" name="tx1347"/>
            <p:cNvSpPr/>
            <p:nvPr/>
          </p:nvSpPr>
          <p:spPr>
            <a:xfrm>
              <a:off x="4985591"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348" name="tx1348"/>
            <p:cNvSpPr/>
            <p:nvPr/>
          </p:nvSpPr>
          <p:spPr>
            <a:xfrm>
              <a:off x="5240562"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349" name="tx1349"/>
            <p:cNvSpPr/>
            <p:nvPr/>
          </p:nvSpPr>
          <p:spPr>
            <a:xfrm>
              <a:off x="5495532"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350" name="tx1350"/>
            <p:cNvSpPr/>
            <p:nvPr/>
          </p:nvSpPr>
          <p:spPr>
            <a:xfrm>
              <a:off x="5750502"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351" name="tx1351"/>
            <p:cNvSpPr/>
            <p:nvPr/>
          </p:nvSpPr>
          <p:spPr>
            <a:xfrm>
              <a:off x="6005472"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352" name="tx1352"/>
            <p:cNvSpPr/>
            <p:nvPr/>
          </p:nvSpPr>
          <p:spPr>
            <a:xfrm>
              <a:off x="6260442"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353" name="tx1353"/>
            <p:cNvSpPr/>
            <p:nvPr/>
          </p:nvSpPr>
          <p:spPr>
            <a:xfrm>
              <a:off x="6515413"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354" name="tx1354"/>
            <p:cNvSpPr/>
            <p:nvPr/>
          </p:nvSpPr>
          <p:spPr>
            <a:xfrm>
              <a:off x="6770383"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355" name="tx1355"/>
            <p:cNvSpPr/>
            <p:nvPr/>
          </p:nvSpPr>
          <p:spPr>
            <a:xfrm>
              <a:off x="7025353"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356" name="tx1356"/>
            <p:cNvSpPr/>
            <p:nvPr/>
          </p:nvSpPr>
          <p:spPr>
            <a:xfrm>
              <a:off x="7280323"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357" name="tx1357"/>
            <p:cNvSpPr/>
            <p:nvPr/>
          </p:nvSpPr>
          <p:spPr>
            <a:xfrm>
              <a:off x="7535293"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358" name="tx1358"/>
            <p:cNvSpPr/>
            <p:nvPr/>
          </p:nvSpPr>
          <p:spPr>
            <a:xfrm>
              <a:off x="7790264"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359" name="tx1359"/>
            <p:cNvSpPr/>
            <p:nvPr/>
          </p:nvSpPr>
          <p:spPr>
            <a:xfrm>
              <a:off x="8045234" y="4631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360" name="tx1360"/>
            <p:cNvSpPr/>
            <p:nvPr/>
          </p:nvSpPr>
          <p:spPr>
            <a:xfrm>
              <a:off x="8300204" y="4631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361" name="tx1361"/>
            <p:cNvSpPr/>
            <p:nvPr/>
          </p:nvSpPr>
          <p:spPr>
            <a:xfrm>
              <a:off x="8555174" y="463331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362" name="tx1362"/>
            <p:cNvSpPr/>
            <p:nvPr/>
          </p:nvSpPr>
          <p:spPr>
            <a:xfrm>
              <a:off x="2180919"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363" name="tx1363"/>
            <p:cNvSpPr/>
            <p:nvPr/>
          </p:nvSpPr>
          <p:spPr>
            <a:xfrm>
              <a:off x="2435889"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364" name="tx1364"/>
            <p:cNvSpPr/>
            <p:nvPr/>
          </p:nvSpPr>
          <p:spPr>
            <a:xfrm>
              <a:off x="2690859" y="18987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365" name="tx1365"/>
            <p:cNvSpPr/>
            <p:nvPr/>
          </p:nvSpPr>
          <p:spPr>
            <a:xfrm>
              <a:off x="2945830"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66" name="tx1366"/>
            <p:cNvSpPr/>
            <p:nvPr/>
          </p:nvSpPr>
          <p:spPr>
            <a:xfrm>
              <a:off x="3200800"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367" name="tx1367"/>
            <p:cNvSpPr/>
            <p:nvPr/>
          </p:nvSpPr>
          <p:spPr>
            <a:xfrm>
              <a:off x="3455770"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368" name="tx1368"/>
            <p:cNvSpPr/>
            <p:nvPr/>
          </p:nvSpPr>
          <p:spPr>
            <a:xfrm>
              <a:off x="3710740"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369" name="tx1369"/>
            <p:cNvSpPr/>
            <p:nvPr/>
          </p:nvSpPr>
          <p:spPr>
            <a:xfrm>
              <a:off x="3965710"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370" name="tx1370"/>
            <p:cNvSpPr/>
            <p:nvPr/>
          </p:nvSpPr>
          <p:spPr>
            <a:xfrm>
              <a:off x="4220681" y="189738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371" name="tx1371"/>
            <p:cNvSpPr/>
            <p:nvPr/>
          </p:nvSpPr>
          <p:spPr>
            <a:xfrm>
              <a:off x="4475651"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372" name="tx1372"/>
            <p:cNvSpPr/>
            <p:nvPr/>
          </p:nvSpPr>
          <p:spPr>
            <a:xfrm>
              <a:off x="4730621" y="189738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373" name="tx1373"/>
            <p:cNvSpPr/>
            <p:nvPr/>
          </p:nvSpPr>
          <p:spPr>
            <a:xfrm>
              <a:off x="4985591"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374" name="tx1374"/>
            <p:cNvSpPr/>
            <p:nvPr/>
          </p:nvSpPr>
          <p:spPr>
            <a:xfrm>
              <a:off x="5240562"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75" name="tx1375"/>
            <p:cNvSpPr/>
            <p:nvPr/>
          </p:nvSpPr>
          <p:spPr>
            <a:xfrm>
              <a:off x="5750502"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376" name="tx1376"/>
            <p:cNvSpPr/>
            <p:nvPr/>
          </p:nvSpPr>
          <p:spPr>
            <a:xfrm>
              <a:off x="6005472"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77" name="tx1377"/>
            <p:cNvSpPr/>
            <p:nvPr/>
          </p:nvSpPr>
          <p:spPr>
            <a:xfrm>
              <a:off x="6260442"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378" name="tx1378"/>
            <p:cNvSpPr/>
            <p:nvPr/>
          </p:nvSpPr>
          <p:spPr>
            <a:xfrm>
              <a:off x="6515413"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379" name="tx1379"/>
            <p:cNvSpPr/>
            <p:nvPr/>
          </p:nvSpPr>
          <p:spPr>
            <a:xfrm>
              <a:off x="6770383" y="18987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380" name="tx1380"/>
            <p:cNvSpPr/>
            <p:nvPr/>
          </p:nvSpPr>
          <p:spPr>
            <a:xfrm>
              <a:off x="7025353"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381" name="tx1381"/>
            <p:cNvSpPr/>
            <p:nvPr/>
          </p:nvSpPr>
          <p:spPr>
            <a:xfrm>
              <a:off x="7280323"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382" name="tx1382"/>
            <p:cNvSpPr/>
            <p:nvPr/>
          </p:nvSpPr>
          <p:spPr>
            <a:xfrm>
              <a:off x="7535293" y="189738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383" name="tx1383"/>
            <p:cNvSpPr/>
            <p:nvPr/>
          </p:nvSpPr>
          <p:spPr>
            <a:xfrm>
              <a:off x="7790264"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384" name="tx1384"/>
            <p:cNvSpPr/>
            <p:nvPr/>
          </p:nvSpPr>
          <p:spPr>
            <a:xfrm>
              <a:off x="8045234"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385" name="tx1385"/>
            <p:cNvSpPr/>
            <p:nvPr/>
          </p:nvSpPr>
          <p:spPr>
            <a:xfrm>
              <a:off x="8300204"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86" name="tx1386"/>
            <p:cNvSpPr/>
            <p:nvPr/>
          </p:nvSpPr>
          <p:spPr>
            <a:xfrm>
              <a:off x="8555174"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87" name="tx1387"/>
            <p:cNvSpPr/>
            <p:nvPr/>
          </p:nvSpPr>
          <p:spPr>
            <a:xfrm>
              <a:off x="2180919" y="33443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388" name="tx1388"/>
            <p:cNvSpPr/>
            <p:nvPr/>
          </p:nvSpPr>
          <p:spPr>
            <a:xfrm>
              <a:off x="2435889" y="33443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389" name="tx1389"/>
            <p:cNvSpPr/>
            <p:nvPr/>
          </p:nvSpPr>
          <p:spPr>
            <a:xfrm>
              <a:off x="2690859"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390" name="tx1390"/>
            <p:cNvSpPr/>
            <p:nvPr/>
          </p:nvSpPr>
          <p:spPr>
            <a:xfrm>
              <a:off x="2945830"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391" name="tx1391"/>
            <p:cNvSpPr/>
            <p:nvPr/>
          </p:nvSpPr>
          <p:spPr>
            <a:xfrm>
              <a:off x="3200800"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392" name="tx1392"/>
            <p:cNvSpPr/>
            <p:nvPr/>
          </p:nvSpPr>
          <p:spPr>
            <a:xfrm>
              <a:off x="3455770"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393" name="tx1393"/>
            <p:cNvSpPr/>
            <p:nvPr/>
          </p:nvSpPr>
          <p:spPr>
            <a:xfrm>
              <a:off x="3710740"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394" name="tx1394"/>
            <p:cNvSpPr/>
            <p:nvPr/>
          </p:nvSpPr>
          <p:spPr>
            <a:xfrm>
              <a:off x="3965710"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395" name="tx1395"/>
            <p:cNvSpPr/>
            <p:nvPr/>
          </p:nvSpPr>
          <p:spPr>
            <a:xfrm>
              <a:off x="4220681"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396" name="tx1396"/>
            <p:cNvSpPr/>
            <p:nvPr/>
          </p:nvSpPr>
          <p:spPr>
            <a:xfrm>
              <a:off x="4475651"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397" name="tx1397"/>
            <p:cNvSpPr/>
            <p:nvPr/>
          </p:nvSpPr>
          <p:spPr>
            <a:xfrm>
              <a:off x="4730621"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398" name="tx1398"/>
            <p:cNvSpPr/>
            <p:nvPr/>
          </p:nvSpPr>
          <p:spPr>
            <a:xfrm>
              <a:off x="4985591"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399" name="tx1399"/>
            <p:cNvSpPr/>
            <p:nvPr/>
          </p:nvSpPr>
          <p:spPr>
            <a:xfrm>
              <a:off x="5240562"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00" name="tx1400"/>
            <p:cNvSpPr/>
            <p:nvPr/>
          </p:nvSpPr>
          <p:spPr>
            <a:xfrm>
              <a:off x="5495532" y="33443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401" name="tx1401"/>
            <p:cNvSpPr/>
            <p:nvPr/>
          </p:nvSpPr>
          <p:spPr>
            <a:xfrm>
              <a:off x="5750502"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402" name="tx1402"/>
            <p:cNvSpPr/>
            <p:nvPr/>
          </p:nvSpPr>
          <p:spPr>
            <a:xfrm>
              <a:off x="6005472"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403" name="tx1403"/>
            <p:cNvSpPr/>
            <p:nvPr/>
          </p:nvSpPr>
          <p:spPr>
            <a:xfrm>
              <a:off x="6260442"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404" name="tx1404"/>
            <p:cNvSpPr/>
            <p:nvPr/>
          </p:nvSpPr>
          <p:spPr>
            <a:xfrm>
              <a:off x="6515413"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405" name="tx1405"/>
            <p:cNvSpPr/>
            <p:nvPr/>
          </p:nvSpPr>
          <p:spPr>
            <a:xfrm>
              <a:off x="6770383" y="33443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406" name="tx1406"/>
            <p:cNvSpPr/>
            <p:nvPr/>
          </p:nvSpPr>
          <p:spPr>
            <a:xfrm>
              <a:off x="7025353" y="33443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407" name="tx1407"/>
            <p:cNvSpPr/>
            <p:nvPr/>
          </p:nvSpPr>
          <p:spPr>
            <a:xfrm>
              <a:off x="7280323"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408" name="tx1408"/>
            <p:cNvSpPr/>
            <p:nvPr/>
          </p:nvSpPr>
          <p:spPr>
            <a:xfrm>
              <a:off x="7535293"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409" name="tx1409"/>
            <p:cNvSpPr/>
            <p:nvPr/>
          </p:nvSpPr>
          <p:spPr>
            <a:xfrm>
              <a:off x="7790264" y="33443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410" name="tx1410"/>
            <p:cNvSpPr/>
            <p:nvPr/>
          </p:nvSpPr>
          <p:spPr>
            <a:xfrm>
              <a:off x="8045234"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411" name="tx1411"/>
            <p:cNvSpPr/>
            <p:nvPr/>
          </p:nvSpPr>
          <p:spPr>
            <a:xfrm>
              <a:off x="8300204"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412" name="tx1412"/>
            <p:cNvSpPr/>
            <p:nvPr/>
          </p:nvSpPr>
          <p:spPr>
            <a:xfrm>
              <a:off x="8555174"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413" name="tx1413"/>
            <p:cNvSpPr/>
            <p:nvPr/>
          </p:nvSpPr>
          <p:spPr>
            <a:xfrm>
              <a:off x="2180919"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414" name="tx1414"/>
            <p:cNvSpPr/>
            <p:nvPr/>
          </p:nvSpPr>
          <p:spPr>
            <a:xfrm>
              <a:off x="2690859" y="4470203"/>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415" name="tx1415"/>
            <p:cNvSpPr/>
            <p:nvPr/>
          </p:nvSpPr>
          <p:spPr>
            <a:xfrm>
              <a:off x="2180919"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416" name="tx1416"/>
            <p:cNvSpPr/>
            <p:nvPr/>
          </p:nvSpPr>
          <p:spPr>
            <a:xfrm>
              <a:off x="2180919"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1417" name="tx1417"/>
            <p:cNvSpPr/>
            <p:nvPr/>
          </p:nvSpPr>
          <p:spPr>
            <a:xfrm>
              <a:off x="2435889"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418" name="tx1418"/>
            <p:cNvSpPr/>
            <p:nvPr/>
          </p:nvSpPr>
          <p:spPr>
            <a:xfrm>
              <a:off x="2690859" y="52737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419" name="tx1419"/>
            <p:cNvSpPr/>
            <p:nvPr/>
          </p:nvSpPr>
          <p:spPr>
            <a:xfrm>
              <a:off x="2945830"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420" name="tx1420"/>
            <p:cNvSpPr/>
            <p:nvPr/>
          </p:nvSpPr>
          <p:spPr>
            <a:xfrm>
              <a:off x="3200800" y="527409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421" name="tx1421"/>
            <p:cNvSpPr/>
            <p:nvPr/>
          </p:nvSpPr>
          <p:spPr>
            <a:xfrm>
              <a:off x="3455770"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422" name="tx1422"/>
            <p:cNvSpPr/>
            <p:nvPr/>
          </p:nvSpPr>
          <p:spPr>
            <a:xfrm>
              <a:off x="3710740" y="52751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423" name="tx1423"/>
            <p:cNvSpPr/>
            <p:nvPr/>
          </p:nvSpPr>
          <p:spPr>
            <a:xfrm>
              <a:off x="3965710"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424" name="tx1424"/>
            <p:cNvSpPr/>
            <p:nvPr/>
          </p:nvSpPr>
          <p:spPr>
            <a:xfrm>
              <a:off x="2180919" y="382672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425" name="tx1425"/>
            <p:cNvSpPr/>
            <p:nvPr/>
          </p:nvSpPr>
          <p:spPr>
            <a:xfrm>
              <a:off x="2435889"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426" name="tx1426"/>
            <p:cNvSpPr/>
            <p:nvPr/>
          </p:nvSpPr>
          <p:spPr>
            <a:xfrm>
              <a:off x="7535293" y="495216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427" name="tx1427"/>
            <p:cNvSpPr/>
            <p:nvPr/>
          </p:nvSpPr>
          <p:spPr>
            <a:xfrm>
              <a:off x="2180919" y="543619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428" name="tx1428"/>
            <p:cNvSpPr/>
            <p:nvPr/>
          </p:nvSpPr>
          <p:spPr>
            <a:xfrm>
              <a:off x="4475651"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429" name="tx1429"/>
            <p:cNvSpPr/>
            <p:nvPr/>
          </p:nvSpPr>
          <p:spPr>
            <a:xfrm>
              <a:off x="2180919"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430" name="tx1430"/>
            <p:cNvSpPr/>
            <p:nvPr/>
          </p:nvSpPr>
          <p:spPr>
            <a:xfrm>
              <a:off x="2435889" y="5596709"/>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431" name="tx1431"/>
            <p:cNvSpPr/>
            <p:nvPr/>
          </p:nvSpPr>
          <p:spPr>
            <a:xfrm>
              <a:off x="4220681"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432" name="tx1432"/>
            <p:cNvSpPr/>
            <p:nvPr/>
          </p:nvSpPr>
          <p:spPr>
            <a:xfrm>
              <a:off x="4730621" y="5596709"/>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433" name="tx1433"/>
            <p:cNvSpPr/>
            <p:nvPr/>
          </p:nvSpPr>
          <p:spPr>
            <a:xfrm>
              <a:off x="4985591"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434" name="tx1434"/>
            <p:cNvSpPr/>
            <p:nvPr/>
          </p:nvSpPr>
          <p:spPr>
            <a:xfrm>
              <a:off x="5240562" y="559665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435" name="tx1435"/>
            <p:cNvSpPr/>
            <p:nvPr/>
          </p:nvSpPr>
          <p:spPr>
            <a:xfrm>
              <a:off x="5750502"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436" name="tx1436"/>
            <p:cNvSpPr/>
            <p:nvPr/>
          </p:nvSpPr>
          <p:spPr>
            <a:xfrm>
              <a:off x="6005472"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1437" name="tx1437"/>
            <p:cNvSpPr/>
            <p:nvPr/>
          </p:nvSpPr>
          <p:spPr>
            <a:xfrm>
              <a:off x="6260442"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438" name="tx1438"/>
            <p:cNvSpPr/>
            <p:nvPr/>
          </p:nvSpPr>
          <p:spPr>
            <a:xfrm>
              <a:off x="6515413" y="5595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439" name="tx1439"/>
            <p:cNvSpPr/>
            <p:nvPr/>
          </p:nvSpPr>
          <p:spPr>
            <a:xfrm>
              <a:off x="6770383" y="5595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440" name="tx1440"/>
            <p:cNvSpPr/>
            <p:nvPr/>
          </p:nvSpPr>
          <p:spPr>
            <a:xfrm>
              <a:off x="7025353" y="5595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441" name="tx1441"/>
            <p:cNvSpPr/>
            <p:nvPr/>
          </p:nvSpPr>
          <p:spPr>
            <a:xfrm>
              <a:off x="7280323"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442" name="tx1442"/>
            <p:cNvSpPr/>
            <p:nvPr/>
          </p:nvSpPr>
          <p:spPr>
            <a:xfrm>
              <a:off x="7535293" y="5595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1443" name="tx1443"/>
            <p:cNvSpPr/>
            <p:nvPr/>
          </p:nvSpPr>
          <p:spPr>
            <a:xfrm>
              <a:off x="7790264" y="5595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444" name="tx1444"/>
            <p:cNvSpPr/>
            <p:nvPr/>
          </p:nvSpPr>
          <p:spPr>
            <a:xfrm>
              <a:off x="8045234" y="5595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445" name="tx1445"/>
            <p:cNvSpPr/>
            <p:nvPr/>
          </p:nvSpPr>
          <p:spPr>
            <a:xfrm>
              <a:off x="8300204" y="559665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446" name="tx1446"/>
            <p:cNvSpPr/>
            <p:nvPr/>
          </p:nvSpPr>
          <p:spPr>
            <a:xfrm>
              <a:off x="8555174" y="5595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447" name="tx1447"/>
            <p:cNvSpPr/>
            <p:nvPr/>
          </p:nvSpPr>
          <p:spPr>
            <a:xfrm>
              <a:off x="3455770"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448" name="tx1448"/>
            <p:cNvSpPr/>
            <p:nvPr/>
          </p:nvSpPr>
          <p:spPr>
            <a:xfrm>
              <a:off x="3710740"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449" name="tx1449"/>
            <p:cNvSpPr/>
            <p:nvPr/>
          </p:nvSpPr>
          <p:spPr>
            <a:xfrm>
              <a:off x="4220681" y="398749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450" name="tx1450"/>
            <p:cNvSpPr/>
            <p:nvPr/>
          </p:nvSpPr>
          <p:spPr>
            <a:xfrm>
              <a:off x="6770383" y="398919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451" name="tx1451"/>
            <p:cNvSpPr/>
            <p:nvPr/>
          </p:nvSpPr>
          <p:spPr>
            <a:xfrm>
              <a:off x="2690859" y="414864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452" name="tx1452"/>
            <p:cNvSpPr/>
            <p:nvPr/>
          </p:nvSpPr>
          <p:spPr>
            <a:xfrm>
              <a:off x="2945830" y="414970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453" name="tx1453"/>
            <p:cNvSpPr/>
            <p:nvPr/>
          </p:nvSpPr>
          <p:spPr>
            <a:xfrm>
              <a:off x="3200800" y="414965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454" name="tx1454"/>
            <p:cNvSpPr/>
            <p:nvPr/>
          </p:nvSpPr>
          <p:spPr>
            <a:xfrm>
              <a:off x="3455770" y="414970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455" name="tx1455"/>
            <p:cNvSpPr/>
            <p:nvPr/>
          </p:nvSpPr>
          <p:spPr>
            <a:xfrm>
              <a:off x="5495532"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456" name="rc145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57" name="rc145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58" name="rc145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59" name="rc145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60" name="rc146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61" name="rc146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62" name="rc146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63" name="rc146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64" name="rc146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65" name="rc146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66" name="rc146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67" name="rc146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68" name="rc146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69" name="rc146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70" name="rc147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71" name="rc147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72" name="rc147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73" name="rc147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74" name="rc147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75" name="rc147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76" name="rc147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77" name="rc147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78" name="rc147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79" name="rc147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80" name="rc148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81" name="rc148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82" name="rc148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83" name="rc148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84" name="rc148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85" name="rc148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86" name="rc148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87" name="rc148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88" name="rc148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89" name="rc148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90" name="rc149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91" name="rc149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92" name="rc149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93" name="rc149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94" name="rc149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95" name="rc149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96" name="rc149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97" name="rc149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98" name="rc149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99" name="rc149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00" name="rc150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01" name="rc150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02" name="rc150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03" name="rc150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04" name="rc150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05" name="rc150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06" name="rc150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07" name="rc150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08" name="rc150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09" name="rc150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10" name="rc151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11" name="rc151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12" name="rc151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13" name="rc151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14" name="rc151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15" name="rc151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16" name="rc151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17" name="rc151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18" name="rc151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19" name="rc151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20" name="rc152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21" name="rc152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22" name="rc152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23" name="rc152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24" name="rc152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25" name="rc152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26" name="rc152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27" name="rc152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28" name="rc152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29" name="rc152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30" name="rc153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31" name="rc153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32" name="rc153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33" name="rc153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34" name="rc153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35" name="rc153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36" name="rc153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37" name="rc153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38" name="rc153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39" name="rc153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40" name="rc154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41" name="rc154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42" name="rc154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43" name="rc154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44" name="rc154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45" name="rc154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46" name="rc154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47" name="rc154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48" name="rc154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49" name="rc154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50" name="rc155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51" name="rc155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52" name="rc155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53" name="rc155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54" name="rc155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55" name="rc155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56" name="rc155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57" name="rc155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58" name="rc155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59" name="rc155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60" name="rc156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61" name="rc156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62" name="rc156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63" name="rc156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64" name="rc156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65" name="rc156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66" name="rc156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67" name="rc156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68" name="rc156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69" name="rc156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70" name="rc157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71" name="rc157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72" name="rc157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73" name="rc157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74" name="rc157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75" name="rc157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76" name="rc157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77" name="rc157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78" name="rc157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79" name="rc157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80" name="rc158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81" name="rc158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82" name="rc158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83" name="rc158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84" name="rc158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85" name="rc158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86" name="rc158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87" name="rc158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88" name="rc158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89" name="rc158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90" name="rc159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91" name="rc159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92" name="rc159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93" name="rc159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94" name="rc159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95" name="rc159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96" name="rc159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97" name="rc159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98" name="rc159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99" name="rc159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00" name="rc160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01" name="rc160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02" name="rc160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03" name="rc160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04" name="rc160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05" name="rc160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06" name="rc160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07" name="rc160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08" name="rc160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09" name="rc160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10" name="rc161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11" name="rc161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12" name="rc161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13" name="rc161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14" name="rc161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15" name="rc161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16" name="rc161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17" name="rc161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18" name="rc161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19" name="rc161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20" name="rc162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21" name="rc162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22" name="rc162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23" name="rc162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24" name="rc162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25" name="rc162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26" name="rc162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27" name="rc162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28" name="rc162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29" name="rc162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30" name="rc163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31" name="rc163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32" name="rc163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33" name="rc163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34" name="rc163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35" name="rc163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36" name="rc163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37" name="rc163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38" name="rc163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39" name="rc163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40" name="rc164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41" name="rc164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42" name="rc164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43" name="rc164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44" name="rc164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45" name="rc164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46" name="rc164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47" name="rc164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48" name="rc164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49" name="rc164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50" name="rc165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51" name="rc165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52" name="rc165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53" name="rc165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54" name="rc165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55" name="rc165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56" name="rc165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57" name="rc165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58" name="rc165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59" name="rc165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60" name="rc166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61" name="rc166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62" name="rc166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63" name="rc166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64" name="rc166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65" name="rc166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66" name="rc166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67" name="rc166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68" name="rc166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69" name="rc166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70" name="rc167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71" name="rc167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72" name="rc167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73" name="rc167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74" name="rc167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75" name="rc167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76" name="rc167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77" name="rc167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78" name="rc167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79" name="rc167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80" name="rc168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81" name="rc168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82" name="rc168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83" name="rc168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84" name="rc168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85" name="rc168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86" name="rc168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87" name="rc168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88" name="rc168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89" name="rc168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90" name="rc169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91" name="rc169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92" name="rc169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93" name="rc169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94" name="rc169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95" name="rc169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96" name="rc169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97" name="rc169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98" name="rc169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99" name="rc169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00" name="rc170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01" name="rc170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02" name="rc170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03" name="rc170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04" name="rc170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05" name="rc170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06" name="rc170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07" name="rc170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08" name="rc170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09" name="rc170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10" name="rc171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11" name="rc171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12" name="rc171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13" name="rc171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14" name="rc171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15" name="rc171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16" name="rc171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17" name="rc171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18" name="rc171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19" name="rc171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20" name="rc172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21" name="rc172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22" name="rc172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23" name="rc172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24" name="rc172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25" name="rc172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26" name="rc172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27" name="rc172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28" name="rc172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29" name="rc172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30" name="rc173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31" name="rc173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32" name="rc173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33" name="rc173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34" name="rc173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35" name="rc173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36" name="rc173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37" name="rc173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38" name="rc173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39" name="rc173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40" name="rc174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41" name="rc174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42" name="rc174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43" name="rc174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44" name="rc174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45" name="rc174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46" name="rc174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47" name="rc174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48" name="rc174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49" name="rc174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50" name="rc175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51" name="rc175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52" name="rc175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53" name="rc175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54" name="rc175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55" name="rc175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56" name="rc175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57" name="rc175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58" name="rc175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59" name="rc175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60" name="rc176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61" name="rc176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62" name="rc176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63" name="rc176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64" name="rc176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65" name="rc176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66" name="rc176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67" name="rc176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68" name="rc176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69" name="rc176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70" name="rc177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71" name="rc177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72" name="rc177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73" name="rc177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74" name="rc177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75" name="rc177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76" name="rc177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77" name="rc177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78" name="rc177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79" name="rc177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80" name="rc178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81" name="rc178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82" name="rc178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83" name="rc178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84" name="rc178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85" name="rc178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86" name="rc178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87" name="rc178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88" name="rc178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89" name="rc178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90" name="rc179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91" name="rc179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92" name="rc179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93" name="rc179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94" name="rc179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95" name="rc179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96" name="rc179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97" name="rc179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98" name="rc179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99" name="rc179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00" name="rc180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01" name="rc180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02" name="rc180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03" name="rc180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04" name="rc180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05" name="rc180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06" name="rc180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07" name="rc180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08" name="rc180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09" name="rc180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10" name="rc181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11" name="rc181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12" name="rc181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13" name="rc181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14" name="rc181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15" name="rc181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16" name="rc181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17" name="rc181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18" name="rc181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19" name="rc181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20" name="rc182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21" name="rc182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22" name="rc182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23" name="rc182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24" name="rc182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25" name="rc182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26" name="rc182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27" name="rc182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28" name="rc182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29" name="rc182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30" name="rc183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31" name="rc183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32" name="rc183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33" name="rc183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34" name="rc183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35" name="rc183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36" name="rc183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37" name="rc183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38" name="rc183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39" name="rc183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40" name="rc184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41" name="rc184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42" name="rc184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43" name="rc184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44" name="rc184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45" name="rc184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46" name="rc184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47" name="rc184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48" name="rc184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49" name="rc184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50" name="rc185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51" name="rc185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52" name="rc185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53" name="rc185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54" name="rc185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55" name="rc185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56" name="rc185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57" name="rc185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58" name="rc185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59" name="rc185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60" name="rc186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61" name="rc186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62" name="rc186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63" name="rc186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64" name="rc186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65" name="rc186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66" name="rc186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67" name="rc186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68" name="rc186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69" name="rc186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70" name="rc187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71" name="rc187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72" name="rc187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73" name="rc187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74" name="rc187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75" name="rc187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76" name="rc187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77" name="rc187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78" name="rc187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79" name="rc187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80" name="rc188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81" name="rc188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82" name="rc188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83" name="rc188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84" name="rc188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85" name="rc188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86" name="rc188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87" name="rc188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88" name="rc188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89" name="rc188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90" name="rc189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91" name="rc189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92" name="rc189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93" name="rc189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94" name="rc189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95" name="rc189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96" name="rc189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97" name="rc189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98" name="rc189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99" name="rc189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00" name="rc190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01" name="rc190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02" name="rc190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03" name="rc190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04" name="rc190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05" name="rc190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06" name="rc190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07" name="rc190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08" name="rc190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09" name="rc190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10" name="rc191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11" name="rc191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12" name="rc191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13" name="rc191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14" name="rc191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15" name="rc191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16" name="rc191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17" name="rc191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18" name="rc191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19" name="rc191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20" name="rc192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21" name="rc192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22" name="rc192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23" name="rc192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24" name="rc192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25" name="rc192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26" name="rc192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27" name="rc192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28" name="rc192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29" name="rc192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30" name="rc193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31" name="rc193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32" name="rc193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33" name="rc193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34" name="rc193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35" name="rc193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36" name="rc193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37" name="rc193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38" name="rc193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39" name="rc193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40" name="rc194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41" name="rc194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42" name="rc194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43" name="rc194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44" name="rc194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45" name="rc194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46" name="rc194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47" name="rc194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48" name="rc194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49" name="rc194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50" name="rc195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51" name="rc195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52" name="rc195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53" name="rc195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54" name="rc195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55" name="rc195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56" name="rc195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57" name="rc195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58" name="rc195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59" name="rc195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60" name="rc196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61" name="rc196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62" name="rc196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63" name="rc196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64" name="rc196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65" name="rc196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66" name="rc196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67" name="rc196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68" name="rc196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69" name="rc196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70" name="rc197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71" name="rc197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72" name="rc197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73" name="rc197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74" name="rc197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75" name="rc197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76" name="rc197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77" name="rc197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78" name="rc197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79" name="rc197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80" name="rc198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81" name="rc198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82" name="rc198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83" name="rc198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84" name="rc198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85" name="rc198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86" name="rc198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87" name="rc198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88" name="rc198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89" name="rc198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90" name="rc199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91" name="rc199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92" name="rc199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93" name="rc199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94" name="rc199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95" name="rc199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96" name="rc199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97" name="rc199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98" name="rc199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99" name="rc199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00" name="rc200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01" name="rc200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02" name="rc200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03" name="rc200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04" name="rc200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05" name="rc200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06" name="rc200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07" name="rc200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08" name="rc200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09" name="rc200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10" name="rc201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11" name="rc201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12" name="rc201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13" name="rc201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14" name="rc201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15" name="rc201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16" name="rc201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17" name="rc201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18" name="rc201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19" name="rc201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20" name="rc202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21" name="rc202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22" name="rc202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23" name="rc202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24" name="rc202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25" name="rc202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26" name="rc202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27" name="rc202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28" name="rc202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29" name="rc202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30" name="rc203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31" name="rc203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32" name="rc203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33" name="rc203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34" name="rc203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35" name="rc203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36" name="rc203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37" name="rc203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38" name="rc203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39" name="rc203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40" name="rc204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41" name="rc204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42" name="rc204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43" name="rc204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44" name="rc204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45" name="rc204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46" name="rc204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47" name="rc204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48" name="rc204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49" name="rc204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50" name="rc205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51" name="rc205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52" name="rc205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53" name="rc205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54" name="rc205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55" name="rc205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56" name="rc205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57" name="rc205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58" name="rc205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59" name="rc205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60" name="rc206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61" name="rc206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62" name="rc206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63" name="rc206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64" name="rc206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65" name="rc206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66" name="rc206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67" name="rc206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68" name="rc206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69" name="rc206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70" name="rc207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71" name="rc207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72" name="rc207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73" name="rc207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74" name="rc207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75" name="rc207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76" name="rc207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77" name="rc207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78" name="rc207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79" name="rc207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80" name="rc208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81" name="rc208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82" name="rc208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83" name="rc208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84" name="rc208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85" name="rc208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86" name="rc208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87" name="rc208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88" name="rc208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89" name="rc208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90" name="rc209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91" name="rc209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92" name="rc209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93" name="rc209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94" name="rc209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95" name="rc209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96" name="rc209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97" name="rc209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98" name="rc209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99" name="rc209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00" name="rc210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01" name="rc210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02" name="rc210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03" name="rc210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04" name="rc210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05" name="rc210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06" name="rc210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07" name="rc210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08" name="rc210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09" name="rc210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10" name="rc211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11" name="rc211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12" name="rc211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13" name="rc211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14" name="rc211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15" name="rc211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16" name="rc211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17" name="rc211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18" name="rc211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19" name="rc211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20" name="rc212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21" name="rc212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22" name="rc212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23" name="rc212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24" name="rc212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25" name="rc212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26" name="rc212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27" name="rc212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28" name="rc212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29" name="rc212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30" name="rc213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31" name="rc213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32" name="rc213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33" name="rc213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34" name="rc213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35" name="rc213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36" name="rc213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37" name="rc213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38" name="rc213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39" name="rc213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40" name="rc214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41" name="rc214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42" name="rc214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43" name="rc214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44" name="rc214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45" name="rc214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46" name="rc214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47" name="rc214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48" name="rc214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49" name="rc214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50" name="rc215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51" name="rc215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52" name="rc215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53" name="rc215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54" name="rc215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55" name="rc215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56" name="rc215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57" name="rc215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58" name="rc215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59" name="rc215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60" name="rc216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61" name="rc216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62" name="rc216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63" name="rc216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64" name="rc216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65" name="rc216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66" name="rc216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67" name="rc216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68" name="rc216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69" name="rc216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70" name="rc217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71" name="rc217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72" name="rc217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73" name="rc217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74" name="rc217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75" name="rc217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76" name="rc217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77" name="rc217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78" name="rc217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79" name="rc217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80" name="rc218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81" name="rc218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82" name="tx2182"/>
            <p:cNvSpPr/>
            <p:nvPr/>
          </p:nvSpPr>
          <p:spPr>
            <a:xfrm rot="-2700000">
              <a:off x="215959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2183" name="tx2183"/>
            <p:cNvSpPr/>
            <p:nvPr/>
          </p:nvSpPr>
          <p:spPr>
            <a:xfrm rot="-2700000">
              <a:off x="241456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2184" name="tx2184"/>
            <p:cNvSpPr/>
            <p:nvPr/>
          </p:nvSpPr>
          <p:spPr>
            <a:xfrm rot="-2700000">
              <a:off x="266953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2185" name="tx2185"/>
            <p:cNvSpPr/>
            <p:nvPr/>
          </p:nvSpPr>
          <p:spPr>
            <a:xfrm rot="-2700000">
              <a:off x="2924480"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2186" name="tx2186"/>
            <p:cNvSpPr/>
            <p:nvPr/>
          </p:nvSpPr>
          <p:spPr>
            <a:xfrm rot="-2700000">
              <a:off x="317947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2187" name="tx2187"/>
            <p:cNvSpPr/>
            <p:nvPr/>
          </p:nvSpPr>
          <p:spPr>
            <a:xfrm rot="-2700000">
              <a:off x="343444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2188" name="tx2188"/>
            <p:cNvSpPr/>
            <p:nvPr/>
          </p:nvSpPr>
          <p:spPr>
            <a:xfrm rot="-2700000">
              <a:off x="368941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2189" name="tx2189"/>
            <p:cNvSpPr/>
            <p:nvPr/>
          </p:nvSpPr>
          <p:spPr>
            <a:xfrm rot="-2700000">
              <a:off x="394438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2190" name="tx2190"/>
            <p:cNvSpPr/>
            <p:nvPr/>
          </p:nvSpPr>
          <p:spPr>
            <a:xfrm rot="-2700000">
              <a:off x="419935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2191" name="tx2191"/>
            <p:cNvSpPr/>
            <p:nvPr/>
          </p:nvSpPr>
          <p:spPr>
            <a:xfrm rot="-2700000">
              <a:off x="445432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2192" name="tx2192"/>
            <p:cNvSpPr/>
            <p:nvPr/>
          </p:nvSpPr>
          <p:spPr>
            <a:xfrm rot="-2700000">
              <a:off x="470929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2193" name="tx2193"/>
            <p:cNvSpPr/>
            <p:nvPr/>
          </p:nvSpPr>
          <p:spPr>
            <a:xfrm rot="-2700000">
              <a:off x="496426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2194" name="tx2194"/>
            <p:cNvSpPr/>
            <p:nvPr/>
          </p:nvSpPr>
          <p:spPr>
            <a:xfrm rot="-2700000">
              <a:off x="521923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2195" name="tx2195"/>
            <p:cNvSpPr/>
            <p:nvPr/>
          </p:nvSpPr>
          <p:spPr>
            <a:xfrm rot="-2700000">
              <a:off x="5474182"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2196" name="tx2196"/>
            <p:cNvSpPr/>
            <p:nvPr/>
          </p:nvSpPr>
          <p:spPr>
            <a:xfrm rot="-2700000">
              <a:off x="572917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2197" name="tx2197"/>
            <p:cNvSpPr/>
            <p:nvPr/>
          </p:nvSpPr>
          <p:spPr>
            <a:xfrm rot="-2700000">
              <a:off x="598414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2198" name="tx2198"/>
            <p:cNvSpPr/>
            <p:nvPr/>
          </p:nvSpPr>
          <p:spPr>
            <a:xfrm rot="-2700000">
              <a:off x="623911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2199" name="tx2199"/>
            <p:cNvSpPr/>
            <p:nvPr/>
          </p:nvSpPr>
          <p:spPr>
            <a:xfrm rot="-2700000">
              <a:off x="649408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2200" name="tx2200"/>
            <p:cNvSpPr/>
            <p:nvPr/>
          </p:nvSpPr>
          <p:spPr>
            <a:xfrm rot="-2700000">
              <a:off x="674905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2201" name="tx2201"/>
            <p:cNvSpPr/>
            <p:nvPr/>
          </p:nvSpPr>
          <p:spPr>
            <a:xfrm rot="-2700000">
              <a:off x="700402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2202" name="tx2202"/>
            <p:cNvSpPr/>
            <p:nvPr/>
          </p:nvSpPr>
          <p:spPr>
            <a:xfrm rot="-2700000">
              <a:off x="725899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2203" name="tx2203"/>
            <p:cNvSpPr/>
            <p:nvPr/>
          </p:nvSpPr>
          <p:spPr>
            <a:xfrm rot="-2700000">
              <a:off x="751396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204" name="tx2204"/>
            <p:cNvSpPr/>
            <p:nvPr/>
          </p:nvSpPr>
          <p:spPr>
            <a:xfrm rot="-2700000">
              <a:off x="776893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205" name="tx2205"/>
            <p:cNvSpPr/>
            <p:nvPr/>
          </p:nvSpPr>
          <p:spPr>
            <a:xfrm rot="-2700000">
              <a:off x="8023884"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206" name="tx2206"/>
            <p:cNvSpPr/>
            <p:nvPr/>
          </p:nvSpPr>
          <p:spPr>
            <a:xfrm rot="-2700000">
              <a:off x="827887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2207" name="tx2207"/>
            <p:cNvSpPr/>
            <p:nvPr/>
          </p:nvSpPr>
          <p:spPr>
            <a:xfrm rot="-2700000">
              <a:off x="853384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2208" name="tx2208"/>
            <p:cNvSpPr/>
            <p:nvPr/>
          </p:nvSpPr>
          <p:spPr>
            <a:xfrm>
              <a:off x="508103" y="5543310"/>
              <a:ext cx="403956"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Papua</a:t>
              </a:r>
            </a:p>
          </p:txBody>
        </p:sp>
        <p:sp>
          <p:nvSpPr>
            <p:cNvPr id="2209" name="tx2209"/>
            <p:cNvSpPr/>
            <p:nvPr/>
          </p:nvSpPr>
          <p:spPr>
            <a:xfrm>
              <a:off x="950873" y="5569436"/>
              <a:ext cx="27946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New</a:t>
              </a:r>
            </a:p>
          </p:txBody>
        </p:sp>
        <p:sp>
          <p:nvSpPr>
            <p:cNvPr id="2210" name="tx2210"/>
            <p:cNvSpPr/>
            <p:nvPr/>
          </p:nvSpPr>
          <p:spPr>
            <a:xfrm>
              <a:off x="1269154" y="5567662"/>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Guinea</a:t>
              </a:r>
            </a:p>
          </p:txBody>
        </p:sp>
        <p:sp>
          <p:nvSpPr>
            <p:cNvPr id="2211" name="tx2211"/>
            <p:cNvSpPr/>
            <p:nvPr/>
          </p:nvSpPr>
          <p:spPr>
            <a:xfrm>
              <a:off x="1339141" y="5408658"/>
              <a:ext cx="3804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Nauru</a:t>
              </a:r>
            </a:p>
          </p:txBody>
        </p:sp>
        <p:sp>
          <p:nvSpPr>
            <p:cNvPr id="2212" name="tx2212"/>
            <p:cNvSpPr/>
            <p:nvPr/>
          </p:nvSpPr>
          <p:spPr>
            <a:xfrm>
              <a:off x="1416699" y="5247879"/>
              <a:ext cx="3029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Laos</a:t>
              </a:r>
            </a:p>
          </p:txBody>
        </p:sp>
        <p:sp>
          <p:nvSpPr>
            <p:cNvPr id="2213" name="tx2213"/>
            <p:cNvSpPr/>
            <p:nvPr/>
          </p:nvSpPr>
          <p:spPr>
            <a:xfrm>
              <a:off x="1043983" y="5060976"/>
              <a:ext cx="675648"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Philippines</a:t>
              </a:r>
            </a:p>
          </p:txBody>
        </p:sp>
        <p:sp>
          <p:nvSpPr>
            <p:cNvPr id="2214" name="tx2214"/>
            <p:cNvSpPr/>
            <p:nvPr/>
          </p:nvSpPr>
          <p:spPr>
            <a:xfrm>
              <a:off x="1137435" y="4898560"/>
              <a:ext cx="58219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Myanmar</a:t>
              </a:r>
            </a:p>
          </p:txBody>
        </p:sp>
        <p:sp>
          <p:nvSpPr>
            <p:cNvPr id="2215" name="tx2215"/>
            <p:cNvSpPr/>
            <p:nvPr/>
          </p:nvSpPr>
          <p:spPr>
            <a:xfrm>
              <a:off x="1044188" y="4765545"/>
              <a:ext cx="67544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Micronesia</a:t>
              </a:r>
            </a:p>
          </p:txBody>
        </p:sp>
        <p:sp>
          <p:nvSpPr>
            <p:cNvPr id="2216" name="tx2216"/>
            <p:cNvSpPr/>
            <p:nvPr/>
          </p:nvSpPr>
          <p:spPr>
            <a:xfrm>
              <a:off x="1199168" y="4604767"/>
              <a:ext cx="52046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Vanuatu</a:t>
              </a:r>
            </a:p>
          </p:txBody>
        </p:sp>
        <p:sp>
          <p:nvSpPr>
            <p:cNvPr id="2217" name="tx2217"/>
            <p:cNvSpPr/>
            <p:nvPr/>
          </p:nvSpPr>
          <p:spPr>
            <a:xfrm>
              <a:off x="1082865" y="4442215"/>
              <a:ext cx="6367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Cambodia</a:t>
              </a:r>
            </a:p>
          </p:txBody>
        </p:sp>
        <p:sp>
          <p:nvSpPr>
            <p:cNvPr id="2218" name="tx2218"/>
            <p:cNvSpPr/>
            <p:nvPr/>
          </p:nvSpPr>
          <p:spPr>
            <a:xfrm>
              <a:off x="1113765" y="4283210"/>
              <a:ext cx="60586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Indonesia</a:t>
              </a:r>
            </a:p>
          </p:txBody>
        </p:sp>
        <p:sp>
          <p:nvSpPr>
            <p:cNvPr id="2219" name="tx2219"/>
            <p:cNvSpPr/>
            <p:nvPr/>
          </p:nvSpPr>
          <p:spPr>
            <a:xfrm>
              <a:off x="974406" y="4122432"/>
              <a:ext cx="74522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Timor-Leste</a:t>
              </a:r>
            </a:p>
          </p:txBody>
        </p:sp>
        <p:sp>
          <p:nvSpPr>
            <p:cNvPr id="2220" name="tx2220"/>
            <p:cNvSpPr/>
            <p:nvPr/>
          </p:nvSpPr>
          <p:spPr>
            <a:xfrm>
              <a:off x="1276999" y="3959880"/>
              <a:ext cx="44263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Samoa</a:t>
              </a:r>
            </a:p>
          </p:txBody>
        </p:sp>
        <p:sp>
          <p:nvSpPr>
            <p:cNvPr id="2221" name="tx2221"/>
            <p:cNvSpPr/>
            <p:nvPr/>
          </p:nvSpPr>
          <p:spPr>
            <a:xfrm>
              <a:off x="710286" y="3800876"/>
              <a:ext cx="5278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Marshall</a:t>
              </a:r>
            </a:p>
          </p:txBody>
        </p:sp>
        <p:sp>
          <p:nvSpPr>
            <p:cNvPr id="2222" name="tx2222"/>
            <p:cNvSpPr/>
            <p:nvPr/>
          </p:nvSpPr>
          <p:spPr>
            <a:xfrm>
              <a:off x="1276999" y="3800876"/>
              <a:ext cx="4426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Islands</a:t>
              </a:r>
            </a:p>
          </p:txBody>
        </p:sp>
        <p:sp>
          <p:nvSpPr>
            <p:cNvPr id="2223" name="tx2223"/>
            <p:cNvSpPr/>
            <p:nvPr/>
          </p:nvSpPr>
          <p:spPr>
            <a:xfrm>
              <a:off x="686821" y="3638324"/>
              <a:ext cx="55136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Solomon</a:t>
              </a:r>
            </a:p>
          </p:txBody>
        </p:sp>
        <p:sp>
          <p:nvSpPr>
            <p:cNvPr id="2224" name="tx2224"/>
            <p:cNvSpPr/>
            <p:nvPr/>
          </p:nvSpPr>
          <p:spPr>
            <a:xfrm>
              <a:off x="1276999" y="3640097"/>
              <a:ext cx="4426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Islands</a:t>
              </a:r>
            </a:p>
          </p:txBody>
        </p:sp>
        <p:sp>
          <p:nvSpPr>
            <p:cNvPr id="2225" name="tx2225"/>
            <p:cNvSpPr/>
            <p:nvPr/>
          </p:nvSpPr>
          <p:spPr>
            <a:xfrm>
              <a:off x="1292619" y="3479319"/>
              <a:ext cx="42701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Kiribati</a:t>
              </a:r>
            </a:p>
          </p:txBody>
        </p:sp>
        <p:sp>
          <p:nvSpPr>
            <p:cNvPr id="2226" name="tx2226"/>
            <p:cNvSpPr/>
            <p:nvPr/>
          </p:nvSpPr>
          <p:spPr>
            <a:xfrm>
              <a:off x="1331501" y="3320178"/>
              <a:ext cx="388131"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EAPR</a:t>
              </a:r>
            </a:p>
          </p:txBody>
        </p:sp>
        <p:sp>
          <p:nvSpPr>
            <p:cNvPr id="2227" name="tx2227"/>
            <p:cNvSpPr/>
            <p:nvPr/>
          </p:nvSpPr>
          <p:spPr>
            <a:xfrm>
              <a:off x="1183752" y="3157763"/>
              <a:ext cx="53588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Thailand</a:t>
              </a:r>
            </a:p>
          </p:txBody>
        </p:sp>
        <p:sp>
          <p:nvSpPr>
            <p:cNvPr id="2228" name="tx2228"/>
            <p:cNvSpPr/>
            <p:nvPr/>
          </p:nvSpPr>
          <p:spPr>
            <a:xfrm>
              <a:off x="1323520" y="2969222"/>
              <a:ext cx="3961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Tonga</a:t>
              </a:r>
            </a:p>
          </p:txBody>
        </p:sp>
        <p:sp>
          <p:nvSpPr>
            <p:cNvPr id="2229" name="tx2229"/>
            <p:cNvSpPr/>
            <p:nvPr/>
          </p:nvSpPr>
          <p:spPr>
            <a:xfrm>
              <a:off x="1541187" y="2808444"/>
              <a:ext cx="178444"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Fiji</a:t>
              </a:r>
            </a:p>
          </p:txBody>
        </p:sp>
        <p:sp>
          <p:nvSpPr>
            <p:cNvPr id="2230" name="tx2230"/>
            <p:cNvSpPr/>
            <p:nvPr/>
          </p:nvSpPr>
          <p:spPr>
            <a:xfrm>
              <a:off x="1432319" y="2675428"/>
              <a:ext cx="28731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Niue</a:t>
              </a:r>
            </a:p>
          </p:txBody>
        </p:sp>
        <p:sp>
          <p:nvSpPr>
            <p:cNvPr id="2231" name="tx2231"/>
            <p:cNvSpPr/>
            <p:nvPr/>
          </p:nvSpPr>
          <p:spPr>
            <a:xfrm>
              <a:off x="1168404" y="2486887"/>
              <a:ext cx="551228"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Malaysia</a:t>
              </a:r>
            </a:p>
          </p:txBody>
        </p:sp>
        <p:sp>
          <p:nvSpPr>
            <p:cNvPr id="2232" name="tx2232"/>
            <p:cNvSpPr/>
            <p:nvPr/>
          </p:nvSpPr>
          <p:spPr>
            <a:xfrm>
              <a:off x="912060" y="2352098"/>
              <a:ext cx="3261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Cook</a:t>
              </a:r>
            </a:p>
          </p:txBody>
        </p:sp>
        <p:sp>
          <p:nvSpPr>
            <p:cNvPr id="2233" name="tx2233"/>
            <p:cNvSpPr/>
            <p:nvPr/>
          </p:nvSpPr>
          <p:spPr>
            <a:xfrm>
              <a:off x="1276999" y="2353872"/>
              <a:ext cx="4426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Islands</a:t>
              </a:r>
            </a:p>
          </p:txBody>
        </p:sp>
        <p:sp>
          <p:nvSpPr>
            <p:cNvPr id="2234" name="tx2234"/>
            <p:cNvSpPr/>
            <p:nvPr/>
          </p:nvSpPr>
          <p:spPr>
            <a:xfrm>
              <a:off x="1362333" y="2193094"/>
              <a:ext cx="3572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Palau</a:t>
              </a:r>
            </a:p>
          </p:txBody>
        </p:sp>
        <p:sp>
          <p:nvSpPr>
            <p:cNvPr id="2235" name="tx2235"/>
            <p:cNvSpPr/>
            <p:nvPr/>
          </p:nvSpPr>
          <p:spPr>
            <a:xfrm>
              <a:off x="1152715" y="2004553"/>
              <a:ext cx="5669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Mongolia</a:t>
              </a:r>
            </a:p>
          </p:txBody>
        </p:sp>
        <p:sp>
          <p:nvSpPr>
            <p:cNvPr id="2236" name="tx2236"/>
            <p:cNvSpPr/>
            <p:nvPr/>
          </p:nvSpPr>
          <p:spPr>
            <a:xfrm>
              <a:off x="1145143" y="1871537"/>
              <a:ext cx="24072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Viet</a:t>
              </a:r>
            </a:p>
          </p:txBody>
        </p:sp>
        <p:sp>
          <p:nvSpPr>
            <p:cNvPr id="2237" name="tx2237"/>
            <p:cNvSpPr/>
            <p:nvPr/>
          </p:nvSpPr>
          <p:spPr>
            <a:xfrm>
              <a:off x="1424680" y="1871537"/>
              <a:ext cx="2949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Nam</a:t>
              </a:r>
            </a:p>
          </p:txBody>
        </p:sp>
        <p:sp>
          <p:nvSpPr>
            <p:cNvPr id="2238" name="tx2238"/>
            <p:cNvSpPr/>
            <p:nvPr/>
          </p:nvSpPr>
          <p:spPr>
            <a:xfrm>
              <a:off x="1354625" y="1708986"/>
              <a:ext cx="36500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China</a:t>
              </a:r>
            </a:p>
          </p:txBody>
        </p:sp>
        <p:sp>
          <p:nvSpPr>
            <p:cNvPr id="2239" name="tx2239"/>
            <p:cNvSpPr/>
            <p:nvPr/>
          </p:nvSpPr>
          <p:spPr>
            <a:xfrm>
              <a:off x="1300327" y="1549981"/>
              <a:ext cx="41930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Tuvalu</a:t>
              </a:r>
            </a:p>
          </p:txBody>
        </p:sp>
        <p:sp>
          <p:nvSpPr>
            <p:cNvPr id="2240" name="tx2240"/>
            <p:cNvSpPr/>
            <p:nvPr/>
          </p:nvSpPr>
          <p:spPr>
            <a:xfrm>
              <a:off x="1331501" y="1390840"/>
              <a:ext cx="388131"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DPRK</a:t>
              </a:r>
            </a:p>
          </p:txBody>
        </p:sp>
        <p:sp>
          <p:nvSpPr>
            <p:cNvPr id="2241" name="tx2241"/>
            <p:cNvSpPr/>
            <p:nvPr/>
          </p:nvSpPr>
          <p:spPr>
            <a:xfrm>
              <a:off x="531705" y="1228424"/>
              <a:ext cx="4038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Brunei</a:t>
              </a:r>
            </a:p>
          </p:txBody>
        </p:sp>
        <p:sp>
          <p:nvSpPr>
            <p:cNvPr id="2242" name="tx2242"/>
            <p:cNvSpPr/>
            <p:nvPr/>
          </p:nvSpPr>
          <p:spPr>
            <a:xfrm>
              <a:off x="974338" y="1228424"/>
              <a:ext cx="7452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Darussalam</a:t>
              </a:r>
            </a:p>
          </p:txBody>
        </p:sp>
        <p:sp>
          <p:nvSpPr>
            <p:cNvPr id="2243" name="tx2243"/>
            <p:cNvSpPr/>
            <p:nvPr/>
          </p:nvSpPr>
          <p:spPr>
            <a:xfrm>
              <a:off x="3517634"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2244" name="pic2244"/>
            <p:cNvPicPr/>
            <p:nvPr/>
          </p:nvPicPr>
          <p:blipFill>
            <a:blip r:embed="rId2" cstate="print"/>
            <a:stretch>
              <a:fillRect/>
            </a:stretch>
          </p:blipFill>
          <p:spPr>
            <a:xfrm>
              <a:off x="5179039" y="5941007"/>
              <a:ext cx="2160000" cy="219455"/>
            </a:xfrm>
            <a:prstGeom prst="rect">
              <a:avLst/>
            </a:prstGeom>
          </p:spPr>
        </p:pic>
        <p:sp>
          <p:nvSpPr>
            <p:cNvPr id="2245" name="pl2245"/>
            <p:cNvSpPr/>
            <p:nvPr/>
          </p:nvSpPr>
          <p:spPr>
            <a:xfrm>
              <a:off x="518263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46" name="pl2246"/>
            <p:cNvSpPr/>
            <p:nvPr/>
          </p:nvSpPr>
          <p:spPr>
            <a:xfrm>
              <a:off x="647431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47" name="pl2247"/>
            <p:cNvSpPr/>
            <p:nvPr/>
          </p:nvSpPr>
          <p:spPr>
            <a:xfrm>
              <a:off x="668959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48" name="pl2248"/>
            <p:cNvSpPr/>
            <p:nvPr/>
          </p:nvSpPr>
          <p:spPr>
            <a:xfrm>
              <a:off x="690487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49" name="pl2249"/>
            <p:cNvSpPr/>
            <p:nvPr/>
          </p:nvSpPr>
          <p:spPr>
            <a:xfrm>
              <a:off x="712015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50" name="pl2250"/>
            <p:cNvSpPr/>
            <p:nvPr/>
          </p:nvSpPr>
          <p:spPr>
            <a:xfrm>
              <a:off x="733543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51" name="pl2251"/>
            <p:cNvSpPr/>
            <p:nvPr/>
          </p:nvSpPr>
          <p:spPr>
            <a:xfrm>
              <a:off x="518263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252" name="pl2252"/>
            <p:cNvSpPr/>
            <p:nvPr/>
          </p:nvSpPr>
          <p:spPr>
            <a:xfrm>
              <a:off x="647431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253" name="pl2253"/>
            <p:cNvSpPr/>
            <p:nvPr/>
          </p:nvSpPr>
          <p:spPr>
            <a:xfrm>
              <a:off x="668959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254" name="pl2254"/>
            <p:cNvSpPr/>
            <p:nvPr/>
          </p:nvSpPr>
          <p:spPr>
            <a:xfrm>
              <a:off x="690487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255" name="pl2255"/>
            <p:cNvSpPr/>
            <p:nvPr/>
          </p:nvSpPr>
          <p:spPr>
            <a:xfrm>
              <a:off x="712015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256" name="pl2256"/>
            <p:cNvSpPr/>
            <p:nvPr/>
          </p:nvSpPr>
          <p:spPr>
            <a:xfrm>
              <a:off x="733543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257" name="tx2257"/>
            <p:cNvSpPr/>
            <p:nvPr/>
          </p:nvSpPr>
          <p:spPr>
            <a:xfrm>
              <a:off x="5151561"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258" name="tx2258"/>
            <p:cNvSpPr/>
            <p:nvPr/>
          </p:nvSpPr>
          <p:spPr>
            <a:xfrm>
              <a:off x="641216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2259" name="tx2259"/>
            <p:cNvSpPr/>
            <p:nvPr/>
          </p:nvSpPr>
          <p:spPr>
            <a:xfrm>
              <a:off x="662744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2260" name="tx2260"/>
            <p:cNvSpPr/>
            <p:nvPr/>
          </p:nvSpPr>
          <p:spPr>
            <a:xfrm>
              <a:off x="684272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2261" name="tx2261"/>
            <p:cNvSpPr/>
            <p:nvPr/>
          </p:nvSpPr>
          <p:spPr>
            <a:xfrm>
              <a:off x="705800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2262" name="tx2262"/>
            <p:cNvSpPr/>
            <p:nvPr/>
          </p:nvSpPr>
          <p:spPr>
            <a:xfrm>
              <a:off x="7242205"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2263" name="tx2263"/>
            <p:cNvSpPr/>
            <p:nvPr/>
          </p:nvSpPr>
          <p:spPr>
            <a:xfrm>
              <a:off x="1782262" y="399578"/>
              <a:ext cx="3475746"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by country, EAPR, 2000-2025</a:t>
              </a:r>
            </a:p>
          </p:txBody>
        </p:sp>
        <p:sp>
          <p:nvSpPr>
            <p:cNvPr id="2264" name="tx2264"/>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65" name="tx2265"/>
            <p:cNvSpPr/>
            <p:nvPr/>
          </p:nvSpPr>
          <p:spPr>
            <a:xfrm>
              <a:off x="5899510" y="6568567"/>
              <a:ext cx="31749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coverage in 2025</a:t>
              </a:r>
            </a:p>
          </p:txBody>
        </p:sp>
      </p:grpSp>
      <p:sp>
        <p:nvSpPr>
          <p:cNvPr id="226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marL="0" marR="0" algn="l">
              <a:lnSpc>
                <a:spcPct val="100000"/>
              </a:lnSpc>
              <a:spcBef>
                <a:spcPts val="0"/>
              </a:spcBef>
              <a:spcAft>
                <a:spcPts val="0"/>
              </a:spcAft>
              <a:buNone/>
            </a:pPr>
            <a:r>
              <a:rPr sz="1200" b="1" i="0" u="none" cap="none">
                <a:solidFill>
                  <a:srgbClr val="FFFFFF">
                    <a:alpha val="100000"/>
                  </a:srgbClr>
                </a:solidFill>
                <a:latin typeface="Aptos (Body)"/>
                <a:cs typeface="Aptos (Body)"/>
                <a:sym typeface="Aptos (Body)"/>
              </a:rPr>
              <a:t>Vaccine coverage
</a:t>
            </a:r>
            <a:r>
              <a:rPr sz="1200" b="0" i="0" u="none" cap="none">
                <a:solidFill>
                  <a:srgbClr val="FFFFFF">
                    <a:alpha val="100000"/>
                  </a:srgbClr>
                </a:solidFill>
                <a:latin typeface="Aptos (Body)"/>
                <a:cs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sz="1200" b="1" i="0" u="none" cap="none">
                <a:solidFill>
                  <a:srgbClr val="FFFFFF">
                    <a:alpha val="100000"/>
                  </a:srgbClr>
                </a:solidFill>
                <a:latin typeface="Aptos (Body)"/>
                <a:cs typeface="Aptos (Body)"/>
                <a:sym typeface="Aptos (Body)"/>
              </a:rPr>
              <a:t>Unvaccinated
</a:t>
            </a:r>
            <a:r>
              <a:rPr sz="1200" b="0" i="0" u="none" cap="none">
                <a:solidFill>
                  <a:srgbClr val="FFFFFF">
                    <a:alpha val="100000"/>
                  </a:srgbClr>
                </a:solidFill>
                <a:latin typeface="Aptos (Body)"/>
                <a:cs typeface="Aptos (Body)"/>
                <a:sym typeface="Aptos (Body)"/>
              </a:rPr>
              <a:t>An infant that did not receive the first dose of a vaccine series. The term zero-dose is used to describe children unvaccinated with DTP1.
</a:t>
            </a:r>
            <a:r>
              <a:rPr sz="1200" b="1" i="0" u="none" cap="none">
                <a:solidFill>
                  <a:srgbClr val="FFFFFF">
                    <a:alpha val="100000"/>
                  </a:srgbClr>
                </a:solidFill>
                <a:latin typeface="Aptos (Body)"/>
                <a:cs typeface="Aptos (Body)"/>
                <a:sym typeface="Aptos (Body)"/>
              </a:rPr>
              <a:t>Under-vaccinated
</a:t>
            </a:r>
            <a:r>
              <a:rPr sz="1200" b="0" i="0" u="none" cap="none">
                <a:solidFill>
                  <a:srgbClr val="FFFFFF">
                    <a:alpha val="100000"/>
                  </a:srgbClr>
                </a:solidFill>
                <a:latin typeface="Aptos (Body)"/>
                <a:cs typeface="Aptos (Body)"/>
                <a:sym typeface="Aptos (Body)"/>
              </a:rPr>
              <a:t>An infant who received some but not all the recommended vaccine-doses in the national schedule.
</a:t>
            </a:r>
            <a:r>
              <a:rPr sz="1200" b="1" i="0" u="none" cap="none">
                <a:solidFill>
                  <a:srgbClr val="FFFFFF">
                    <a:alpha val="100000"/>
                  </a:srgbClr>
                </a:solidFill>
                <a:latin typeface="Aptos (Body)"/>
                <a:cs typeface="Aptos (Body)"/>
                <a:sym typeface="Aptos (Body)"/>
              </a:rPr>
              <a:t>Vaccine-Doses
</a:t>
            </a:r>
            <a:r>
              <a:rPr sz="1200" b="0" i="0" u="none" cap="none">
                <a:solidFill>
                  <a:srgbClr val="FFFFFF">
                    <a:alpha val="100000"/>
                  </a:srgbClr>
                </a:solidFill>
                <a:latin typeface="Aptos (Body)"/>
                <a:cs typeface="Aptos (Body)"/>
                <a:sym typeface="Aptos (Body)"/>
              </a:rPr>
              <a:t>•  Bacillus Calmette-Guerin (BCG): vaccine against tuberculosis
•  Hepatitis B birth dose, given within 24 hours after birth (HepBB)
•  Diphtheria, tetanus, and pertussis vaccine, first dose (DTP1) and third dose (DTP3)
•  Hepatitis B vaccine, third dose (HepB3)
•  Haemophilus influenzae type b vaccine, third dose (Hib3)
•  Inactivated polio vaccine, first dose (IPV1) and last dose (IPVC) 
•  Measles containing vaccine, first dose (MCV1) and second dose (MCV2)
•  Rotavirus vaccine, last dose (RotaC)
•  Pneumococcal vaccine, last dose (PCVC)
•  Yellow Fever vaccine (YFV) 
•  Meningococcal A vaccine (MengA) 
•  Human papillomavirus vaccine, first dose (HPV1) and last dose (HPVc): vaccine to protect against certain types of human papillomavirus that can lead to cancer or genital warts
</a:t>
            </a:r>
            <a:r>
              <a:rPr sz="1200" b="1" i="0" u="none" cap="none">
                <a:solidFill>
                  <a:srgbClr val="FFFFFF">
                    <a:alpha val="100000"/>
                  </a:srgbClr>
                </a:solidFill>
                <a:latin typeface="Aptos (Body)"/>
                <a:cs typeface="Aptos (Body)"/>
                <a:sym typeface="Aptos (Body)"/>
              </a:rPr>
              <a:t>The Immunization Agenda 2030 (IA2030)
</a:t>
            </a:r>
            <a:r>
              <a:rPr sz="1200" b="0" i="0" u="none" cap="none">
                <a:solidFill>
                  <a:srgbClr val="FFFFFF">
                    <a:alpha val="100000"/>
                  </a:srgbClr>
                </a:solidFill>
                <a:latin typeface="Aptos (Body)"/>
                <a:cs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8987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25513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92039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585655"/>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225091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191617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375725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342250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308776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11084" y="275302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11084" y="241828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11084" y="208354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082810" y="1916171"/>
              <a:ext cx="3434519" cy="468638"/>
            </a:xfrm>
            <a:custGeom>
              <a:avLst/>
              <a:gdLst/>
              <a:ahLst/>
              <a:cxnLst/>
              <a:rect l="0" t="0" r="0" b="0"/>
              <a:pathLst>
                <a:path w="3434519" h="468638">
                  <a:moveTo>
                    <a:pt x="0" y="401689"/>
                  </a:moveTo>
                  <a:lnTo>
                    <a:pt x="137380" y="401689"/>
                  </a:lnTo>
                  <a:lnTo>
                    <a:pt x="274761" y="468638"/>
                  </a:lnTo>
                  <a:lnTo>
                    <a:pt x="412142" y="368215"/>
                  </a:lnTo>
                  <a:lnTo>
                    <a:pt x="549523" y="334741"/>
                  </a:lnTo>
                  <a:lnTo>
                    <a:pt x="686903" y="334741"/>
                  </a:lnTo>
                  <a:lnTo>
                    <a:pt x="824284" y="234319"/>
                  </a:lnTo>
                  <a:lnTo>
                    <a:pt x="961665" y="200844"/>
                  </a:lnTo>
                  <a:lnTo>
                    <a:pt x="1099046" y="100422"/>
                  </a:lnTo>
                  <a:lnTo>
                    <a:pt x="1236427" y="33474"/>
                  </a:lnTo>
                  <a:lnTo>
                    <a:pt x="1373807" y="33474"/>
                  </a:lnTo>
                  <a:lnTo>
                    <a:pt x="1511188" y="33474"/>
                  </a:lnTo>
                  <a:lnTo>
                    <a:pt x="1648569" y="0"/>
                  </a:lnTo>
                  <a:lnTo>
                    <a:pt x="1785950" y="66948"/>
                  </a:lnTo>
                  <a:lnTo>
                    <a:pt x="1923331" y="0"/>
                  </a:lnTo>
                  <a:lnTo>
                    <a:pt x="2060711" y="33474"/>
                  </a:lnTo>
                  <a:lnTo>
                    <a:pt x="2198092" y="33474"/>
                  </a:lnTo>
                  <a:lnTo>
                    <a:pt x="2335473" y="33474"/>
                  </a:lnTo>
                  <a:lnTo>
                    <a:pt x="2472854" y="66948"/>
                  </a:lnTo>
                  <a:lnTo>
                    <a:pt x="2610235" y="66948"/>
                  </a:lnTo>
                  <a:lnTo>
                    <a:pt x="2747615" y="133896"/>
                  </a:lnTo>
                  <a:lnTo>
                    <a:pt x="2884996" y="368215"/>
                  </a:lnTo>
                  <a:lnTo>
                    <a:pt x="3022377" y="66948"/>
                  </a:lnTo>
                  <a:lnTo>
                    <a:pt x="3159758" y="234319"/>
                  </a:lnTo>
                  <a:lnTo>
                    <a:pt x="3297139" y="234319"/>
                  </a:lnTo>
                  <a:lnTo>
                    <a:pt x="3434519" y="200844"/>
                  </a:lnTo>
                </a:path>
              </a:pathLst>
            </a:custGeom>
            <a:ln w="27101" cap="flat">
              <a:solidFill>
                <a:srgbClr val="0058AB">
                  <a:alpha val="69803"/>
                </a:srgbClr>
              </a:solidFill>
              <a:prstDash val="solid"/>
              <a:round/>
            </a:ln>
          </p:spPr>
          <p:txBody>
            <a:bodyPr/>
            <a:lstStyle/>
            <a:p>
              <a:endParaRPr/>
            </a:p>
          </p:txBody>
        </p:sp>
        <p:sp>
          <p:nvSpPr>
            <p:cNvPr id="25" name="pl25"/>
            <p:cNvSpPr/>
            <p:nvPr/>
          </p:nvSpPr>
          <p:spPr>
            <a:xfrm>
              <a:off x="1082810" y="1916171"/>
              <a:ext cx="3434519" cy="368215"/>
            </a:xfrm>
            <a:custGeom>
              <a:avLst/>
              <a:gdLst/>
              <a:ahLst/>
              <a:cxnLst/>
              <a:rect l="0" t="0" r="0" b="0"/>
              <a:pathLst>
                <a:path w="3434519" h="368215">
                  <a:moveTo>
                    <a:pt x="0" y="133896"/>
                  </a:moveTo>
                  <a:lnTo>
                    <a:pt x="137380" y="66948"/>
                  </a:lnTo>
                  <a:lnTo>
                    <a:pt x="274761" y="200844"/>
                  </a:lnTo>
                  <a:lnTo>
                    <a:pt x="412142" y="368215"/>
                  </a:lnTo>
                  <a:lnTo>
                    <a:pt x="549523" y="133896"/>
                  </a:lnTo>
                  <a:lnTo>
                    <a:pt x="686903" y="66948"/>
                  </a:lnTo>
                  <a:lnTo>
                    <a:pt x="824284" y="66948"/>
                  </a:lnTo>
                  <a:lnTo>
                    <a:pt x="961665" y="0"/>
                  </a:lnTo>
                  <a:lnTo>
                    <a:pt x="1099046" y="0"/>
                  </a:lnTo>
                  <a:lnTo>
                    <a:pt x="1236427" y="100422"/>
                  </a:lnTo>
                  <a:lnTo>
                    <a:pt x="1373807" y="133896"/>
                  </a:lnTo>
                  <a:lnTo>
                    <a:pt x="1511188" y="167370"/>
                  </a:lnTo>
                  <a:lnTo>
                    <a:pt x="1648569" y="66948"/>
                  </a:lnTo>
                  <a:lnTo>
                    <a:pt x="1785950" y="33474"/>
                  </a:lnTo>
                  <a:lnTo>
                    <a:pt x="1923331" y="267793"/>
                  </a:lnTo>
                  <a:lnTo>
                    <a:pt x="2060711" y="234319"/>
                  </a:lnTo>
                  <a:lnTo>
                    <a:pt x="2198092" y="301267"/>
                  </a:lnTo>
                  <a:lnTo>
                    <a:pt x="2335473" y="200844"/>
                  </a:lnTo>
                  <a:lnTo>
                    <a:pt x="2472854" y="133896"/>
                  </a:lnTo>
                  <a:lnTo>
                    <a:pt x="2610235" y="100422"/>
                  </a:lnTo>
                  <a:lnTo>
                    <a:pt x="2747615" y="234319"/>
                  </a:lnTo>
                  <a:lnTo>
                    <a:pt x="2884996" y="234319"/>
                  </a:lnTo>
                  <a:lnTo>
                    <a:pt x="3022377" y="200844"/>
                  </a:lnTo>
                  <a:lnTo>
                    <a:pt x="3159758" y="200844"/>
                  </a:lnTo>
                  <a:lnTo>
                    <a:pt x="3297139" y="301267"/>
                  </a:lnTo>
                  <a:lnTo>
                    <a:pt x="3434519" y="267793"/>
                  </a:lnTo>
                </a:path>
              </a:pathLst>
            </a:custGeom>
            <a:ln w="27101" cap="flat">
              <a:solidFill>
                <a:srgbClr val="1CABE2">
                  <a:alpha val="69803"/>
                </a:srgbClr>
              </a:solidFill>
              <a:prstDash val="solid"/>
              <a:round/>
            </a:ln>
          </p:spPr>
          <p:txBody>
            <a:bodyPr/>
            <a:lstStyle/>
            <a:p>
              <a:endParaRPr/>
            </a:p>
          </p:txBody>
        </p:sp>
        <p:sp>
          <p:nvSpPr>
            <p:cNvPr id="26" name="pl26"/>
            <p:cNvSpPr/>
            <p:nvPr/>
          </p:nvSpPr>
          <p:spPr>
            <a:xfrm>
              <a:off x="1082810" y="2384810"/>
              <a:ext cx="3434519" cy="736431"/>
            </a:xfrm>
            <a:custGeom>
              <a:avLst/>
              <a:gdLst/>
              <a:ahLst/>
              <a:cxnLst/>
              <a:rect l="0" t="0" r="0" b="0"/>
              <a:pathLst>
                <a:path w="3434519" h="736431">
                  <a:moveTo>
                    <a:pt x="0" y="736431"/>
                  </a:moveTo>
                  <a:lnTo>
                    <a:pt x="137380" y="636008"/>
                  </a:lnTo>
                  <a:lnTo>
                    <a:pt x="274761" y="602534"/>
                  </a:lnTo>
                  <a:lnTo>
                    <a:pt x="412142" y="535586"/>
                  </a:lnTo>
                  <a:lnTo>
                    <a:pt x="549523" y="502112"/>
                  </a:lnTo>
                  <a:lnTo>
                    <a:pt x="686903" y="435164"/>
                  </a:lnTo>
                  <a:lnTo>
                    <a:pt x="824284" y="368215"/>
                  </a:lnTo>
                  <a:lnTo>
                    <a:pt x="961665" y="334741"/>
                  </a:lnTo>
                  <a:lnTo>
                    <a:pt x="1099046" y="301267"/>
                  </a:lnTo>
                  <a:lnTo>
                    <a:pt x="1236427" y="234319"/>
                  </a:lnTo>
                  <a:lnTo>
                    <a:pt x="1373807" y="167370"/>
                  </a:lnTo>
                  <a:lnTo>
                    <a:pt x="1511188" y="133896"/>
                  </a:lnTo>
                  <a:lnTo>
                    <a:pt x="1648569" y="167370"/>
                  </a:lnTo>
                  <a:lnTo>
                    <a:pt x="1785950" y="167370"/>
                  </a:lnTo>
                  <a:lnTo>
                    <a:pt x="1923331" y="100422"/>
                  </a:lnTo>
                  <a:lnTo>
                    <a:pt x="2060711" y="100422"/>
                  </a:lnTo>
                  <a:lnTo>
                    <a:pt x="2198092" y="100422"/>
                  </a:lnTo>
                  <a:lnTo>
                    <a:pt x="2335473" y="100422"/>
                  </a:lnTo>
                  <a:lnTo>
                    <a:pt x="2472854" y="33474"/>
                  </a:lnTo>
                  <a:lnTo>
                    <a:pt x="2610235" y="0"/>
                  </a:lnTo>
                  <a:lnTo>
                    <a:pt x="2747615" y="66948"/>
                  </a:lnTo>
                  <a:lnTo>
                    <a:pt x="2884996" y="133896"/>
                  </a:lnTo>
                  <a:lnTo>
                    <a:pt x="3022377" y="133896"/>
                  </a:lnTo>
                  <a:lnTo>
                    <a:pt x="3159758" y="66948"/>
                  </a:lnTo>
                  <a:lnTo>
                    <a:pt x="3297139" y="66948"/>
                  </a:lnTo>
                  <a:lnTo>
                    <a:pt x="3434519" y="33474"/>
                  </a:lnTo>
                </a:path>
              </a:pathLst>
            </a:custGeom>
            <a:ln w="27101" cap="flat">
              <a:solidFill>
                <a:srgbClr val="00833D">
                  <a:alpha val="69803"/>
                </a:srgbClr>
              </a:solidFill>
              <a:prstDash val="solid"/>
              <a:round/>
            </a:ln>
          </p:spPr>
          <p:txBody>
            <a:bodyPr/>
            <a:lstStyle/>
            <a:p>
              <a:endParaRPr/>
            </a:p>
          </p:txBody>
        </p:sp>
        <p:sp>
          <p:nvSpPr>
            <p:cNvPr id="27" name="pl27"/>
            <p:cNvSpPr/>
            <p:nvPr/>
          </p:nvSpPr>
          <p:spPr>
            <a:xfrm>
              <a:off x="1082810" y="1949646"/>
              <a:ext cx="3434519" cy="602534"/>
            </a:xfrm>
            <a:custGeom>
              <a:avLst/>
              <a:gdLst/>
              <a:ahLst/>
              <a:cxnLst/>
              <a:rect l="0" t="0" r="0" b="0"/>
              <a:pathLst>
                <a:path w="3434519" h="602534">
                  <a:moveTo>
                    <a:pt x="0" y="100422"/>
                  </a:moveTo>
                  <a:lnTo>
                    <a:pt x="137380" y="133896"/>
                  </a:lnTo>
                  <a:lnTo>
                    <a:pt x="274761" y="100422"/>
                  </a:lnTo>
                  <a:lnTo>
                    <a:pt x="412142" y="66948"/>
                  </a:lnTo>
                  <a:lnTo>
                    <a:pt x="549523" y="33474"/>
                  </a:lnTo>
                  <a:lnTo>
                    <a:pt x="686903" y="0"/>
                  </a:lnTo>
                  <a:lnTo>
                    <a:pt x="824284" y="33474"/>
                  </a:lnTo>
                  <a:lnTo>
                    <a:pt x="961665" y="33474"/>
                  </a:lnTo>
                  <a:lnTo>
                    <a:pt x="1099046" y="66948"/>
                  </a:lnTo>
                  <a:lnTo>
                    <a:pt x="1236427" y="0"/>
                  </a:lnTo>
                  <a:lnTo>
                    <a:pt x="1373807" y="33474"/>
                  </a:lnTo>
                  <a:lnTo>
                    <a:pt x="1511188" y="33474"/>
                  </a:lnTo>
                  <a:lnTo>
                    <a:pt x="1648569" y="33474"/>
                  </a:lnTo>
                  <a:lnTo>
                    <a:pt x="1785950" y="133896"/>
                  </a:lnTo>
                  <a:lnTo>
                    <a:pt x="1923331" y="167370"/>
                  </a:lnTo>
                  <a:lnTo>
                    <a:pt x="2060711" y="133896"/>
                  </a:lnTo>
                  <a:lnTo>
                    <a:pt x="2198092" y="167370"/>
                  </a:lnTo>
                  <a:lnTo>
                    <a:pt x="2335473" y="301267"/>
                  </a:lnTo>
                  <a:lnTo>
                    <a:pt x="2472854" y="267793"/>
                  </a:lnTo>
                  <a:lnTo>
                    <a:pt x="2610235" y="468638"/>
                  </a:lnTo>
                  <a:lnTo>
                    <a:pt x="2747615" y="569060"/>
                  </a:lnTo>
                  <a:lnTo>
                    <a:pt x="2884996" y="602534"/>
                  </a:lnTo>
                  <a:lnTo>
                    <a:pt x="3022377" y="502112"/>
                  </a:lnTo>
                  <a:lnTo>
                    <a:pt x="3159758" y="401689"/>
                  </a:lnTo>
                  <a:lnTo>
                    <a:pt x="3297139" y="368215"/>
                  </a:lnTo>
                  <a:lnTo>
                    <a:pt x="3434519" y="368215"/>
                  </a:lnTo>
                </a:path>
              </a:pathLst>
            </a:custGeom>
            <a:ln w="27101" cap="flat">
              <a:solidFill>
                <a:srgbClr val="80BD41">
                  <a:alpha val="69803"/>
                </a:srgbClr>
              </a:solidFill>
              <a:prstDash val="solid"/>
              <a:round/>
            </a:ln>
          </p:spPr>
          <p:txBody>
            <a:bodyPr/>
            <a:lstStyle/>
            <a:p>
              <a:endParaRPr/>
            </a:p>
          </p:txBody>
        </p:sp>
        <p:sp>
          <p:nvSpPr>
            <p:cNvPr id="28" name="pl28"/>
            <p:cNvSpPr/>
            <p:nvPr/>
          </p:nvSpPr>
          <p:spPr>
            <a:xfrm>
              <a:off x="1082810" y="2050068"/>
              <a:ext cx="3434519" cy="401689"/>
            </a:xfrm>
            <a:custGeom>
              <a:avLst/>
              <a:gdLst/>
              <a:ahLst/>
              <a:cxnLst/>
              <a:rect l="0" t="0" r="0" b="0"/>
              <a:pathLst>
                <a:path w="3434519" h="401689">
                  <a:moveTo>
                    <a:pt x="0" y="167370"/>
                  </a:moveTo>
                  <a:lnTo>
                    <a:pt x="137380" y="133896"/>
                  </a:lnTo>
                  <a:lnTo>
                    <a:pt x="274761" y="200844"/>
                  </a:lnTo>
                  <a:lnTo>
                    <a:pt x="412142" y="167370"/>
                  </a:lnTo>
                  <a:lnTo>
                    <a:pt x="549523" y="133896"/>
                  </a:lnTo>
                  <a:lnTo>
                    <a:pt x="686903" y="100422"/>
                  </a:lnTo>
                  <a:lnTo>
                    <a:pt x="824284" y="100422"/>
                  </a:lnTo>
                  <a:lnTo>
                    <a:pt x="961665" y="66948"/>
                  </a:lnTo>
                  <a:lnTo>
                    <a:pt x="1099046" y="33474"/>
                  </a:lnTo>
                  <a:lnTo>
                    <a:pt x="1236427" y="33474"/>
                  </a:lnTo>
                  <a:lnTo>
                    <a:pt x="1373807" y="0"/>
                  </a:lnTo>
                  <a:lnTo>
                    <a:pt x="1511188" y="0"/>
                  </a:lnTo>
                  <a:lnTo>
                    <a:pt x="1648569" y="100422"/>
                  </a:lnTo>
                  <a:lnTo>
                    <a:pt x="1785950" y="33474"/>
                  </a:lnTo>
                  <a:lnTo>
                    <a:pt x="1923331" y="33474"/>
                  </a:lnTo>
                  <a:lnTo>
                    <a:pt x="2060711" y="100422"/>
                  </a:lnTo>
                  <a:lnTo>
                    <a:pt x="2198092" y="66948"/>
                  </a:lnTo>
                  <a:lnTo>
                    <a:pt x="2335473" y="33474"/>
                  </a:lnTo>
                  <a:lnTo>
                    <a:pt x="2472854" y="66948"/>
                  </a:lnTo>
                  <a:lnTo>
                    <a:pt x="2610235" y="66948"/>
                  </a:lnTo>
                  <a:lnTo>
                    <a:pt x="2747615" y="200844"/>
                  </a:lnTo>
                  <a:lnTo>
                    <a:pt x="2884996" y="200844"/>
                  </a:lnTo>
                  <a:lnTo>
                    <a:pt x="3022377" y="167370"/>
                  </a:lnTo>
                  <a:lnTo>
                    <a:pt x="3159758" y="334741"/>
                  </a:lnTo>
                  <a:lnTo>
                    <a:pt x="3297139" y="401689"/>
                  </a:lnTo>
                  <a:lnTo>
                    <a:pt x="3434519" y="267793"/>
                  </a:lnTo>
                </a:path>
              </a:pathLst>
            </a:custGeom>
            <a:ln w="27101" cap="flat">
              <a:solidFill>
                <a:srgbClr val="6A1E74">
                  <a:alpha val="69803"/>
                </a:srgbClr>
              </a:solidFill>
              <a:prstDash val="solid"/>
              <a:round/>
            </a:ln>
          </p:spPr>
          <p:txBody>
            <a:bodyPr/>
            <a:lstStyle/>
            <a:p>
              <a:endParaRPr/>
            </a:p>
          </p:txBody>
        </p:sp>
        <p:sp>
          <p:nvSpPr>
            <p:cNvPr id="29" name="pl29"/>
            <p:cNvSpPr/>
            <p:nvPr/>
          </p:nvSpPr>
          <p:spPr>
            <a:xfrm>
              <a:off x="1082810" y="2016594"/>
              <a:ext cx="3434519" cy="1071173"/>
            </a:xfrm>
            <a:custGeom>
              <a:avLst/>
              <a:gdLst/>
              <a:ahLst/>
              <a:cxnLst/>
              <a:rect l="0" t="0" r="0" b="0"/>
              <a:pathLst>
                <a:path w="3434519" h="1071173">
                  <a:moveTo>
                    <a:pt x="0" y="1071173"/>
                  </a:moveTo>
                  <a:lnTo>
                    <a:pt x="137380" y="1004224"/>
                  </a:lnTo>
                  <a:lnTo>
                    <a:pt x="274761" y="1004224"/>
                  </a:lnTo>
                  <a:lnTo>
                    <a:pt x="412142" y="937276"/>
                  </a:lnTo>
                  <a:lnTo>
                    <a:pt x="549523" y="836853"/>
                  </a:lnTo>
                  <a:lnTo>
                    <a:pt x="686903" y="803379"/>
                  </a:lnTo>
                  <a:lnTo>
                    <a:pt x="824284" y="836853"/>
                  </a:lnTo>
                  <a:lnTo>
                    <a:pt x="961665" y="870328"/>
                  </a:lnTo>
                  <a:lnTo>
                    <a:pt x="1099046" y="736431"/>
                  </a:lnTo>
                  <a:lnTo>
                    <a:pt x="1236427" y="636008"/>
                  </a:lnTo>
                  <a:lnTo>
                    <a:pt x="1373807" y="535586"/>
                  </a:lnTo>
                  <a:lnTo>
                    <a:pt x="1511188" y="401689"/>
                  </a:lnTo>
                  <a:lnTo>
                    <a:pt x="1648569" y="401689"/>
                  </a:lnTo>
                  <a:lnTo>
                    <a:pt x="1785950" y="368215"/>
                  </a:lnTo>
                  <a:lnTo>
                    <a:pt x="1923331" y="301267"/>
                  </a:lnTo>
                  <a:lnTo>
                    <a:pt x="2060711" y="234319"/>
                  </a:lnTo>
                  <a:lnTo>
                    <a:pt x="2198092" y="200844"/>
                  </a:lnTo>
                  <a:lnTo>
                    <a:pt x="2335473" y="167370"/>
                  </a:lnTo>
                  <a:lnTo>
                    <a:pt x="2472854" y="133896"/>
                  </a:lnTo>
                  <a:lnTo>
                    <a:pt x="2610235" y="100422"/>
                  </a:lnTo>
                  <a:lnTo>
                    <a:pt x="2747615" y="267793"/>
                  </a:lnTo>
                  <a:lnTo>
                    <a:pt x="2884996" y="234319"/>
                  </a:lnTo>
                  <a:lnTo>
                    <a:pt x="3022377" y="33474"/>
                  </a:lnTo>
                  <a:lnTo>
                    <a:pt x="3159758" y="66948"/>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30" name="pl30"/>
            <p:cNvSpPr/>
            <p:nvPr/>
          </p:nvSpPr>
          <p:spPr>
            <a:xfrm>
              <a:off x="1082810" y="2686077"/>
              <a:ext cx="3434519" cy="1071173"/>
            </a:xfrm>
            <a:custGeom>
              <a:avLst/>
              <a:gdLst/>
              <a:ahLst/>
              <a:cxnLst/>
              <a:rect l="0" t="0" r="0" b="0"/>
              <a:pathLst>
                <a:path w="3434519" h="1071173">
                  <a:moveTo>
                    <a:pt x="0" y="1037698"/>
                  </a:moveTo>
                  <a:lnTo>
                    <a:pt x="137380" y="1071173"/>
                  </a:lnTo>
                  <a:lnTo>
                    <a:pt x="274761" y="1004224"/>
                  </a:lnTo>
                  <a:lnTo>
                    <a:pt x="412142" y="870328"/>
                  </a:lnTo>
                  <a:lnTo>
                    <a:pt x="549523" y="702957"/>
                  </a:lnTo>
                  <a:lnTo>
                    <a:pt x="686903" y="569060"/>
                  </a:lnTo>
                  <a:lnTo>
                    <a:pt x="824284" y="468638"/>
                  </a:lnTo>
                  <a:lnTo>
                    <a:pt x="961665" y="401689"/>
                  </a:lnTo>
                  <a:lnTo>
                    <a:pt x="1099046" y="234319"/>
                  </a:lnTo>
                  <a:lnTo>
                    <a:pt x="1236427" y="66948"/>
                  </a:lnTo>
                  <a:lnTo>
                    <a:pt x="1373807" y="200844"/>
                  </a:lnTo>
                  <a:lnTo>
                    <a:pt x="1511188" y="267793"/>
                  </a:lnTo>
                  <a:lnTo>
                    <a:pt x="1648569" y="334741"/>
                  </a:lnTo>
                  <a:lnTo>
                    <a:pt x="1785950" y="334741"/>
                  </a:lnTo>
                  <a:lnTo>
                    <a:pt x="1923331" y="301267"/>
                  </a:lnTo>
                  <a:lnTo>
                    <a:pt x="2060711" y="334741"/>
                  </a:lnTo>
                  <a:lnTo>
                    <a:pt x="2198092" y="167370"/>
                  </a:lnTo>
                  <a:lnTo>
                    <a:pt x="2335473" y="133896"/>
                  </a:lnTo>
                  <a:lnTo>
                    <a:pt x="2472854" y="66948"/>
                  </a:lnTo>
                  <a:lnTo>
                    <a:pt x="2610235" y="0"/>
                  </a:lnTo>
                  <a:lnTo>
                    <a:pt x="2747615" y="100422"/>
                  </a:lnTo>
                  <a:lnTo>
                    <a:pt x="2884996" y="234319"/>
                  </a:lnTo>
                  <a:lnTo>
                    <a:pt x="3022377" y="167370"/>
                  </a:lnTo>
                  <a:lnTo>
                    <a:pt x="3159758" y="66948"/>
                  </a:lnTo>
                  <a:lnTo>
                    <a:pt x="3297139" y="33474"/>
                  </a:lnTo>
                  <a:lnTo>
                    <a:pt x="3434519" y="33474"/>
                  </a:lnTo>
                </a:path>
              </a:pathLst>
            </a:custGeom>
            <a:ln w="27101" cap="flat">
              <a:solidFill>
                <a:srgbClr val="F26A21">
                  <a:alpha val="69803"/>
                </a:srgbClr>
              </a:solidFill>
              <a:prstDash val="solid"/>
              <a:round/>
            </a:ln>
          </p:spPr>
          <p:txBody>
            <a:bodyPr/>
            <a:lstStyle/>
            <a:p>
              <a:endParaRPr/>
            </a:p>
          </p:txBody>
        </p:sp>
        <p:sp>
          <p:nvSpPr>
            <p:cNvPr id="31" name="pl31"/>
            <p:cNvSpPr/>
            <p:nvPr/>
          </p:nvSpPr>
          <p:spPr>
            <a:xfrm>
              <a:off x="1082810" y="1916171"/>
              <a:ext cx="3434519" cy="468638"/>
            </a:xfrm>
            <a:custGeom>
              <a:avLst/>
              <a:gdLst/>
              <a:ahLst/>
              <a:cxnLst/>
              <a:rect l="0" t="0" r="0" b="0"/>
              <a:pathLst>
                <a:path w="3434519" h="468638">
                  <a:moveTo>
                    <a:pt x="0" y="401689"/>
                  </a:moveTo>
                  <a:lnTo>
                    <a:pt x="137380" y="401689"/>
                  </a:lnTo>
                  <a:lnTo>
                    <a:pt x="274761" y="468638"/>
                  </a:lnTo>
                  <a:lnTo>
                    <a:pt x="412142" y="368215"/>
                  </a:lnTo>
                  <a:lnTo>
                    <a:pt x="549523" y="334741"/>
                  </a:lnTo>
                  <a:lnTo>
                    <a:pt x="686903" y="334741"/>
                  </a:lnTo>
                  <a:lnTo>
                    <a:pt x="824284" y="234319"/>
                  </a:lnTo>
                  <a:lnTo>
                    <a:pt x="961665" y="200844"/>
                  </a:lnTo>
                  <a:lnTo>
                    <a:pt x="1099046" y="100422"/>
                  </a:lnTo>
                  <a:lnTo>
                    <a:pt x="1236427" y="33474"/>
                  </a:lnTo>
                  <a:lnTo>
                    <a:pt x="1373807" y="33474"/>
                  </a:lnTo>
                  <a:lnTo>
                    <a:pt x="1511188" y="33474"/>
                  </a:lnTo>
                  <a:lnTo>
                    <a:pt x="1648569" y="0"/>
                  </a:lnTo>
                  <a:lnTo>
                    <a:pt x="1785950" y="66948"/>
                  </a:lnTo>
                  <a:lnTo>
                    <a:pt x="1923331" y="0"/>
                  </a:lnTo>
                  <a:lnTo>
                    <a:pt x="2060711" y="33474"/>
                  </a:lnTo>
                  <a:lnTo>
                    <a:pt x="2198092" y="33474"/>
                  </a:lnTo>
                  <a:lnTo>
                    <a:pt x="2335473" y="33474"/>
                  </a:lnTo>
                  <a:lnTo>
                    <a:pt x="2472854" y="66948"/>
                  </a:lnTo>
                  <a:lnTo>
                    <a:pt x="2610235" y="66948"/>
                  </a:lnTo>
                  <a:lnTo>
                    <a:pt x="2747615" y="133896"/>
                  </a:lnTo>
                  <a:lnTo>
                    <a:pt x="2884996" y="368215"/>
                  </a:lnTo>
                  <a:lnTo>
                    <a:pt x="3022377" y="66948"/>
                  </a:lnTo>
                  <a:lnTo>
                    <a:pt x="3159758" y="234319"/>
                  </a:lnTo>
                  <a:lnTo>
                    <a:pt x="3297139" y="234319"/>
                  </a:lnTo>
                  <a:lnTo>
                    <a:pt x="3434519" y="200844"/>
                  </a:lnTo>
                </a:path>
              </a:pathLst>
            </a:custGeom>
            <a:ln w="65043" cap="flat">
              <a:solidFill>
                <a:srgbClr val="000000">
                  <a:alpha val="100000"/>
                </a:srgbClr>
              </a:solidFill>
              <a:prstDash val="solid"/>
              <a:round/>
            </a:ln>
          </p:spPr>
          <p:txBody>
            <a:bodyPr/>
            <a:lstStyle/>
            <a:p>
              <a:endParaRPr/>
            </a:p>
          </p:txBody>
        </p:sp>
        <p:sp>
          <p:nvSpPr>
            <p:cNvPr id="32" name="pl32"/>
            <p:cNvSpPr/>
            <p:nvPr/>
          </p:nvSpPr>
          <p:spPr>
            <a:xfrm>
              <a:off x="1082810" y="1916171"/>
              <a:ext cx="3434519" cy="468638"/>
            </a:xfrm>
            <a:custGeom>
              <a:avLst/>
              <a:gdLst/>
              <a:ahLst/>
              <a:cxnLst/>
              <a:rect l="0" t="0" r="0" b="0"/>
              <a:pathLst>
                <a:path w="3434519" h="468638">
                  <a:moveTo>
                    <a:pt x="0" y="401689"/>
                  </a:moveTo>
                  <a:lnTo>
                    <a:pt x="137380" y="401689"/>
                  </a:lnTo>
                  <a:lnTo>
                    <a:pt x="274761" y="468638"/>
                  </a:lnTo>
                  <a:lnTo>
                    <a:pt x="412142" y="368215"/>
                  </a:lnTo>
                  <a:lnTo>
                    <a:pt x="549523" y="334741"/>
                  </a:lnTo>
                  <a:lnTo>
                    <a:pt x="686903" y="334741"/>
                  </a:lnTo>
                  <a:lnTo>
                    <a:pt x="824284" y="234319"/>
                  </a:lnTo>
                  <a:lnTo>
                    <a:pt x="961665" y="200844"/>
                  </a:lnTo>
                  <a:lnTo>
                    <a:pt x="1099046" y="100422"/>
                  </a:lnTo>
                  <a:lnTo>
                    <a:pt x="1236427" y="33474"/>
                  </a:lnTo>
                  <a:lnTo>
                    <a:pt x="1373807" y="33474"/>
                  </a:lnTo>
                  <a:lnTo>
                    <a:pt x="1511188" y="33474"/>
                  </a:lnTo>
                  <a:lnTo>
                    <a:pt x="1648569" y="0"/>
                  </a:lnTo>
                  <a:lnTo>
                    <a:pt x="1785950" y="66948"/>
                  </a:lnTo>
                  <a:lnTo>
                    <a:pt x="1923331" y="0"/>
                  </a:lnTo>
                  <a:lnTo>
                    <a:pt x="2060711" y="33474"/>
                  </a:lnTo>
                  <a:lnTo>
                    <a:pt x="2198092" y="33474"/>
                  </a:lnTo>
                  <a:lnTo>
                    <a:pt x="2335473" y="33474"/>
                  </a:lnTo>
                  <a:lnTo>
                    <a:pt x="2472854" y="66948"/>
                  </a:lnTo>
                  <a:lnTo>
                    <a:pt x="2610235" y="66948"/>
                  </a:lnTo>
                  <a:lnTo>
                    <a:pt x="2747615" y="133896"/>
                  </a:lnTo>
                  <a:lnTo>
                    <a:pt x="2884996" y="368215"/>
                  </a:lnTo>
                  <a:lnTo>
                    <a:pt x="3022377" y="66948"/>
                  </a:lnTo>
                  <a:lnTo>
                    <a:pt x="3159758" y="234319"/>
                  </a:lnTo>
                  <a:lnTo>
                    <a:pt x="3297139" y="234319"/>
                  </a:lnTo>
                  <a:lnTo>
                    <a:pt x="3434519" y="200844"/>
                  </a:lnTo>
                </a:path>
              </a:pathLst>
            </a:custGeom>
            <a:ln w="40651" cap="flat">
              <a:solidFill>
                <a:srgbClr val="0058AB">
                  <a:alpha val="100000"/>
                </a:srgbClr>
              </a:solidFill>
              <a:prstDash val="solid"/>
              <a:round/>
            </a:ln>
          </p:spPr>
          <p:txBody>
            <a:bodyPr/>
            <a:lstStyle/>
            <a:p>
              <a:endParaRPr/>
            </a:p>
          </p:txBody>
        </p:sp>
        <p:sp>
          <p:nvSpPr>
            <p:cNvPr id="33" name="tx33"/>
            <p:cNvSpPr/>
            <p:nvPr/>
          </p:nvSpPr>
          <p:spPr>
            <a:xfrm>
              <a:off x="1022520" y="21454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4" name="tx34"/>
            <p:cNvSpPr/>
            <p:nvPr/>
          </p:nvSpPr>
          <p:spPr>
            <a:xfrm>
              <a:off x="1709424" y="20785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5" name="tx35"/>
            <p:cNvSpPr/>
            <p:nvPr/>
          </p:nvSpPr>
          <p:spPr>
            <a:xfrm>
              <a:off x="2396328" y="1777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6" name="tx36"/>
            <p:cNvSpPr/>
            <p:nvPr/>
          </p:nvSpPr>
          <p:spPr>
            <a:xfrm>
              <a:off x="3083232" y="17772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7" name="tx37"/>
            <p:cNvSpPr/>
            <p:nvPr/>
          </p:nvSpPr>
          <p:spPr>
            <a:xfrm>
              <a:off x="3632755" y="18107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8" name="tx38"/>
            <p:cNvSpPr/>
            <p:nvPr/>
          </p:nvSpPr>
          <p:spPr>
            <a:xfrm>
              <a:off x="4457040" y="19446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9" name="tx39"/>
            <p:cNvSpPr/>
            <p:nvPr/>
          </p:nvSpPr>
          <p:spPr>
            <a:xfrm>
              <a:off x="707191" y="370987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40" name="tx40"/>
            <p:cNvSpPr/>
            <p:nvPr/>
          </p:nvSpPr>
          <p:spPr>
            <a:xfrm>
              <a:off x="707191" y="337513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41" name="tx41"/>
            <p:cNvSpPr/>
            <p:nvPr/>
          </p:nvSpPr>
          <p:spPr>
            <a:xfrm>
              <a:off x="707191" y="304039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42" name="tx42"/>
            <p:cNvSpPr/>
            <p:nvPr/>
          </p:nvSpPr>
          <p:spPr>
            <a:xfrm>
              <a:off x="707191" y="27056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43" name="tx43"/>
            <p:cNvSpPr/>
            <p:nvPr/>
          </p:nvSpPr>
          <p:spPr>
            <a:xfrm>
              <a:off x="707191" y="237090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44" name="tx44"/>
            <p:cNvSpPr/>
            <p:nvPr/>
          </p:nvSpPr>
          <p:spPr>
            <a:xfrm>
              <a:off x="707191" y="203616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45" name="tx45"/>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6" name="tx46"/>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47" name="tx47"/>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48" name="tx48"/>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49" name="tx49"/>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0" name="tx50"/>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1" name="tx51"/>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2" name="tx52"/>
            <p:cNvSpPr/>
            <p:nvPr/>
          </p:nvSpPr>
          <p:spPr>
            <a:xfrm rot="-5400000">
              <a:off x="53085" y="2693432"/>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53" name="pl53"/>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4" name="pl54"/>
            <p:cNvSpPr/>
            <p:nvPr/>
          </p:nvSpPr>
          <p:spPr>
            <a:xfrm>
              <a:off x="1412733" y="4702006"/>
              <a:ext cx="175564" cy="0"/>
            </a:xfrm>
            <a:custGeom>
              <a:avLst/>
              <a:gdLst/>
              <a:ahLst/>
              <a:cxnLst/>
              <a:rect l="0" t="0" r="0" b="0"/>
              <a:pathLst>
                <a:path w="175564">
                  <a:moveTo>
                    <a:pt x="0" y="0"/>
                  </a:moveTo>
                  <a:lnTo>
                    <a:pt x="175564" y="0"/>
                  </a:lnTo>
                </a:path>
              </a:pathLst>
            </a:custGeom>
            <a:ln w="40651" cap="flat">
              <a:solidFill>
                <a:srgbClr val="0058AB">
                  <a:alpha val="100000"/>
                </a:srgbClr>
              </a:solidFill>
              <a:prstDash val="solid"/>
              <a:round/>
            </a:ln>
          </p:spPr>
          <p:txBody>
            <a:bodyPr/>
            <a:lstStyle/>
            <a:p>
              <a:endParaRPr/>
            </a:p>
          </p:txBody>
        </p:sp>
        <p:sp>
          <p:nvSpPr>
            <p:cNvPr id="55" name="pl55"/>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6" name="pl56"/>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7" name="pl57"/>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9" name="pl59"/>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60" name="pl60"/>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61" name="tx61"/>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62" name="tx62"/>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63" name="tx63"/>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64" name="tx64"/>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65" name="tx65"/>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66" name="tx66"/>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67" name="tx67"/>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8" name="tx68"/>
            <p:cNvSpPr/>
            <p:nvPr/>
          </p:nvSpPr>
          <p:spPr>
            <a:xfrm>
              <a:off x="1614059" y="1405107"/>
              <a:ext cx="2372022" cy="14160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EAPR, 2000-2025</a:t>
              </a:r>
            </a:p>
          </p:txBody>
        </p:sp>
        <p:sp>
          <p:nvSpPr>
            <p:cNvPr id="69" name="pl69"/>
            <p:cNvSpPr/>
            <p:nvPr/>
          </p:nvSpPr>
          <p:spPr>
            <a:xfrm>
              <a:off x="5226849" y="345161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5226849" y="301499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5226849" y="25783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5226849" y="214175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226849" y="170513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5226849" y="366992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226849" y="323330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226849" y="27966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226849" y="236006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226849" y="192344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5398575" y="2272744"/>
              <a:ext cx="3434519" cy="611267"/>
            </a:xfrm>
            <a:custGeom>
              <a:avLst/>
              <a:gdLst/>
              <a:ahLst/>
              <a:cxnLst/>
              <a:rect l="0" t="0" r="0" b="0"/>
              <a:pathLst>
                <a:path w="3434519" h="611267">
                  <a:moveTo>
                    <a:pt x="0" y="523943"/>
                  </a:moveTo>
                  <a:lnTo>
                    <a:pt x="137380" y="523943"/>
                  </a:lnTo>
                  <a:lnTo>
                    <a:pt x="274761" y="611267"/>
                  </a:lnTo>
                  <a:lnTo>
                    <a:pt x="412142" y="480281"/>
                  </a:lnTo>
                  <a:lnTo>
                    <a:pt x="549523" y="436619"/>
                  </a:lnTo>
                  <a:lnTo>
                    <a:pt x="686903" y="436619"/>
                  </a:lnTo>
                  <a:lnTo>
                    <a:pt x="824284" y="305633"/>
                  </a:lnTo>
                  <a:lnTo>
                    <a:pt x="961665" y="261971"/>
                  </a:lnTo>
                  <a:lnTo>
                    <a:pt x="1099046" y="130985"/>
                  </a:lnTo>
                  <a:lnTo>
                    <a:pt x="1236427" y="43661"/>
                  </a:lnTo>
                  <a:lnTo>
                    <a:pt x="1373807" y="43661"/>
                  </a:lnTo>
                  <a:lnTo>
                    <a:pt x="1511188" y="43661"/>
                  </a:lnTo>
                  <a:lnTo>
                    <a:pt x="1648569" y="0"/>
                  </a:lnTo>
                  <a:lnTo>
                    <a:pt x="1785950" y="87323"/>
                  </a:lnTo>
                  <a:lnTo>
                    <a:pt x="1923331" y="0"/>
                  </a:lnTo>
                  <a:lnTo>
                    <a:pt x="2060711" y="43661"/>
                  </a:lnTo>
                  <a:lnTo>
                    <a:pt x="2198092" y="43661"/>
                  </a:lnTo>
                  <a:lnTo>
                    <a:pt x="2335473" y="43661"/>
                  </a:lnTo>
                  <a:lnTo>
                    <a:pt x="2472854" y="87323"/>
                  </a:lnTo>
                  <a:lnTo>
                    <a:pt x="2610235" y="87323"/>
                  </a:lnTo>
                  <a:lnTo>
                    <a:pt x="2747615" y="174647"/>
                  </a:lnTo>
                  <a:lnTo>
                    <a:pt x="2884996" y="480281"/>
                  </a:lnTo>
                  <a:lnTo>
                    <a:pt x="3022377" y="87323"/>
                  </a:lnTo>
                  <a:lnTo>
                    <a:pt x="3159758" y="305633"/>
                  </a:lnTo>
                  <a:lnTo>
                    <a:pt x="3297139" y="305633"/>
                  </a:lnTo>
                  <a:lnTo>
                    <a:pt x="3434519" y="261971"/>
                  </a:lnTo>
                </a:path>
              </a:pathLst>
            </a:custGeom>
            <a:ln w="27101" cap="flat">
              <a:solidFill>
                <a:srgbClr val="0058AB">
                  <a:alpha val="69803"/>
                </a:srgbClr>
              </a:solidFill>
              <a:prstDash val="solid"/>
              <a:round/>
            </a:ln>
          </p:spPr>
          <p:txBody>
            <a:bodyPr/>
            <a:lstStyle/>
            <a:p>
              <a:endParaRPr/>
            </a:p>
          </p:txBody>
        </p:sp>
        <p:sp>
          <p:nvSpPr>
            <p:cNvPr id="86" name="pl86"/>
            <p:cNvSpPr/>
            <p:nvPr/>
          </p:nvSpPr>
          <p:spPr>
            <a:xfrm>
              <a:off x="5398575" y="2229082"/>
              <a:ext cx="3434519" cy="480281"/>
            </a:xfrm>
            <a:custGeom>
              <a:avLst/>
              <a:gdLst/>
              <a:ahLst/>
              <a:cxnLst/>
              <a:rect l="0" t="0" r="0" b="0"/>
              <a:pathLst>
                <a:path w="3434519" h="480281">
                  <a:moveTo>
                    <a:pt x="0" y="174647"/>
                  </a:moveTo>
                  <a:lnTo>
                    <a:pt x="137380" y="87323"/>
                  </a:lnTo>
                  <a:lnTo>
                    <a:pt x="274761" y="261971"/>
                  </a:lnTo>
                  <a:lnTo>
                    <a:pt x="412142" y="480281"/>
                  </a:lnTo>
                  <a:lnTo>
                    <a:pt x="549523" y="174647"/>
                  </a:lnTo>
                  <a:lnTo>
                    <a:pt x="686903" y="87323"/>
                  </a:lnTo>
                  <a:lnTo>
                    <a:pt x="824284" y="87323"/>
                  </a:lnTo>
                  <a:lnTo>
                    <a:pt x="961665" y="0"/>
                  </a:lnTo>
                  <a:lnTo>
                    <a:pt x="1099046" y="0"/>
                  </a:lnTo>
                  <a:lnTo>
                    <a:pt x="1236427" y="130985"/>
                  </a:lnTo>
                  <a:lnTo>
                    <a:pt x="1373807" y="174647"/>
                  </a:lnTo>
                  <a:lnTo>
                    <a:pt x="1511188" y="218309"/>
                  </a:lnTo>
                  <a:lnTo>
                    <a:pt x="1648569" y="87323"/>
                  </a:lnTo>
                  <a:lnTo>
                    <a:pt x="1785950" y="43661"/>
                  </a:lnTo>
                  <a:lnTo>
                    <a:pt x="1923331" y="349295"/>
                  </a:lnTo>
                  <a:lnTo>
                    <a:pt x="2060711" y="305633"/>
                  </a:lnTo>
                  <a:lnTo>
                    <a:pt x="2198092" y="392957"/>
                  </a:lnTo>
                  <a:lnTo>
                    <a:pt x="2335473" y="261971"/>
                  </a:lnTo>
                  <a:lnTo>
                    <a:pt x="2472854" y="174647"/>
                  </a:lnTo>
                  <a:lnTo>
                    <a:pt x="2610235" y="130985"/>
                  </a:lnTo>
                  <a:lnTo>
                    <a:pt x="2747615" y="305633"/>
                  </a:lnTo>
                  <a:lnTo>
                    <a:pt x="2884996" y="305633"/>
                  </a:lnTo>
                  <a:lnTo>
                    <a:pt x="3022377" y="261971"/>
                  </a:lnTo>
                  <a:lnTo>
                    <a:pt x="3159758" y="261971"/>
                  </a:lnTo>
                  <a:lnTo>
                    <a:pt x="3297139" y="392957"/>
                  </a:lnTo>
                  <a:lnTo>
                    <a:pt x="3434519" y="349295"/>
                  </a:lnTo>
                </a:path>
              </a:pathLst>
            </a:custGeom>
            <a:ln w="27101" cap="flat">
              <a:solidFill>
                <a:srgbClr val="1CABE2">
                  <a:alpha val="69803"/>
                </a:srgbClr>
              </a:solidFill>
              <a:prstDash val="solid"/>
              <a:round/>
            </a:ln>
          </p:spPr>
          <p:txBody>
            <a:bodyPr/>
            <a:lstStyle/>
            <a:p>
              <a:endParaRPr/>
            </a:p>
          </p:txBody>
        </p:sp>
        <p:sp>
          <p:nvSpPr>
            <p:cNvPr id="87" name="pl87"/>
            <p:cNvSpPr/>
            <p:nvPr/>
          </p:nvSpPr>
          <p:spPr>
            <a:xfrm>
              <a:off x="5398575" y="2360068"/>
              <a:ext cx="3434519" cy="960562"/>
            </a:xfrm>
            <a:custGeom>
              <a:avLst/>
              <a:gdLst/>
              <a:ahLst/>
              <a:cxnLst/>
              <a:rect l="0" t="0" r="0" b="0"/>
              <a:pathLst>
                <a:path w="3434519" h="960562">
                  <a:moveTo>
                    <a:pt x="0" y="960562"/>
                  </a:moveTo>
                  <a:lnTo>
                    <a:pt x="137380" y="829576"/>
                  </a:lnTo>
                  <a:lnTo>
                    <a:pt x="274761" y="785915"/>
                  </a:lnTo>
                  <a:lnTo>
                    <a:pt x="412142" y="698591"/>
                  </a:lnTo>
                  <a:lnTo>
                    <a:pt x="549523" y="654929"/>
                  </a:lnTo>
                  <a:lnTo>
                    <a:pt x="686903" y="567605"/>
                  </a:lnTo>
                  <a:lnTo>
                    <a:pt x="824284" y="480281"/>
                  </a:lnTo>
                  <a:lnTo>
                    <a:pt x="961665" y="436619"/>
                  </a:lnTo>
                  <a:lnTo>
                    <a:pt x="1099046" y="392957"/>
                  </a:lnTo>
                  <a:lnTo>
                    <a:pt x="1236427" y="305633"/>
                  </a:lnTo>
                  <a:lnTo>
                    <a:pt x="1373807" y="218309"/>
                  </a:lnTo>
                  <a:lnTo>
                    <a:pt x="1511188" y="174647"/>
                  </a:lnTo>
                  <a:lnTo>
                    <a:pt x="1648569" y="218309"/>
                  </a:lnTo>
                  <a:lnTo>
                    <a:pt x="1785950" y="218309"/>
                  </a:lnTo>
                  <a:lnTo>
                    <a:pt x="1923331" y="130985"/>
                  </a:lnTo>
                  <a:lnTo>
                    <a:pt x="2060711" y="130985"/>
                  </a:lnTo>
                  <a:lnTo>
                    <a:pt x="2198092" y="130985"/>
                  </a:lnTo>
                  <a:lnTo>
                    <a:pt x="2335473" y="130985"/>
                  </a:lnTo>
                  <a:lnTo>
                    <a:pt x="2472854" y="43661"/>
                  </a:lnTo>
                  <a:lnTo>
                    <a:pt x="2610235" y="0"/>
                  </a:lnTo>
                  <a:lnTo>
                    <a:pt x="2747615" y="87323"/>
                  </a:lnTo>
                  <a:lnTo>
                    <a:pt x="2884996" y="174647"/>
                  </a:lnTo>
                  <a:lnTo>
                    <a:pt x="3022377" y="174647"/>
                  </a:lnTo>
                  <a:lnTo>
                    <a:pt x="3159758" y="87323"/>
                  </a:lnTo>
                  <a:lnTo>
                    <a:pt x="3297139" y="87323"/>
                  </a:lnTo>
                  <a:lnTo>
                    <a:pt x="3434519" y="43661"/>
                  </a:lnTo>
                </a:path>
              </a:pathLst>
            </a:custGeom>
            <a:ln w="27101" cap="flat">
              <a:solidFill>
                <a:srgbClr val="00833D">
                  <a:alpha val="69803"/>
                </a:srgbClr>
              </a:solidFill>
              <a:prstDash val="solid"/>
              <a:round/>
            </a:ln>
          </p:spPr>
          <p:txBody>
            <a:bodyPr/>
            <a:lstStyle/>
            <a:p>
              <a:endParaRPr/>
            </a:p>
          </p:txBody>
        </p:sp>
        <p:sp>
          <p:nvSpPr>
            <p:cNvPr id="88" name="pl88"/>
            <p:cNvSpPr/>
            <p:nvPr/>
          </p:nvSpPr>
          <p:spPr>
            <a:xfrm>
              <a:off x="5398575" y="1748801"/>
              <a:ext cx="3434519" cy="785915"/>
            </a:xfrm>
            <a:custGeom>
              <a:avLst/>
              <a:gdLst/>
              <a:ahLst/>
              <a:cxnLst/>
              <a:rect l="0" t="0" r="0" b="0"/>
              <a:pathLst>
                <a:path w="3434519" h="785915">
                  <a:moveTo>
                    <a:pt x="0" y="130985"/>
                  </a:moveTo>
                  <a:lnTo>
                    <a:pt x="137380" y="174647"/>
                  </a:lnTo>
                  <a:lnTo>
                    <a:pt x="274761" y="130985"/>
                  </a:lnTo>
                  <a:lnTo>
                    <a:pt x="412142" y="87323"/>
                  </a:lnTo>
                  <a:lnTo>
                    <a:pt x="549523" y="43661"/>
                  </a:lnTo>
                  <a:lnTo>
                    <a:pt x="686903" y="0"/>
                  </a:lnTo>
                  <a:lnTo>
                    <a:pt x="824284" y="43661"/>
                  </a:lnTo>
                  <a:lnTo>
                    <a:pt x="961665" y="43661"/>
                  </a:lnTo>
                  <a:lnTo>
                    <a:pt x="1099046" y="87323"/>
                  </a:lnTo>
                  <a:lnTo>
                    <a:pt x="1236427" y="0"/>
                  </a:lnTo>
                  <a:lnTo>
                    <a:pt x="1373807" y="43661"/>
                  </a:lnTo>
                  <a:lnTo>
                    <a:pt x="1511188" y="43661"/>
                  </a:lnTo>
                  <a:lnTo>
                    <a:pt x="1648569" y="43661"/>
                  </a:lnTo>
                  <a:lnTo>
                    <a:pt x="1785950" y="174647"/>
                  </a:lnTo>
                  <a:lnTo>
                    <a:pt x="1923331" y="218309"/>
                  </a:lnTo>
                  <a:lnTo>
                    <a:pt x="2060711" y="174647"/>
                  </a:lnTo>
                  <a:lnTo>
                    <a:pt x="2198092" y="218309"/>
                  </a:lnTo>
                  <a:lnTo>
                    <a:pt x="2335473" y="392957"/>
                  </a:lnTo>
                  <a:lnTo>
                    <a:pt x="2472854" y="349295"/>
                  </a:lnTo>
                  <a:lnTo>
                    <a:pt x="2610235" y="611267"/>
                  </a:lnTo>
                  <a:lnTo>
                    <a:pt x="2747615" y="742253"/>
                  </a:lnTo>
                  <a:lnTo>
                    <a:pt x="2884996" y="785915"/>
                  </a:lnTo>
                  <a:lnTo>
                    <a:pt x="3022377" y="654929"/>
                  </a:lnTo>
                  <a:lnTo>
                    <a:pt x="3159758" y="523943"/>
                  </a:lnTo>
                  <a:lnTo>
                    <a:pt x="3297139" y="480281"/>
                  </a:lnTo>
                  <a:lnTo>
                    <a:pt x="3434519" y="480281"/>
                  </a:lnTo>
                </a:path>
              </a:pathLst>
            </a:custGeom>
            <a:ln w="27101" cap="flat">
              <a:solidFill>
                <a:srgbClr val="80BD41">
                  <a:alpha val="69803"/>
                </a:srgbClr>
              </a:solidFill>
              <a:prstDash val="solid"/>
              <a:round/>
            </a:ln>
          </p:spPr>
          <p:txBody>
            <a:bodyPr/>
            <a:lstStyle/>
            <a:p>
              <a:endParaRPr/>
            </a:p>
          </p:txBody>
        </p:sp>
        <p:sp>
          <p:nvSpPr>
            <p:cNvPr id="89" name="pl89"/>
            <p:cNvSpPr/>
            <p:nvPr/>
          </p:nvSpPr>
          <p:spPr>
            <a:xfrm>
              <a:off x="5398575" y="2272744"/>
              <a:ext cx="3434519" cy="523943"/>
            </a:xfrm>
            <a:custGeom>
              <a:avLst/>
              <a:gdLst/>
              <a:ahLst/>
              <a:cxnLst/>
              <a:rect l="0" t="0" r="0" b="0"/>
              <a:pathLst>
                <a:path w="3434519" h="523943">
                  <a:moveTo>
                    <a:pt x="0" y="218309"/>
                  </a:moveTo>
                  <a:lnTo>
                    <a:pt x="137380" y="174647"/>
                  </a:lnTo>
                  <a:lnTo>
                    <a:pt x="274761" y="261971"/>
                  </a:lnTo>
                  <a:lnTo>
                    <a:pt x="412142" y="218309"/>
                  </a:lnTo>
                  <a:lnTo>
                    <a:pt x="549523" y="174647"/>
                  </a:lnTo>
                  <a:lnTo>
                    <a:pt x="686903" y="130985"/>
                  </a:lnTo>
                  <a:lnTo>
                    <a:pt x="824284" y="130985"/>
                  </a:lnTo>
                  <a:lnTo>
                    <a:pt x="961665" y="87323"/>
                  </a:lnTo>
                  <a:lnTo>
                    <a:pt x="1099046" y="43661"/>
                  </a:lnTo>
                  <a:lnTo>
                    <a:pt x="1236427" y="43661"/>
                  </a:lnTo>
                  <a:lnTo>
                    <a:pt x="1373807" y="0"/>
                  </a:lnTo>
                  <a:lnTo>
                    <a:pt x="1511188" y="0"/>
                  </a:lnTo>
                  <a:lnTo>
                    <a:pt x="1648569" y="130985"/>
                  </a:lnTo>
                  <a:lnTo>
                    <a:pt x="1785950" y="43661"/>
                  </a:lnTo>
                  <a:lnTo>
                    <a:pt x="1923331" y="43661"/>
                  </a:lnTo>
                  <a:lnTo>
                    <a:pt x="2060711" y="130985"/>
                  </a:lnTo>
                  <a:lnTo>
                    <a:pt x="2198092" y="87323"/>
                  </a:lnTo>
                  <a:lnTo>
                    <a:pt x="2335473" y="43661"/>
                  </a:lnTo>
                  <a:lnTo>
                    <a:pt x="2472854" y="87323"/>
                  </a:lnTo>
                  <a:lnTo>
                    <a:pt x="2610235" y="87323"/>
                  </a:lnTo>
                  <a:lnTo>
                    <a:pt x="2747615" y="261971"/>
                  </a:lnTo>
                  <a:lnTo>
                    <a:pt x="2884996" y="261971"/>
                  </a:lnTo>
                  <a:lnTo>
                    <a:pt x="3022377" y="218309"/>
                  </a:lnTo>
                  <a:lnTo>
                    <a:pt x="3159758" y="436619"/>
                  </a:lnTo>
                  <a:lnTo>
                    <a:pt x="3297139" y="523943"/>
                  </a:lnTo>
                  <a:lnTo>
                    <a:pt x="3434519" y="349295"/>
                  </a:lnTo>
                </a:path>
              </a:pathLst>
            </a:custGeom>
            <a:ln w="27101" cap="flat">
              <a:solidFill>
                <a:srgbClr val="6A1E74">
                  <a:alpha val="69803"/>
                </a:srgbClr>
              </a:solidFill>
              <a:prstDash val="solid"/>
              <a:round/>
            </a:ln>
          </p:spPr>
          <p:txBody>
            <a:bodyPr/>
            <a:lstStyle/>
            <a:p>
              <a:endParaRPr/>
            </a:p>
          </p:txBody>
        </p:sp>
        <p:sp>
          <p:nvSpPr>
            <p:cNvPr id="90" name="pl90"/>
            <p:cNvSpPr/>
            <p:nvPr/>
          </p:nvSpPr>
          <p:spPr>
            <a:xfrm>
              <a:off x="5398575" y="2229082"/>
              <a:ext cx="3434519" cy="1397182"/>
            </a:xfrm>
            <a:custGeom>
              <a:avLst/>
              <a:gdLst/>
              <a:ahLst/>
              <a:cxnLst/>
              <a:rect l="0" t="0" r="0" b="0"/>
              <a:pathLst>
                <a:path w="3434519" h="1397182">
                  <a:moveTo>
                    <a:pt x="0" y="1397182"/>
                  </a:moveTo>
                  <a:lnTo>
                    <a:pt x="137380" y="1309858"/>
                  </a:lnTo>
                  <a:lnTo>
                    <a:pt x="274761" y="1309858"/>
                  </a:lnTo>
                  <a:lnTo>
                    <a:pt x="412142" y="1222534"/>
                  </a:lnTo>
                  <a:lnTo>
                    <a:pt x="549523" y="1091548"/>
                  </a:lnTo>
                  <a:lnTo>
                    <a:pt x="686903" y="1047886"/>
                  </a:lnTo>
                  <a:lnTo>
                    <a:pt x="824284" y="1091548"/>
                  </a:lnTo>
                  <a:lnTo>
                    <a:pt x="961665" y="1135210"/>
                  </a:lnTo>
                  <a:lnTo>
                    <a:pt x="1099046" y="960562"/>
                  </a:lnTo>
                  <a:lnTo>
                    <a:pt x="1236427" y="829576"/>
                  </a:lnTo>
                  <a:lnTo>
                    <a:pt x="1373807" y="698591"/>
                  </a:lnTo>
                  <a:lnTo>
                    <a:pt x="1511188" y="523943"/>
                  </a:lnTo>
                  <a:lnTo>
                    <a:pt x="1648569" y="523943"/>
                  </a:lnTo>
                  <a:lnTo>
                    <a:pt x="1785950" y="480281"/>
                  </a:lnTo>
                  <a:lnTo>
                    <a:pt x="1923331" y="392957"/>
                  </a:lnTo>
                  <a:lnTo>
                    <a:pt x="2060711" y="305633"/>
                  </a:lnTo>
                  <a:lnTo>
                    <a:pt x="2198092" y="261971"/>
                  </a:lnTo>
                  <a:lnTo>
                    <a:pt x="2335473" y="218309"/>
                  </a:lnTo>
                  <a:lnTo>
                    <a:pt x="2472854" y="174647"/>
                  </a:lnTo>
                  <a:lnTo>
                    <a:pt x="2610235" y="130985"/>
                  </a:lnTo>
                  <a:lnTo>
                    <a:pt x="2747615" y="349295"/>
                  </a:lnTo>
                  <a:lnTo>
                    <a:pt x="2884996" y="305633"/>
                  </a:lnTo>
                  <a:lnTo>
                    <a:pt x="3022377" y="43661"/>
                  </a:lnTo>
                  <a:lnTo>
                    <a:pt x="3159758" y="87323"/>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91" name="pl91"/>
            <p:cNvSpPr/>
            <p:nvPr/>
          </p:nvSpPr>
          <p:spPr>
            <a:xfrm>
              <a:off x="5398575" y="2360068"/>
              <a:ext cx="3434519" cy="1397182"/>
            </a:xfrm>
            <a:custGeom>
              <a:avLst/>
              <a:gdLst/>
              <a:ahLst/>
              <a:cxnLst/>
              <a:rect l="0" t="0" r="0" b="0"/>
              <a:pathLst>
                <a:path w="3434519" h="1397182">
                  <a:moveTo>
                    <a:pt x="0" y="1353520"/>
                  </a:moveTo>
                  <a:lnTo>
                    <a:pt x="137380" y="1397182"/>
                  </a:lnTo>
                  <a:lnTo>
                    <a:pt x="274761" y="1309858"/>
                  </a:lnTo>
                  <a:lnTo>
                    <a:pt x="412142" y="1135210"/>
                  </a:lnTo>
                  <a:lnTo>
                    <a:pt x="549523" y="916900"/>
                  </a:lnTo>
                  <a:lnTo>
                    <a:pt x="686903" y="742253"/>
                  </a:lnTo>
                  <a:lnTo>
                    <a:pt x="824284" y="611267"/>
                  </a:lnTo>
                  <a:lnTo>
                    <a:pt x="961665" y="523943"/>
                  </a:lnTo>
                  <a:lnTo>
                    <a:pt x="1099046" y="305633"/>
                  </a:lnTo>
                  <a:lnTo>
                    <a:pt x="1236427" y="87323"/>
                  </a:lnTo>
                  <a:lnTo>
                    <a:pt x="1373807" y="261971"/>
                  </a:lnTo>
                  <a:lnTo>
                    <a:pt x="1511188" y="349295"/>
                  </a:lnTo>
                  <a:lnTo>
                    <a:pt x="1648569" y="436619"/>
                  </a:lnTo>
                  <a:lnTo>
                    <a:pt x="1785950" y="436619"/>
                  </a:lnTo>
                  <a:lnTo>
                    <a:pt x="1923331" y="392957"/>
                  </a:lnTo>
                  <a:lnTo>
                    <a:pt x="2060711" y="436619"/>
                  </a:lnTo>
                  <a:lnTo>
                    <a:pt x="2198092" y="218309"/>
                  </a:lnTo>
                  <a:lnTo>
                    <a:pt x="2335473" y="174647"/>
                  </a:lnTo>
                  <a:lnTo>
                    <a:pt x="2472854" y="87323"/>
                  </a:lnTo>
                  <a:lnTo>
                    <a:pt x="2610235" y="0"/>
                  </a:lnTo>
                  <a:lnTo>
                    <a:pt x="2747615" y="130985"/>
                  </a:lnTo>
                  <a:lnTo>
                    <a:pt x="2884996" y="305633"/>
                  </a:lnTo>
                  <a:lnTo>
                    <a:pt x="3022377" y="218309"/>
                  </a:lnTo>
                  <a:lnTo>
                    <a:pt x="3159758" y="87323"/>
                  </a:lnTo>
                  <a:lnTo>
                    <a:pt x="3297139" y="43661"/>
                  </a:lnTo>
                  <a:lnTo>
                    <a:pt x="3434519" y="43661"/>
                  </a:lnTo>
                </a:path>
              </a:pathLst>
            </a:custGeom>
            <a:ln w="27101" cap="flat">
              <a:solidFill>
                <a:srgbClr val="F26A21">
                  <a:alpha val="69803"/>
                </a:srgbClr>
              </a:solidFill>
              <a:prstDash val="solid"/>
              <a:round/>
            </a:ln>
          </p:spPr>
          <p:txBody>
            <a:bodyPr/>
            <a:lstStyle/>
            <a:p>
              <a:endParaRPr/>
            </a:p>
          </p:txBody>
        </p:sp>
        <p:sp>
          <p:nvSpPr>
            <p:cNvPr id="92" name="pl92"/>
            <p:cNvSpPr/>
            <p:nvPr/>
          </p:nvSpPr>
          <p:spPr>
            <a:xfrm>
              <a:off x="5398575" y="2360068"/>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93" name="pl93"/>
            <p:cNvSpPr/>
            <p:nvPr/>
          </p:nvSpPr>
          <p:spPr>
            <a:xfrm>
              <a:off x="5398575" y="2272744"/>
              <a:ext cx="3434519" cy="611267"/>
            </a:xfrm>
            <a:custGeom>
              <a:avLst/>
              <a:gdLst/>
              <a:ahLst/>
              <a:cxnLst/>
              <a:rect l="0" t="0" r="0" b="0"/>
              <a:pathLst>
                <a:path w="3434519" h="611267">
                  <a:moveTo>
                    <a:pt x="0" y="523943"/>
                  </a:moveTo>
                  <a:lnTo>
                    <a:pt x="137380" y="523943"/>
                  </a:lnTo>
                  <a:lnTo>
                    <a:pt x="274761" y="611267"/>
                  </a:lnTo>
                  <a:lnTo>
                    <a:pt x="412142" y="480281"/>
                  </a:lnTo>
                  <a:lnTo>
                    <a:pt x="549523" y="436619"/>
                  </a:lnTo>
                  <a:lnTo>
                    <a:pt x="686903" y="436619"/>
                  </a:lnTo>
                  <a:lnTo>
                    <a:pt x="824284" y="305633"/>
                  </a:lnTo>
                  <a:lnTo>
                    <a:pt x="961665" y="261971"/>
                  </a:lnTo>
                  <a:lnTo>
                    <a:pt x="1099046" y="130985"/>
                  </a:lnTo>
                  <a:lnTo>
                    <a:pt x="1236427" y="43661"/>
                  </a:lnTo>
                  <a:lnTo>
                    <a:pt x="1373807" y="43661"/>
                  </a:lnTo>
                  <a:lnTo>
                    <a:pt x="1511188" y="43661"/>
                  </a:lnTo>
                  <a:lnTo>
                    <a:pt x="1648569" y="0"/>
                  </a:lnTo>
                  <a:lnTo>
                    <a:pt x="1785950" y="87323"/>
                  </a:lnTo>
                  <a:lnTo>
                    <a:pt x="1923331" y="0"/>
                  </a:lnTo>
                  <a:lnTo>
                    <a:pt x="2060711" y="43661"/>
                  </a:lnTo>
                  <a:lnTo>
                    <a:pt x="2198092" y="43661"/>
                  </a:lnTo>
                  <a:lnTo>
                    <a:pt x="2335473" y="43661"/>
                  </a:lnTo>
                  <a:lnTo>
                    <a:pt x="2472854" y="87323"/>
                  </a:lnTo>
                  <a:lnTo>
                    <a:pt x="2610235" y="87323"/>
                  </a:lnTo>
                  <a:lnTo>
                    <a:pt x="2747615" y="174647"/>
                  </a:lnTo>
                  <a:lnTo>
                    <a:pt x="2884996" y="480281"/>
                  </a:lnTo>
                  <a:lnTo>
                    <a:pt x="3022377" y="87323"/>
                  </a:lnTo>
                  <a:lnTo>
                    <a:pt x="3159758" y="305633"/>
                  </a:lnTo>
                  <a:lnTo>
                    <a:pt x="3297139" y="305633"/>
                  </a:lnTo>
                  <a:lnTo>
                    <a:pt x="3434519" y="261971"/>
                  </a:lnTo>
                </a:path>
              </a:pathLst>
            </a:custGeom>
            <a:ln w="65043" cap="flat">
              <a:solidFill>
                <a:srgbClr val="000000">
                  <a:alpha val="100000"/>
                </a:srgbClr>
              </a:solidFill>
              <a:prstDash val="solid"/>
              <a:round/>
            </a:ln>
          </p:spPr>
          <p:txBody>
            <a:bodyPr/>
            <a:lstStyle/>
            <a:p>
              <a:endParaRPr/>
            </a:p>
          </p:txBody>
        </p:sp>
        <p:sp>
          <p:nvSpPr>
            <p:cNvPr id="94" name="pl94"/>
            <p:cNvSpPr/>
            <p:nvPr/>
          </p:nvSpPr>
          <p:spPr>
            <a:xfrm>
              <a:off x="5398575" y="2272744"/>
              <a:ext cx="3434519" cy="611267"/>
            </a:xfrm>
            <a:custGeom>
              <a:avLst/>
              <a:gdLst/>
              <a:ahLst/>
              <a:cxnLst/>
              <a:rect l="0" t="0" r="0" b="0"/>
              <a:pathLst>
                <a:path w="3434519" h="611267">
                  <a:moveTo>
                    <a:pt x="0" y="523943"/>
                  </a:moveTo>
                  <a:lnTo>
                    <a:pt x="137380" y="523943"/>
                  </a:lnTo>
                  <a:lnTo>
                    <a:pt x="274761" y="611267"/>
                  </a:lnTo>
                  <a:lnTo>
                    <a:pt x="412142" y="480281"/>
                  </a:lnTo>
                  <a:lnTo>
                    <a:pt x="549523" y="436619"/>
                  </a:lnTo>
                  <a:lnTo>
                    <a:pt x="686903" y="436619"/>
                  </a:lnTo>
                  <a:lnTo>
                    <a:pt x="824284" y="305633"/>
                  </a:lnTo>
                  <a:lnTo>
                    <a:pt x="961665" y="261971"/>
                  </a:lnTo>
                  <a:lnTo>
                    <a:pt x="1099046" y="130985"/>
                  </a:lnTo>
                  <a:lnTo>
                    <a:pt x="1236427" y="43661"/>
                  </a:lnTo>
                  <a:lnTo>
                    <a:pt x="1373807" y="43661"/>
                  </a:lnTo>
                  <a:lnTo>
                    <a:pt x="1511188" y="43661"/>
                  </a:lnTo>
                  <a:lnTo>
                    <a:pt x="1648569" y="0"/>
                  </a:lnTo>
                  <a:lnTo>
                    <a:pt x="1785950" y="87323"/>
                  </a:lnTo>
                  <a:lnTo>
                    <a:pt x="1923331" y="0"/>
                  </a:lnTo>
                  <a:lnTo>
                    <a:pt x="2060711" y="43661"/>
                  </a:lnTo>
                  <a:lnTo>
                    <a:pt x="2198092" y="43661"/>
                  </a:lnTo>
                  <a:lnTo>
                    <a:pt x="2335473" y="43661"/>
                  </a:lnTo>
                  <a:lnTo>
                    <a:pt x="2472854" y="87323"/>
                  </a:lnTo>
                  <a:lnTo>
                    <a:pt x="2610235" y="87323"/>
                  </a:lnTo>
                  <a:lnTo>
                    <a:pt x="2747615" y="174647"/>
                  </a:lnTo>
                  <a:lnTo>
                    <a:pt x="2884996" y="480281"/>
                  </a:lnTo>
                  <a:lnTo>
                    <a:pt x="3022377" y="87323"/>
                  </a:lnTo>
                  <a:lnTo>
                    <a:pt x="3159758" y="305633"/>
                  </a:lnTo>
                  <a:lnTo>
                    <a:pt x="3297139" y="305633"/>
                  </a:lnTo>
                  <a:lnTo>
                    <a:pt x="3434519" y="261971"/>
                  </a:lnTo>
                </a:path>
              </a:pathLst>
            </a:custGeom>
            <a:ln w="40651" cap="flat">
              <a:solidFill>
                <a:srgbClr val="0058AB">
                  <a:alpha val="100000"/>
                </a:srgbClr>
              </a:solidFill>
              <a:prstDash val="solid"/>
              <a:round/>
            </a:ln>
          </p:spPr>
          <p:txBody>
            <a:bodyPr/>
            <a:lstStyle/>
            <a:p>
              <a:endParaRPr/>
            </a:p>
          </p:txBody>
        </p:sp>
        <p:sp>
          <p:nvSpPr>
            <p:cNvPr id="95" name="tx95"/>
            <p:cNvSpPr/>
            <p:nvPr/>
          </p:nvSpPr>
          <p:spPr>
            <a:xfrm>
              <a:off x="5320236" y="2616570"/>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96" name="tx96"/>
            <p:cNvSpPr/>
            <p:nvPr/>
          </p:nvSpPr>
          <p:spPr>
            <a:xfrm>
              <a:off x="6037285" y="252924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97" name="tx97"/>
            <p:cNvSpPr/>
            <p:nvPr/>
          </p:nvSpPr>
          <p:spPr>
            <a:xfrm>
              <a:off x="6742239" y="213761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8" name="tx98"/>
            <p:cNvSpPr/>
            <p:nvPr/>
          </p:nvSpPr>
          <p:spPr>
            <a:xfrm>
              <a:off x="7429143" y="213761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9" name="tx99"/>
            <p:cNvSpPr/>
            <p:nvPr/>
          </p:nvSpPr>
          <p:spPr>
            <a:xfrm>
              <a:off x="7978666" y="217995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0" name="tx100"/>
            <p:cNvSpPr/>
            <p:nvPr/>
          </p:nvSpPr>
          <p:spPr>
            <a:xfrm>
              <a:off x="8784901" y="235623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01" name="tx101"/>
            <p:cNvSpPr/>
            <p:nvPr/>
          </p:nvSpPr>
          <p:spPr>
            <a:xfrm>
              <a:off x="4980665" y="3622487"/>
              <a:ext cx="183554"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102" name="tx102"/>
            <p:cNvSpPr/>
            <p:nvPr/>
          </p:nvSpPr>
          <p:spPr>
            <a:xfrm>
              <a:off x="4980665" y="318593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03" name="tx103"/>
            <p:cNvSpPr/>
            <p:nvPr/>
          </p:nvSpPr>
          <p:spPr>
            <a:xfrm>
              <a:off x="4980665" y="274931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4" name="tx104"/>
            <p:cNvSpPr/>
            <p:nvPr/>
          </p:nvSpPr>
          <p:spPr>
            <a:xfrm>
              <a:off x="5093588" y="2312691"/>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05" name="tx105"/>
            <p:cNvSpPr/>
            <p:nvPr/>
          </p:nvSpPr>
          <p:spPr>
            <a:xfrm>
              <a:off x="5022957" y="187607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6" name="tx106"/>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266656" y="2693432"/>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113" name="pl113"/>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4" name="pl114"/>
            <p:cNvSpPr/>
            <p:nvPr/>
          </p:nvSpPr>
          <p:spPr>
            <a:xfrm>
              <a:off x="5728499" y="4702006"/>
              <a:ext cx="175564" cy="0"/>
            </a:xfrm>
            <a:custGeom>
              <a:avLst/>
              <a:gdLst/>
              <a:ahLst/>
              <a:cxnLst/>
              <a:rect l="0" t="0" r="0" b="0"/>
              <a:pathLst>
                <a:path w="175564">
                  <a:moveTo>
                    <a:pt x="0" y="0"/>
                  </a:moveTo>
                  <a:lnTo>
                    <a:pt x="175564" y="0"/>
                  </a:lnTo>
                </a:path>
              </a:pathLst>
            </a:custGeom>
            <a:ln w="40651" cap="flat">
              <a:solidFill>
                <a:srgbClr val="0058AB">
                  <a:alpha val="100000"/>
                </a:srgbClr>
              </a:solidFill>
              <a:prstDash val="solid"/>
              <a:round/>
            </a:ln>
          </p:spPr>
          <p:txBody>
            <a:bodyPr/>
            <a:lstStyle/>
            <a:p>
              <a:endParaRPr/>
            </a:p>
          </p:txBody>
        </p:sp>
        <p:sp>
          <p:nvSpPr>
            <p:cNvPr id="115" name="pl115"/>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16" name="pl116"/>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17" name="pl117"/>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8" name="pl118"/>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19" name="pl119"/>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20" name="pl120"/>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21" name="tx121"/>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22" name="tx122"/>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23" name="tx123"/>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24" name="tx124"/>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25" name="tx125"/>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26" name="tx126"/>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27" name="tx127"/>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28" name="tx128"/>
            <p:cNvSpPr/>
            <p:nvPr/>
          </p:nvSpPr>
          <p:spPr>
            <a:xfrm>
              <a:off x="5595184"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difference compared to 2019</a:t>
              </a:r>
            </a:p>
          </p:txBody>
        </p:sp>
        <p:sp>
          <p:nvSpPr>
            <p:cNvPr id="129" name="pl129"/>
            <p:cNvSpPr/>
            <p:nvPr/>
          </p:nvSpPr>
          <p:spPr>
            <a:xfrm>
              <a:off x="2045433"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3578338"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1" name="pl131"/>
            <p:cNvSpPr/>
            <p:nvPr/>
          </p:nvSpPr>
          <p:spPr>
            <a:xfrm>
              <a:off x="5111243"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2" name="pl132"/>
            <p:cNvSpPr/>
            <p:nvPr/>
          </p:nvSpPr>
          <p:spPr>
            <a:xfrm>
              <a:off x="6644148"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8177053"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4" name="pl134"/>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2811886"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434479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5877696"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7410600"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8943505"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3" name="rc143"/>
            <p:cNvSpPr/>
            <p:nvPr/>
          </p:nvSpPr>
          <p:spPr>
            <a:xfrm>
              <a:off x="1278981" y="5796461"/>
              <a:ext cx="5211876" cy="100422"/>
            </a:xfrm>
            <a:prstGeom prst="rect">
              <a:avLst/>
            </a:prstGeom>
            <a:solidFill>
              <a:srgbClr val="0058AB">
                <a:alpha val="80000"/>
              </a:srgbClr>
            </a:solidFill>
          </p:spPr>
          <p:txBody>
            <a:bodyPr/>
            <a:lstStyle/>
            <a:p>
              <a:endParaRPr/>
            </a:p>
          </p:txBody>
        </p:sp>
        <p:sp>
          <p:nvSpPr>
            <p:cNvPr id="144" name="rc144"/>
            <p:cNvSpPr/>
            <p:nvPr/>
          </p:nvSpPr>
          <p:spPr>
            <a:xfrm>
              <a:off x="1278981" y="5670933"/>
              <a:ext cx="7357943" cy="100422"/>
            </a:xfrm>
            <a:prstGeom prst="rect">
              <a:avLst/>
            </a:prstGeom>
            <a:solidFill>
              <a:srgbClr val="0058AB">
                <a:alpha val="80000"/>
              </a:srgbClr>
            </a:solidFill>
          </p:spPr>
          <p:txBody>
            <a:bodyPr/>
            <a:lstStyle/>
            <a:p>
              <a:endParaRPr/>
            </a:p>
          </p:txBody>
        </p:sp>
        <p:sp>
          <p:nvSpPr>
            <p:cNvPr id="145" name="rc145"/>
            <p:cNvSpPr/>
            <p:nvPr/>
          </p:nvSpPr>
          <p:spPr>
            <a:xfrm>
              <a:off x="1278981" y="5545405"/>
              <a:ext cx="6744781" cy="100422"/>
            </a:xfrm>
            <a:prstGeom prst="rect">
              <a:avLst/>
            </a:prstGeom>
            <a:solidFill>
              <a:srgbClr val="0058AB">
                <a:alpha val="80000"/>
              </a:srgbClr>
            </a:solidFill>
          </p:spPr>
          <p:txBody>
            <a:bodyPr/>
            <a:lstStyle/>
            <a:p>
              <a:endParaRPr/>
            </a:p>
          </p:txBody>
        </p:sp>
        <p:sp>
          <p:nvSpPr>
            <p:cNvPr id="146" name="tx146"/>
            <p:cNvSpPr/>
            <p:nvPr/>
          </p:nvSpPr>
          <p:spPr>
            <a:xfrm>
              <a:off x="6566206" y="580755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147" name="tx147"/>
            <p:cNvSpPr/>
            <p:nvPr/>
          </p:nvSpPr>
          <p:spPr>
            <a:xfrm>
              <a:off x="8712273" y="568202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148" name="tx148"/>
            <p:cNvSpPr/>
            <p:nvPr/>
          </p:nvSpPr>
          <p:spPr>
            <a:xfrm>
              <a:off x="8099111" y="555649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49" name="tx149"/>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50" name="tx150"/>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51" name="tx151"/>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52" name="tx152"/>
            <p:cNvSpPr/>
            <p:nvPr/>
          </p:nvSpPr>
          <p:spPr>
            <a:xfrm>
              <a:off x="1102434"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0.0</a:t>
              </a:r>
            </a:p>
          </p:txBody>
        </p:sp>
        <p:sp>
          <p:nvSpPr>
            <p:cNvPr id="153" name="tx153"/>
            <p:cNvSpPr/>
            <p:nvPr/>
          </p:nvSpPr>
          <p:spPr>
            <a:xfrm>
              <a:off x="2635338"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0.5</a:t>
              </a:r>
            </a:p>
          </p:txBody>
        </p:sp>
        <p:sp>
          <p:nvSpPr>
            <p:cNvPr id="154" name="tx154"/>
            <p:cNvSpPr/>
            <p:nvPr/>
          </p:nvSpPr>
          <p:spPr>
            <a:xfrm>
              <a:off x="416824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55" name="tx155"/>
            <p:cNvSpPr/>
            <p:nvPr/>
          </p:nvSpPr>
          <p:spPr>
            <a:xfrm>
              <a:off x="5701148"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a:t>
              </a:r>
            </a:p>
          </p:txBody>
        </p:sp>
        <p:sp>
          <p:nvSpPr>
            <p:cNvPr id="156" name="tx156"/>
            <p:cNvSpPr/>
            <p:nvPr/>
          </p:nvSpPr>
          <p:spPr>
            <a:xfrm>
              <a:off x="723405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57" name="tx157"/>
            <p:cNvSpPr/>
            <p:nvPr/>
          </p:nvSpPr>
          <p:spPr>
            <a:xfrm>
              <a:off x="8766958"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158" name="tx158"/>
            <p:cNvSpPr/>
            <p:nvPr/>
          </p:nvSpPr>
          <p:spPr>
            <a:xfrm>
              <a:off x="4167402" y="6114428"/>
              <a:ext cx="158110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59" name="tx159"/>
            <p:cNvSpPr/>
            <p:nvPr/>
          </p:nvSpPr>
          <p:spPr>
            <a:xfrm>
              <a:off x="911084" y="5286106"/>
              <a:ext cx="3507134"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un- and undervaccinated children, EAPR</a:t>
              </a:r>
            </a:p>
          </p:txBody>
        </p:sp>
        <p:sp>
          <p:nvSpPr>
            <p:cNvPr id="160" name="tx160"/>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1" name="tx161"/>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62" name="tx162"/>
            <p:cNvSpPr/>
            <p:nvPr/>
          </p:nvSpPr>
          <p:spPr>
            <a:xfrm>
              <a:off x="4631502" y="6517265"/>
              <a:ext cx="43733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Undervaccinated children (millions) due to rounding.</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EAPR ranked number 2 out of 7 UNICEF regions, with DTP3 coverage of 89%.
DTP3 coverage (89%) was 4 percentage points lower than in 2019 (93%).
This equates to 2.2 million undervaccinated children in 2025 compared to 1.7 million undervaccinated children in 2019.</a:t>
            </a:r>
          </a:p>
        </p:txBody>
      </p:sp>
      <p:sp>
        <p:nvSpPr>
          <p:cNvPr id="16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DTP3 coverage has improved since 2000 in most regions and exceeded pre-pandemic levels in some regions, but progress is uneven and gaps in undervaccinated children persist.</a:t>
            </a:r>
          </a:p>
        </p:txBody>
      </p:sp>
      <p:grpSp>
        <p:nvGrpSpPr>
          <p:cNvPr id="165" name="Group 164"/>
          <p:cNvGrpSpPr/>
          <p:nvPr/>
        </p:nvGrpSpPr>
        <p:grpSpPr>
          <a:xfrm>
            <a:off x="292608" y="1005840"/>
            <a:ext cx="8595360" cy="28575"/>
            <a:chOff x="292608" y="1005840"/>
            <a:chExt cx="8595360" cy="28575"/>
          </a:xfrm>
        </p:grpSpPr>
        <p:sp>
          <p:nvSpPr>
            <p:cNvPr id="16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6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2810"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64101"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45393"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2668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2810" y="2105169"/>
              <a:ext cx="3434519" cy="456790"/>
            </a:xfrm>
            <a:custGeom>
              <a:avLst/>
              <a:gdLst/>
              <a:ahLst/>
              <a:cxnLst/>
              <a:rect l="0" t="0" r="0" b="0"/>
              <a:pathLst>
                <a:path w="3434519" h="456790">
                  <a:moveTo>
                    <a:pt x="0" y="0"/>
                  </a:moveTo>
                  <a:lnTo>
                    <a:pt x="490645" y="0"/>
                  </a:lnTo>
                  <a:lnTo>
                    <a:pt x="981291" y="101509"/>
                  </a:lnTo>
                  <a:lnTo>
                    <a:pt x="1471937" y="456790"/>
                  </a:lnTo>
                  <a:lnTo>
                    <a:pt x="1962582" y="0"/>
                  </a:lnTo>
                  <a:lnTo>
                    <a:pt x="2453228" y="253772"/>
                  </a:lnTo>
                  <a:lnTo>
                    <a:pt x="2943874" y="253772"/>
                  </a:lnTo>
                  <a:lnTo>
                    <a:pt x="3434519" y="203018"/>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2810" y="2155924"/>
              <a:ext cx="3434519" cy="304527"/>
            </a:xfrm>
            <a:custGeom>
              <a:avLst/>
              <a:gdLst/>
              <a:ahLst/>
              <a:cxnLst/>
              <a:rect l="0" t="0" r="0" b="0"/>
              <a:pathLst>
                <a:path w="3434519" h="304527">
                  <a:moveTo>
                    <a:pt x="0" y="50754"/>
                  </a:moveTo>
                  <a:lnTo>
                    <a:pt x="490645" y="0"/>
                  </a:lnTo>
                  <a:lnTo>
                    <a:pt x="981291" y="203018"/>
                  </a:lnTo>
                  <a:lnTo>
                    <a:pt x="1471937" y="203018"/>
                  </a:lnTo>
                  <a:lnTo>
                    <a:pt x="1962582" y="152263"/>
                  </a:lnTo>
                  <a:lnTo>
                    <a:pt x="2453228" y="152263"/>
                  </a:lnTo>
                  <a:lnTo>
                    <a:pt x="2943874" y="304527"/>
                  </a:lnTo>
                  <a:lnTo>
                    <a:pt x="3434519"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2810" y="2714224"/>
              <a:ext cx="3434519" cy="203018"/>
            </a:xfrm>
            <a:custGeom>
              <a:avLst/>
              <a:gdLst/>
              <a:ahLst/>
              <a:cxnLst/>
              <a:rect l="0" t="0" r="0" b="0"/>
              <a:pathLst>
                <a:path w="3434519" h="203018">
                  <a:moveTo>
                    <a:pt x="0" y="50754"/>
                  </a:moveTo>
                  <a:lnTo>
                    <a:pt x="490645" y="0"/>
                  </a:lnTo>
                  <a:lnTo>
                    <a:pt x="981291" y="101509"/>
                  </a:lnTo>
                  <a:lnTo>
                    <a:pt x="1471937" y="203018"/>
                  </a:lnTo>
                  <a:lnTo>
                    <a:pt x="1962582" y="203018"/>
                  </a:lnTo>
                  <a:lnTo>
                    <a:pt x="2453228" y="101509"/>
                  </a:lnTo>
                  <a:lnTo>
                    <a:pt x="2943874" y="101509"/>
                  </a:lnTo>
                  <a:lnTo>
                    <a:pt x="3434519"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2810" y="2460451"/>
              <a:ext cx="3434519" cy="507545"/>
            </a:xfrm>
            <a:custGeom>
              <a:avLst/>
              <a:gdLst/>
              <a:ahLst/>
              <a:cxnLst/>
              <a:rect l="0" t="0" r="0" b="0"/>
              <a:pathLst>
                <a:path w="3434519" h="507545">
                  <a:moveTo>
                    <a:pt x="0" y="0"/>
                  </a:moveTo>
                  <a:lnTo>
                    <a:pt x="490645" y="304527"/>
                  </a:lnTo>
                  <a:lnTo>
                    <a:pt x="981291" y="456790"/>
                  </a:lnTo>
                  <a:lnTo>
                    <a:pt x="1471937" y="507545"/>
                  </a:lnTo>
                  <a:lnTo>
                    <a:pt x="1962582" y="355281"/>
                  </a:lnTo>
                  <a:lnTo>
                    <a:pt x="2453228" y="203018"/>
                  </a:lnTo>
                  <a:lnTo>
                    <a:pt x="2943874" y="152263"/>
                  </a:lnTo>
                  <a:lnTo>
                    <a:pt x="3434519" y="152263"/>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2810" y="2308187"/>
              <a:ext cx="3434519" cy="507545"/>
            </a:xfrm>
            <a:custGeom>
              <a:avLst/>
              <a:gdLst/>
              <a:ahLst/>
              <a:cxnLst/>
              <a:rect l="0" t="0" r="0" b="0"/>
              <a:pathLst>
                <a:path w="3434519" h="507545">
                  <a:moveTo>
                    <a:pt x="0" y="0"/>
                  </a:moveTo>
                  <a:lnTo>
                    <a:pt x="490645" y="0"/>
                  </a:lnTo>
                  <a:lnTo>
                    <a:pt x="981291" y="203018"/>
                  </a:lnTo>
                  <a:lnTo>
                    <a:pt x="1471937" y="203018"/>
                  </a:lnTo>
                  <a:lnTo>
                    <a:pt x="1962582" y="152263"/>
                  </a:lnTo>
                  <a:lnTo>
                    <a:pt x="2453228" y="406036"/>
                  </a:lnTo>
                  <a:lnTo>
                    <a:pt x="2943874" y="507545"/>
                  </a:lnTo>
                  <a:lnTo>
                    <a:pt x="3434519" y="304527"/>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2810" y="2155924"/>
              <a:ext cx="3434519" cy="406036"/>
            </a:xfrm>
            <a:custGeom>
              <a:avLst/>
              <a:gdLst/>
              <a:ahLst/>
              <a:cxnLst/>
              <a:rect l="0" t="0" r="0" b="0"/>
              <a:pathLst>
                <a:path w="3434519" h="406036">
                  <a:moveTo>
                    <a:pt x="0" y="203018"/>
                  </a:moveTo>
                  <a:lnTo>
                    <a:pt x="490645" y="152263"/>
                  </a:lnTo>
                  <a:lnTo>
                    <a:pt x="981291" y="406036"/>
                  </a:lnTo>
                  <a:lnTo>
                    <a:pt x="1471937" y="355281"/>
                  </a:lnTo>
                  <a:lnTo>
                    <a:pt x="1962582" y="50754"/>
                  </a:lnTo>
                  <a:lnTo>
                    <a:pt x="2453228" y="101509"/>
                  </a:lnTo>
                  <a:lnTo>
                    <a:pt x="2943874" y="0"/>
                  </a:lnTo>
                  <a:lnTo>
                    <a:pt x="3434519"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2810" y="3171015"/>
              <a:ext cx="3434519" cy="355281"/>
            </a:xfrm>
            <a:custGeom>
              <a:avLst/>
              <a:gdLst/>
              <a:ahLst/>
              <a:cxnLst/>
              <a:rect l="0" t="0" r="0" b="0"/>
              <a:pathLst>
                <a:path w="3434519" h="355281">
                  <a:moveTo>
                    <a:pt x="0" y="101509"/>
                  </a:moveTo>
                  <a:lnTo>
                    <a:pt x="490645" y="0"/>
                  </a:lnTo>
                  <a:lnTo>
                    <a:pt x="981291" y="152263"/>
                  </a:lnTo>
                  <a:lnTo>
                    <a:pt x="1471937" y="355281"/>
                  </a:lnTo>
                  <a:lnTo>
                    <a:pt x="1962582" y="253772"/>
                  </a:lnTo>
                  <a:lnTo>
                    <a:pt x="2453228" y="101509"/>
                  </a:lnTo>
                  <a:lnTo>
                    <a:pt x="2943874" y="50754"/>
                  </a:lnTo>
                  <a:lnTo>
                    <a:pt x="3434519" y="50754"/>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2810" y="2105169"/>
              <a:ext cx="3434519" cy="456790"/>
            </a:xfrm>
            <a:custGeom>
              <a:avLst/>
              <a:gdLst/>
              <a:ahLst/>
              <a:cxnLst/>
              <a:rect l="0" t="0" r="0" b="0"/>
              <a:pathLst>
                <a:path w="3434519" h="456790">
                  <a:moveTo>
                    <a:pt x="0" y="0"/>
                  </a:moveTo>
                  <a:lnTo>
                    <a:pt x="490645" y="0"/>
                  </a:lnTo>
                  <a:lnTo>
                    <a:pt x="981291" y="101509"/>
                  </a:lnTo>
                  <a:lnTo>
                    <a:pt x="1471937" y="456790"/>
                  </a:lnTo>
                  <a:lnTo>
                    <a:pt x="1962582" y="0"/>
                  </a:lnTo>
                  <a:lnTo>
                    <a:pt x="2453228" y="253772"/>
                  </a:lnTo>
                  <a:lnTo>
                    <a:pt x="2943874" y="253772"/>
                  </a:lnTo>
                  <a:lnTo>
                    <a:pt x="3434519" y="203018"/>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2810" y="2105169"/>
              <a:ext cx="3434519" cy="456790"/>
            </a:xfrm>
            <a:custGeom>
              <a:avLst/>
              <a:gdLst/>
              <a:ahLst/>
              <a:cxnLst/>
              <a:rect l="0" t="0" r="0" b="0"/>
              <a:pathLst>
                <a:path w="3434519" h="456790">
                  <a:moveTo>
                    <a:pt x="0" y="0"/>
                  </a:moveTo>
                  <a:lnTo>
                    <a:pt x="490645" y="0"/>
                  </a:lnTo>
                  <a:lnTo>
                    <a:pt x="981291" y="101509"/>
                  </a:lnTo>
                  <a:lnTo>
                    <a:pt x="1471937" y="456790"/>
                  </a:lnTo>
                  <a:lnTo>
                    <a:pt x="1962582" y="0"/>
                  </a:lnTo>
                  <a:lnTo>
                    <a:pt x="2453228" y="253772"/>
                  </a:lnTo>
                  <a:lnTo>
                    <a:pt x="2943874" y="253772"/>
                  </a:lnTo>
                  <a:lnTo>
                    <a:pt x="3434519" y="203018"/>
                  </a:lnTo>
                </a:path>
              </a:pathLst>
            </a:custGeom>
            <a:ln w="40651" cap="flat">
              <a:solidFill>
                <a:srgbClr val="0058AB">
                  <a:alpha val="100000"/>
                </a:srgbClr>
              </a:solidFill>
              <a:prstDash val="solid"/>
              <a:round/>
            </a:ln>
          </p:spPr>
          <p:txBody>
            <a:bodyPr/>
            <a:lstStyle/>
            <a:p>
              <a:endParaRPr/>
            </a:p>
          </p:txBody>
        </p:sp>
        <p:sp>
          <p:nvSpPr>
            <p:cNvPr id="27" name="tx27"/>
            <p:cNvSpPr/>
            <p:nvPr/>
          </p:nvSpPr>
          <p:spPr>
            <a:xfrm>
              <a:off x="1022520" y="19327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8" name="tx28"/>
            <p:cNvSpPr/>
            <p:nvPr/>
          </p:nvSpPr>
          <p:spPr>
            <a:xfrm>
              <a:off x="1513166" y="19327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9" name="tx29"/>
            <p:cNvSpPr/>
            <p:nvPr/>
          </p:nvSpPr>
          <p:spPr>
            <a:xfrm>
              <a:off x="2003812" y="203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0" name="tx30"/>
            <p:cNvSpPr/>
            <p:nvPr/>
          </p:nvSpPr>
          <p:spPr>
            <a:xfrm>
              <a:off x="2494457" y="23896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1" name="tx31"/>
            <p:cNvSpPr/>
            <p:nvPr/>
          </p:nvSpPr>
          <p:spPr>
            <a:xfrm>
              <a:off x="2985103" y="19327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2" name="tx32"/>
            <p:cNvSpPr/>
            <p:nvPr/>
          </p:nvSpPr>
          <p:spPr>
            <a:xfrm>
              <a:off x="3475749" y="2186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3" name="tx33"/>
            <p:cNvSpPr/>
            <p:nvPr/>
          </p:nvSpPr>
          <p:spPr>
            <a:xfrm>
              <a:off x="3966394" y="2186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4" name="tx34"/>
            <p:cNvSpPr/>
            <p:nvPr/>
          </p:nvSpPr>
          <p:spPr>
            <a:xfrm>
              <a:off x="4457040" y="21358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058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21877"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03169"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88446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53085" y="2705385"/>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5" name="pl45"/>
            <p:cNvSpPr/>
            <p:nvPr/>
          </p:nvSpPr>
          <p:spPr>
            <a:xfrm>
              <a:off x="1412733"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12733" y="4697660"/>
              <a:ext cx="175564" cy="0"/>
            </a:xfrm>
            <a:custGeom>
              <a:avLst/>
              <a:gdLst/>
              <a:ahLst/>
              <a:cxnLst/>
              <a:rect l="0" t="0" r="0" b="0"/>
              <a:pathLst>
                <a:path w="175564">
                  <a:moveTo>
                    <a:pt x="0" y="0"/>
                  </a:moveTo>
                  <a:lnTo>
                    <a:pt x="175564" y="0"/>
                  </a:lnTo>
                </a:path>
              </a:pathLst>
            </a:custGeom>
            <a:ln w="40651" cap="flat">
              <a:solidFill>
                <a:srgbClr val="0058AB">
                  <a:alpha val="100000"/>
                </a:srgbClr>
              </a:solidFill>
              <a:prstDash val="solid"/>
              <a:round/>
            </a:ln>
          </p:spPr>
          <p:txBody>
            <a:bodyPr/>
            <a:lstStyle/>
            <a:p>
              <a:endParaRPr/>
            </a:p>
          </p:txBody>
        </p:sp>
        <p:sp>
          <p:nvSpPr>
            <p:cNvPr id="47" name="pl47"/>
            <p:cNvSpPr/>
            <p:nvPr/>
          </p:nvSpPr>
          <p:spPr>
            <a:xfrm>
              <a:off x="1412733"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8" name="pl48"/>
            <p:cNvSpPr/>
            <p:nvPr/>
          </p:nvSpPr>
          <p:spPr>
            <a:xfrm>
              <a:off x="2124214"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9" name="pl49"/>
            <p:cNvSpPr/>
            <p:nvPr/>
          </p:nvSpPr>
          <p:spPr>
            <a:xfrm>
              <a:off x="2124214"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0" name="pl50"/>
            <p:cNvSpPr/>
            <p:nvPr/>
          </p:nvSpPr>
          <p:spPr>
            <a:xfrm>
              <a:off x="2828688"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1" name="pl51"/>
            <p:cNvSpPr/>
            <p:nvPr/>
          </p:nvSpPr>
          <p:spPr>
            <a:xfrm>
              <a:off x="2828688"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2" name="pl52"/>
            <p:cNvSpPr/>
            <p:nvPr/>
          </p:nvSpPr>
          <p:spPr>
            <a:xfrm>
              <a:off x="3554245"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3" name="tx53"/>
            <p:cNvSpPr/>
            <p:nvPr/>
          </p:nvSpPr>
          <p:spPr>
            <a:xfrm>
              <a:off x="1679833"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79833"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391314"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391314"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095787"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095787"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21345"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614059" y="1405107"/>
              <a:ext cx="2372022" cy="14160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EAPR, 2018-2025</a:t>
              </a:r>
            </a:p>
          </p:txBody>
        </p:sp>
        <p:sp>
          <p:nvSpPr>
            <p:cNvPr id="61" name="pl61"/>
            <p:cNvSpPr/>
            <p:nvPr/>
          </p:nvSpPr>
          <p:spPr>
            <a:xfrm>
              <a:off x="5226849" y="346285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226849" y="282842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226849" y="219399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26849" y="378006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226849" y="314563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226849" y="251120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226849" y="187677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39857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6379867"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73611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8342450"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398575" y="2511206"/>
              <a:ext cx="3434519" cy="1141977"/>
            </a:xfrm>
            <a:custGeom>
              <a:avLst/>
              <a:gdLst/>
              <a:ahLst/>
              <a:cxnLst/>
              <a:rect l="0" t="0" r="0" b="0"/>
              <a:pathLst>
                <a:path w="3434519" h="1141977">
                  <a:moveTo>
                    <a:pt x="0" y="0"/>
                  </a:moveTo>
                  <a:lnTo>
                    <a:pt x="490645" y="0"/>
                  </a:lnTo>
                  <a:lnTo>
                    <a:pt x="981291" y="253772"/>
                  </a:lnTo>
                  <a:lnTo>
                    <a:pt x="1471937" y="1141977"/>
                  </a:lnTo>
                  <a:lnTo>
                    <a:pt x="1962582" y="0"/>
                  </a:lnTo>
                  <a:lnTo>
                    <a:pt x="2453228" y="634431"/>
                  </a:lnTo>
                  <a:lnTo>
                    <a:pt x="2943874" y="634431"/>
                  </a:lnTo>
                  <a:lnTo>
                    <a:pt x="3434519" y="507545"/>
                  </a:lnTo>
                </a:path>
              </a:pathLst>
            </a:custGeom>
            <a:ln w="27101" cap="flat">
              <a:solidFill>
                <a:srgbClr val="0058AB">
                  <a:alpha val="69803"/>
                </a:srgbClr>
              </a:solidFill>
              <a:prstDash val="solid"/>
              <a:round/>
            </a:ln>
          </p:spPr>
          <p:txBody>
            <a:bodyPr/>
            <a:lstStyle/>
            <a:p>
              <a:endParaRPr/>
            </a:p>
          </p:txBody>
        </p:sp>
        <p:sp>
          <p:nvSpPr>
            <p:cNvPr id="73" name="pl73"/>
            <p:cNvSpPr/>
            <p:nvPr/>
          </p:nvSpPr>
          <p:spPr>
            <a:xfrm>
              <a:off x="5398575" y="2511206"/>
              <a:ext cx="3434519" cy="761318"/>
            </a:xfrm>
            <a:custGeom>
              <a:avLst/>
              <a:gdLst/>
              <a:ahLst/>
              <a:cxnLst/>
              <a:rect l="0" t="0" r="0" b="0"/>
              <a:pathLst>
                <a:path w="3434519" h="761318">
                  <a:moveTo>
                    <a:pt x="0" y="126886"/>
                  </a:moveTo>
                  <a:lnTo>
                    <a:pt x="490645" y="0"/>
                  </a:lnTo>
                  <a:lnTo>
                    <a:pt x="981291" y="507545"/>
                  </a:lnTo>
                  <a:lnTo>
                    <a:pt x="1471937" y="507545"/>
                  </a:lnTo>
                  <a:lnTo>
                    <a:pt x="1962582" y="380659"/>
                  </a:lnTo>
                  <a:lnTo>
                    <a:pt x="2453228" y="380659"/>
                  </a:lnTo>
                  <a:lnTo>
                    <a:pt x="2943874" y="761318"/>
                  </a:lnTo>
                  <a:lnTo>
                    <a:pt x="3434519" y="634431"/>
                  </a:lnTo>
                </a:path>
              </a:pathLst>
            </a:custGeom>
            <a:ln w="27101" cap="flat">
              <a:solidFill>
                <a:srgbClr val="1CABE2">
                  <a:alpha val="69803"/>
                </a:srgbClr>
              </a:solidFill>
              <a:prstDash val="solid"/>
              <a:round/>
            </a:ln>
          </p:spPr>
          <p:txBody>
            <a:bodyPr/>
            <a:lstStyle/>
            <a:p>
              <a:endParaRPr/>
            </a:p>
          </p:txBody>
        </p:sp>
        <p:sp>
          <p:nvSpPr>
            <p:cNvPr id="74" name="pl74"/>
            <p:cNvSpPr/>
            <p:nvPr/>
          </p:nvSpPr>
          <p:spPr>
            <a:xfrm>
              <a:off x="5398575" y="2511206"/>
              <a:ext cx="3434519" cy="507545"/>
            </a:xfrm>
            <a:custGeom>
              <a:avLst/>
              <a:gdLst/>
              <a:ahLst/>
              <a:cxnLst/>
              <a:rect l="0" t="0" r="0" b="0"/>
              <a:pathLst>
                <a:path w="3434519" h="507545">
                  <a:moveTo>
                    <a:pt x="0" y="126886"/>
                  </a:moveTo>
                  <a:lnTo>
                    <a:pt x="490645" y="0"/>
                  </a:lnTo>
                  <a:lnTo>
                    <a:pt x="981291" y="253772"/>
                  </a:lnTo>
                  <a:lnTo>
                    <a:pt x="1471937" y="507545"/>
                  </a:lnTo>
                  <a:lnTo>
                    <a:pt x="1962582" y="507545"/>
                  </a:lnTo>
                  <a:lnTo>
                    <a:pt x="2453228" y="253772"/>
                  </a:lnTo>
                  <a:lnTo>
                    <a:pt x="2943874" y="253772"/>
                  </a:lnTo>
                  <a:lnTo>
                    <a:pt x="3434519" y="126886"/>
                  </a:lnTo>
                </a:path>
              </a:pathLst>
            </a:custGeom>
            <a:ln w="27101" cap="flat">
              <a:solidFill>
                <a:srgbClr val="00833D">
                  <a:alpha val="69803"/>
                </a:srgbClr>
              </a:solidFill>
              <a:prstDash val="solid"/>
              <a:round/>
            </a:ln>
          </p:spPr>
          <p:txBody>
            <a:bodyPr/>
            <a:lstStyle/>
            <a:p>
              <a:endParaRPr/>
            </a:p>
          </p:txBody>
        </p:sp>
        <p:sp>
          <p:nvSpPr>
            <p:cNvPr id="75" name="pl75"/>
            <p:cNvSpPr/>
            <p:nvPr/>
          </p:nvSpPr>
          <p:spPr>
            <a:xfrm>
              <a:off x="5398575" y="1749887"/>
              <a:ext cx="3434519" cy="1268863"/>
            </a:xfrm>
            <a:custGeom>
              <a:avLst/>
              <a:gdLst/>
              <a:ahLst/>
              <a:cxnLst/>
              <a:rect l="0" t="0" r="0" b="0"/>
              <a:pathLst>
                <a:path w="3434519" h="1268863">
                  <a:moveTo>
                    <a:pt x="0" y="0"/>
                  </a:moveTo>
                  <a:lnTo>
                    <a:pt x="490645" y="761318"/>
                  </a:lnTo>
                  <a:lnTo>
                    <a:pt x="981291" y="1141977"/>
                  </a:lnTo>
                  <a:lnTo>
                    <a:pt x="1471937" y="1268863"/>
                  </a:lnTo>
                  <a:lnTo>
                    <a:pt x="1962582" y="888204"/>
                  </a:lnTo>
                  <a:lnTo>
                    <a:pt x="2453228" y="507545"/>
                  </a:lnTo>
                  <a:lnTo>
                    <a:pt x="2943874" y="380659"/>
                  </a:lnTo>
                  <a:lnTo>
                    <a:pt x="3434519" y="380659"/>
                  </a:lnTo>
                </a:path>
              </a:pathLst>
            </a:custGeom>
            <a:ln w="27101" cap="flat">
              <a:solidFill>
                <a:srgbClr val="80BD41">
                  <a:alpha val="69803"/>
                </a:srgbClr>
              </a:solidFill>
              <a:prstDash val="solid"/>
              <a:round/>
            </a:ln>
          </p:spPr>
          <p:txBody>
            <a:bodyPr/>
            <a:lstStyle/>
            <a:p>
              <a:endParaRPr/>
            </a:p>
          </p:txBody>
        </p:sp>
        <p:sp>
          <p:nvSpPr>
            <p:cNvPr id="76" name="pl76"/>
            <p:cNvSpPr/>
            <p:nvPr/>
          </p:nvSpPr>
          <p:spPr>
            <a:xfrm>
              <a:off x="5398575" y="2511206"/>
              <a:ext cx="3434519" cy="1268863"/>
            </a:xfrm>
            <a:custGeom>
              <a:avLst/>
              <a:gdLst/>
              <a:ahLst/>
              <a:cxnLst/>
              <a:rect l="0" t="0" r="0" b="0"/>
              <a:pathLst>
                <a:path w="3434519" h="1268863">
                  <a:moveTo>
                    <a:pt x="0" y="0"/>
                  </a:moveTo>
                  <a:lnTo>
                    <a:pt x="490645" y="0"/>
                  </a:lnTo>
                  <a:lnTo>
                    <a:pt x="981291" y="507545"/>
                  </a:lnTo>
                  <a:lnTo>
                    <a:pt x="1471937" y="507545"/>
                  </a:lnTo>
                  <a:lnTo>
                    <a:pt x="1962582" y="380659"/>
                  </a:lnTo>
                  <a:lnTo>
                    <a:pt x="2453228" y="1015091"/>
                  </a:lnTo>
                  <a:lnTo>
                    <a:pt x="2943874" y="1268863"/>
                  </a:lnTo>
                  <a:lnTo>
                    <a:pt x="3434519" y="761318"/>
                  </a:lnTo>
                </a:path>
              </a:pathLst>
            </a:custGeom>
            <a:ln w="27101" cap="flat">
              <a:solidFill>
                <a:srgbClr val="6A1E74">
                  <a:alpha val="69803"/>
                </a:srgbClr>
              </a:solidFill>
              <a:prstDash val="solid"/>
              <a:round/>
            </a:ln>
          </p:spPr>
          <p:txBody>
            <a:bodyPr/>
            <a:lstStyle/>
            <a:p>
              <a:endParaRPr/>
            </a:p>
          </p:txBody>
        </p:sp>
        <p:sp>
          <p:nvSpPr>
            <p:cNvPr id="77" name="pl77"/>
            <p:cNvSpPr/>
            <p:nvPr/>
          </p:nvSpPr>
          <p:spPr>
            <a:xfrm>
              <a:off x="5398575" y="2130546"/>
              <a:ext cx="3434519" cy="1015091"/>
            </a:xfrm>
            <a:custGeom>
              <a:avLst/>
              <a:gdLst/>
              <a:ahLst/>
              <a:cxnLst/>
              <a:rect l="0" t="0" r="0" b="0"/>
              <a:pathLst>
                <a:path w="3434519" h="1015091">
                  <a:moveTo>
                    <a:pt x="0" y="507545"/>
                  </a:moveTo>
                  <a:lnTo>
                    <a:pt x="490645" y="380659"/>
                  </a:lnTo>
                  <a:lnTo>
                    <a:pt x="981291" y="1015091"/>
                  </a:lnTo>
                  <a:lnTo>
                    <a:pt x="1471937" y="888204"/>
                  </a:lnTo>
                  <a:lnTo>
                    <a:pt x="1962582" y="126886"/>
                  </a:lnTo>
                  <a:lnTo>
                    <a:pt x="2453228" y="253772"/>
                  </a:lnTo>
                  <a:lnTo>
                    <a:pt x="2943874" y="0"/>
                  </a:lnTo>
                  <a:lnTo>
                    <a:pt x="3434519" y="0"/>
                  </a:lnTo>
                </a:path>
              </a:pathLst>
            </a:custGeom>
            <a:ln w="27101" cap="flat">
              <a:solidFill>
                <a:srgbClr val="E2231A">
                  <a:alpha val="69803"/>
                </a:srgbClr>
              </a:solidFill>
              <a:prstDash val="solid"/>
              <a:round/>
            </a:ln>
          </p:spPr>
          <p:txBody>
            <a:bodyPr/>
            <a:lstStyle/>
            <a:p>
              <a:endParaRPr/>
            </a:p>
          </p:txBody>
        </p:sp>
        <p:sp>
          <p:nvSpPr>
            <p:cNvPr id="78" name="pl78"/>
            <p:cNvSpPr/>
            <p:nvPr/>
          </p:nvSpPr>
          <p:spPr>
            <a:xfrm>
              <a:off x="5398575" y="2511206"/>
              <a:ext cx="3434519" cy="888204"/>
            </a:xfrm>
            <a:custGeom>
              <a:avLst/>
              <a:gdLst/>
              <a:ahLst/>
              <a:cxnLst/>
              <a:rect l="0" t="0" r="0" b="0"/>
              <a:pathLst>
                <a:path w="3434519" h="888204">
                  <a:moveTo>
                    <a:pt x="0" y="253772"/>
                  </a:moveTo>
                  <a:lnTo>
                    <a:pt x="490645" y="0"/>
                  </a:lnTo>
                  <a:lnTo>
                    <a:pt x="981291" y="380659"/>
                  </a:lnTo>
                  <a:lnTo>
                    <a:pt x="1471937" y="888204"/>
                  </a:lnTo>
                  <a:lnTo>
                    <a:pt x="1962582" y="634431"/>
                  </a:lnTo>
                  <a:lnTo>
                    <a:pt x="2453228" y="253772"/>
                  </a:lnTo>
                  <a:lnTo>
                    <a:pt x="2943874" y="126886"/>
                  </a:lnTo>
                  <a:lnTo>
                    <a:pt x="3434519" y="126886"/>
                  </a:lnTo>
                </a:path>
              </a:pathLst>
            </a:custGeom>
            <a:ln w="27101" cap="flat">
              <a:solidFill>
                <a:srgbClr val="F26A21">
                  <a:alpha val="69803"/>
                </a:srgbClr>
              </a:solidFill>
              <a:prstDash val="solid"/>
              <a:round/>
            </a:ln>
          </p:spPr>
          <p:txBody>
            <a:bodyPr/>
            <a:lstStyle/>
            <a:p>
              <a:endParaRPr/>
            </a:p>
          </p:txBody>
        </p:sp>
        <p:sp>
          <p:nvSpPr>
            <p:cNvPr id="79" name="pl79"/>
            <p:cNvSpPr/>
            <p:nvPr/>
          </p:nvSpPr>
          <p:spPr>
            <a:xfrm>
              <a:off x="5398575" y="2511206"/>
              <a:ext cx="3434519" cy="0"/>
            </a:xfrm>
            <a:custGeom>
              <a:avLst/>
              <a:gdLst/>
              <a:ahLst/>
              <a:cxnLst/>
              <a:rect l="0" t="0" r="0" b="0"/>
              <a:pathLst>
                <a:path w="3434519">
                  <a:moveTo>
                    <a:pt x="0" y="0"/>
                  </a:moveTo>
                  <a:lnTo>
                    <a:pt x="0" y="0"/>
                  </a:lnTo>
                  <a:lnTo>
                    <a:pt x="0" y="0"/>
                  </a:lnTo>
                  <a:lnTo>
                    <a:pt x="0" y="0"/>
                  </a:lnTo>
                  <a:lnTo>
                    <a:pt x="0" y="0"/>
                  </a:lnTo>
                  <a:lnTo>
                    <a:pt x="0" y="0"/>
                  </a:lnTo>
                  <a:lnTo>
                    <a:pt x="0" y="0"/>
                  </a:lnTo>
                  <a:lnTo>
                    <a:pt x="490645" y="0"/>
                  </a:lnTo>
                  <a:lnTo>
                    <a:pt x="490645" y="0"/>
                  </a:lnTo>
                  <a:lnTo>
                    <a:pt x="490645" y="0"/>
                  </a:lnTo>
                  <a:lnTo>
                    <a:pt x="490645" y="0"/>
                  </a:lnTo>
                  <a:lnTo>
                    <a:pt x="490645" y="0"/>
                  </a:lnTo>
                  <a:lnTo>
                    <a:pt x="490645" y="0"/>
                  </a:lnTo>
                  <a:lnTo>
                    <a:pt x="490645" y="0"/>
                  </a:lnTo>
                  <a:lnTo>
                    <a:pt x="981291" y="0"/>
                  </a:lnTo>
                  <a:lnTo>
                    <a:pt x="981291" y="0"/>
                  </a:lnTo>
                  <a:lnTo>
                    <a:pt x="981291" y="0"/>
                  </a:lnTo>
                  <a:lnTo>
                    <a:pt x="981291" y="0"/>
                  </a:lnTo>
                  <a:lnTo>
                    <a:pt x="981291" y="0"/>
                  </a:lnTo>
                  <a:lnTo>
                    <a:pt x="981291" y="0"/>
                  </a:lnTo>
                  <a:lnTo>
                    <a:pt x="981291" y="0"/>
                  </a:lnTo>
                  <a:lnTo>
                    <a:pt x="1471937" y="0"/>
                  </a:lnTo>
                  <a:lnTo>
                    <a:pt x="1471937" y="0"/>
                  </a:lnTo>
                  <a:lnTo>
                    <a:pt x="1471937" y="0"/>
                  </a:lnTo>
                  <a:lnTo>
                    <a:pt x="1471937" y="0"/>
                  </a:lnTo>
                  <a:lnTo>
                    <a:pt x="1471937" y="0"/>
                  </a:lnTo>
                  <a:lnTo>
                    <a:pt x="1471937" y="0"/>
                  </a:lnTo>
                  <a:lnTo>
                    <a:pt x="1471937" y="0"/>
                  </a:lnTo>
                  <a:lnTo>
                    <a:pt x="1962582" y="0"/>
                  </a:lnTo>
                  <a:lnTo>
                    <a:pt x="1962582" y="0"/>
                  </a:lnTo>
                  <a:lnTo>
                    <a:pt x="1962582" y="0"/>
                  </a:lnTo>
                  <a:lnTo>
                    <a:pt x="1962582" y="0"/>
                  </a:lnTo>
                  <a:lnTo>
                    <a:pt x="1962582" y="0"/>
                  </a:lnTo>
                  <a:lnTo>
                    <a:pt x="1962582" y="0"/>
                  </a:lnTo>
                  <a:lnTo>
                    <a:pt x="1962582" y="0"/>
                  </a:lnTo>
                  <a:lnTo>
                    <a:pt x="2453228" y="0"/>
                  </a:lnTo>
                  <a:lnTo>
                    <a:pt x="2453228" y="0"/>
                  </a:lnTo>
                  <a:lnTo>
                    <a:pt x="2453228" y="0"/>
                  </a:lnTo>
                  <a:lnTo>
                    <a:pt x="2453228" y="0"/>
                  </a:lnTo>
                  <a:lnTo>
                    <a:pt x="2453228" y="0"/>
                  </a:lnTo>
                  <a:lnTo>
                    <a:pt x="2453228" y="0"/>
                  </a:lnTo>
                  <a:lnTo>
                    <a:pt x="2453228" y="0"/>
                  </a:lnTo>
                  <a:lnTo>
                    <a:pt x="2943874" y="0"/>
                  </a:lnTo>
                  <a:lnTo>
                    <a:pt x="2943874" y="0"/>
                  </a:lnTo>
                  <a:lnTo>
                    <a:pt x="2943874" y="0"/>
                  </a:lnTo>
                  <a:lnTo>
                    <a:pt x="2943874" y="0"/>
                  </a:lnTo>
                  <a:lnTo>
                    <a:pt x="2943874" y="0"/>
                  </a:lnTo>
                  <a:lnTo>
                    <a:pt x="2943874" y="0"/>
                  </a:lnTo>
                  <a:lnTo>
                    <a:pt x="2943874"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80" name="pl80"/>
            <p:cNvSpPr/>
            <p:nvPr/>
          </p:nvSpPr>
          <p:spPr>
            <a:xfrm>
              <a:off x="5398575" y="2511206"/>
              <a:ext cx="3434519" cy="1141977"/>
            </a:xfrm>
            <a:custGeom>
              <a:avLst/>
              <a:gdLst/>
              <a:ahLst/>
              <a:cxnLst/>
              <a:rect l="0" t="0" r="0" b="0"/>
              <a:pathLst>
                <a:path w="3434519" h="1141977">
                  <a:moveTo>
                    <a:pt x="0" y="0"/>
                  </a:moveTo>
                  <a:lnTo>
                    <a:pt x="490645" y="0"/>
                  </a:lnTo>
                  <a:lnTo>
                    <a:pt x="981291" y="253772"/>
                  </a:lnTo>
                  <a:lnTo>
                    <a:pt x="1471937" y="1141977"/>
                  </a:lnTo>
                  <a:lnTo>
                    <a:pt x="1962582" y="0"/>
                  </a:lnTo>
                  <a:lnTo>
                    <a:pt x="2453228" y="634431"/>
                  </a:lnTo>
                  <a:lnTo>
                    <a:pt x="2943874" y="634431"/>
                  </a:lnTo>
                  <a:lnTo>
                    <a:pt x="3434519" y="507545"/>
                  </a:lnTo>
                </a:path>
              </a:pathLst>
            </a:custGeom>
            <a:ln w="65043" cap="flat">
              <a:solidFill>
                <a:srgbClr val="000000">
                  <a:alpha val="100000"/>
                </a:srgbClr>
              </a:solidFill>
              <a:prstDash val="solid"/>
              <a:round/>
            </a:ln>
          </p:spPr>
          <p:txBody>
            <a:bodyPr/>
            <a:lstStyle/>
            <a:p>
              <a:endParaRPr/>
            </a:p>
          </p:txBody>
        </p:sp>
        <p:sp>
          <p:nvSpPr>
            <p:cNvPr id="81" name="pl81"/>
            <p:cNvSpPr/>
            <p:nvPr/>
          </p:nvSpPr>
          <p:spPr>
            <a:xfrm>
              <a:off x="5398575" y="2511206"/>
              <a:ext cx="3434519" cy="1141977"/>
            </a:xfrm>
            <a:custGeom>
              <a:avLst/>
              <a:gdLst/>
              <a:ahLst/>
              <a:cxnLst/>
              <a:rect l="0" t="0" r="0" b="0"/>
              <a:pathLst>
                <a:path w="3434519" h="1141977">
                  <a:moveTo>
                    <a:pt x="0" y="0"/>
                  </a:moveTo>
                  <a:lnTo>
                    <a:pt x="490645" y="0"/>
                  </a:lnTo>
                  <a:lnTo>
                    <a:pt x="981291" y="253772"/>
                  </a:lnTo>
                  <a:lnTo>
                    <a:pt x="1471937" y="1141977"/>
                  </a:lnTo>
                  <a:lnTo>
                    <a:pt x="1962582" y="0"/>
                  </a:lnTo>
                  <a:lnTo>
                    <a:pt x="2453228" y="634431"/>
                  </a:lnTo>
                  <a:lnTo>
                    <a:pt x="2943874" y="634431"/>
                  </a:lnTo>
                  <a:lnTo>
                    <a:pt x="3434519" y="507545"/>
                  </a:lnTo>
                </a:path>
              </a:pathLst>
            </a:custGeom>
            <a:ln w="40651" cap="flat">
              <a:solidFill>
                <a:srgbClr val="0058AB">
                  <a:alpha val="100000"/>
                </a:srgbClr>
              </a:solidFill>
              <a:prstDash val="solid"/>
              <a:round/>
            </a:ln>
          </p:spPr>
          <p:txBody>
            <a:bodyPr/>
            <a:lstStyle/>
            <a:p>
              <a:endParaRPr/>
            </a:p>
          </p:txBody>
        </p:sp>
        <p:sp>
          <p:nvSpPr>
            <p:cNvPr id="82" name="tx82"/>
            <p:cNvSpPr/>
            <p:nvPr/>
          </p:nvSpPr>
          <p:spPr>
            <a:xfrm>
              <a:off x="5368431" y="23310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3" name="tx83"/>
            <p:cNvSpPr/>
            <p:nvPr/>
          </p:nvSpPr>
          <p:spPr>
            <a:xfrm>
              <a:off x="5859076" y="23310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4" name="tx84"/>
            <p:cNvSpPr/>
            <p:nvPr/>
          </p:nvSpPr>
          <p:spPr>
            <a:xfrm>
              <a:off x="6331672" y="258618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5" name="tx85"/>
            <p:cNvSpPr/>
            <p:nvPr/>
          </p:nvSpPr>
          <p:spPr>
            <a:xfrm>
              <a:off x="6822318" y="347306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6" name="tx86"/>
            <p:cNvSpPr/>
            <p:nvPr/>
          </p:nvSpPr>
          <p:spPr>
            <a:xfrm>
              <a:off x="7331013" y="23310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7" name="tx87"/>
            <p:cNvSpPr/>
            <p:nvPr/>
          </p:nvSpPr>
          <p:spPr>
            <a:xfrm>
              <a:off x="7803609" y="2966896"/>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8" name="tx88"/>
            <p:cNvSpPr/>
            <p:nvPr/>
          </p:nvSpPr>
          <p:spPr>
            <a:xfrm>
              <a:off x="8294255" y="2966896"/>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9" name="tx89"/>
            <p:cNvSpPr/>
            <p:nvPr/>
          </p:nvSpPr>
          <p:spPr>
            <a:xfrm>
              <a:off x="8784901" y="284027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90" name="tx90"/>
            <p:cNvSpPr/>
            <p:nvPr/>
          </p:nvSpPr>
          <p:spPr>
            <a:xfrm>
              <a:off x="4980665" y="3732692"/>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5051296" y="3099873"/>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2" name="tx92"/>
            <p:cNvSpPr/>
            <p:nvPr/>
          </p:nvSpPr>
          <p:spPr>
            <a:xfrm>
              <a:off x="5093588" y="2463829"/>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093588" y="1831009"/>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4" name="tx94"/>
            <p:cNvSpPr/>
            <p:nvPr/>
          </p:nvSpPr>
          <p:spPr>
            <a:xfrm rot="-5400000">
              <a:off x="5256352"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5" name="tx95"/>
            <p:cNvSpPr/>
            <p:nvPr/>
          </p:nvSpPr>
          <p:spPr>
            <a:xfrm rot="-5400000">
              <a:off x="6237643"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6" name="tx96"/>
            <p:cNvSpPr/>
            <p:nvPr/>
          </p:nvSpPr>
          <p:spPr>
            <a:xfrm rot="-5400000">
              <a:off x="72189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7" name="tx97"/>
            <p:cNvSpPr/>
            <p:nvPr/>
          </p:nvSpPr>
          <p:spPr>
            <a:xfrm rot="-5400000">
              <a:off x="820022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8" name="tx98"/>
            <p:cNvSpPr/>
            <p:nvPr/>
          </p:nvSpPr>
          <p:spPr>
            <a:xfrm rot="-5400000">
              <a:off x="4266656" y="2705385"/>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99" name="pl99"/>
            <p:cNvSpPr/>
            <p:nvPr/>
          </p:nvSpPr>
          <p:spPr>
            <a:xfrm>
              <a:off x="5728499"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0" name="pl100"/>
            <p:cNvSpPr/>
            <p:nvPr/>
          </p:nvSpPr>
          <p:spPr>
            <a:xfrm>
              <a:off x="5728499" y="4697660"/>
              <a:ext cx="175564" cy="0"/>
            </a:xfrm>
            <a:custGeom>
              <a:avLst/>
              <a:gdLst/>
              <a:ahLst/>
              <a:cxnLst/>
              <a:rect l="0" t="0" r="0" b="0"/>
              <a:pathLst>
                <a:path w="175564">
                  <a:moveTo>
                    <a:pt x="0" y="0"/>
                  </a:moveTo>
                  <a:lnTo>
                    <a:pt x="175564" y="0"/>
                  </a:lnTo>
                </a:path>
              </a:pathLst>
            </a:custGeom>
            <a:ln w="40651" cap="flat">
              <a:solidFill>
                <a:srgbClr val="0058AB">
                  <a:alpha val="100000"/>
                </a:srgbClr>
              </a:solidFill>
              <a:prstDash val="solid"/>
              <a:round/>
            </a:ln>
          </p:spPr>
          <p:txBody>
            <a:bodyPr/>
            <a:lstStyle/>
            <a:p>
              <a:endParaRPr/>
            </a:p>
          </p:txBody>
        </p:sp>
        <p:sp>
          <p:nvSpPr>
            <p:cNvPr id="101" name="pl101"/>
            <p:cNvSpPr/>
            <p:nvPr/>
          </p:nvSpPr>
          <p:spPr>
            <a:xfrm>
              <a:off x="5728499"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02" name="pl102"/>
            <p:cNvSpPr/>
            <p:nvPr/>
          </p:nvSpPr>
          <p:spPr>
            <a:xfrm>
              <a:off x="6439980"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3" name="pl103"/>
            <p:cNvSpPr/>
            <p:nvPr/>
          </p:nvSpPr>
          <p:spPr>
            <a:xfrm>
              <a:off x="6439980"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4" name="pl104"/>
            <p:cNvSpPr/>
            <p:nvPr/>
          </p:nvSpPr>
          <p:spPr>
            <a:xfrm>
              <a:off x="7144453"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5" name="pl105"/>
            <p:cNvSpPr/>
            <p:nvPr/>
          </p:nvSpPr>
          <p:spPr>
            <a:xfrm>
              <a:off x="7144453"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6" name="pl106"/>
            <p:cNvSpPr/>
            <p:nvPr/>
          </p:nvSpPr>
          <p:spPr>
            <a:xfrm>
              <a:off x="7870011"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7" name="tx107"/>
            <p:cNvSpPr/>
            <p:nvPr/>
          </p:nvSpPr>
          <p:spPr>
            <a:xfrm>
              <a:off x="5995598"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8" name="tx108"/>
            <p:cNvSpPr/>
            <p:nvPr/>
          </p:nvSpPr>
          <p:spPr>
            <a:xfrm>
              <a:off x="5995598"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9" name="tx109"/>
            <p:cNvSpPr/>
            <p:nvPr/>
          </p:nvSpPr>
          <p:spPr>
            <a:xfrm>
              <a:off x="6707079"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10" name="tx110"/>
            <p:cNvSpPr/>
            <p:nvPr/>
          </p:nvSpPr>
          <p:spPr>
            <a:xfrm>
              <a:off x="6707079"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11" name="tx111"/>
            <p:cNvSpPr/>
            <p:nvPr/>
          </p:nvSpPr>
          <p:spPr>
            <a:xfrm>
              <a:off x="7411553"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12" name="tx112"/>
            <p:cNvSpPr/>
            <p:nvPr/>
          </p:nvSpPr>
          <p:spPr>
            <a:xfrm>
              <a:off x="7411553"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13" name="tx113"/>
            <p:cNvSpPr/>
            <p:nvPr/>
          </p:nvSpPr>
          <p:spPr>
            <a:xfrm>
              <a:off x="8137110"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4" name="tx114"/>
            <p:cNvSpPr/>
            <p:nvPr/>
          </p:nvSpPr>
          <p:spPr>
            <a:xfrm>
              <a:off x="5595184" y="1403693"/>
              <a:ext cx="304130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difference compared to 2019</a:t>
              </a:r>
            </a:p>
          </p:txBody>
        </p:sp>
        <p:sp>
          <p:nvSpPr>
            <p:cNvPr id="115" name="pl115"/>
            <p:cNvSpPr/>
            <p:nvPr/>
          </p:nvSpPr>
          <p:spPr>
            <a:xfrm>
              <a:off x="2045433"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3578338"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5111243"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6644148"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9" name="pl119"/>
            <p:cNvSpPr/>
            <p:nvPr/>
          </p:nvSpPr>
          <p:spPr>
            <a:xfrm>
              <a:off x="8177053"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20" name="pl120"/>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2811886"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434479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5877696"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7410600"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8943505"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rc129"/>
            <p:cNvSpPr/>
            <p:nvPr/>
          </p:nvSpPr>
          <p:spPr>
            <a:xfrm>
              <a:off x="1278981" y="5795103"/>
              <a:ext cx="5211876" cy="101509"/>
            </a:xfrm>
            <a:prstGeom prst="rect">
              <a:avLst/>
            </a:prstGeom>
            <a:solidFill>
              <a:srgbClr val="0058AB">
                <a:alpha val="80000"/>
              </a:srgbClr>
            </a:solidFill>
          </p:spPr>
          <p:txBody>
            <a:bodyPr/>
            <a:lstStyle/>
            <a:p>
              <a:endParaRPr/>
            </a:p>
          </p:txBody>
        </p:sp>
        <p:sp>
          <p:nvSpPr>
            <p:cNvPr id="130" name="rc130"/>
            <p:cNvSpPr/>
            <p:nvPr/>
          </p:nvSpPr>
          <p:spPr>
            <a:xfrm>
              <a:off x="1278981" y="5668216"/>
              <a:ext cx="7357943" cy="101509"/>
            </a:xfrm>
            <a:prstGeom prst="rect">
              <a:avLst/>
            </a:prstGeom>
            <a:solidFill>
              <a:srgbClr val="0058AB">
                <a:alpha val="80000"/>
              </a:srgbClr>
            </a:solidFill>
          </p:spPr>
          <p:txBody>
            <a:bodyPr/>
            <a:lstStyle/>
            <a:p>
              <a:endParaRPr/>
            </a:p>
          </p:txBody>
        </p:sp>
        <p:sp>
          <p:nvSpPr>
            <p:cNvPr id="131" name="rc131"/>
            <p:cNvSpPr/>
            <p:nvPr/>
          </p:nvSpPr>
          <p:spPr>
            <a:xfrm>
              <a:off x="1278981" y="5541330"/>
              <a:ext cx="6744781" cy="101509"/>
            </a:xfrm>
            <a:prstGeom prst="rect">
              <a:avLst/>
            </a:prstGeom>
            <a:solidFill>
              <a:srgbClr val="0058AB">
                <a:alpha val="80000"/>
              </a:srgbClr>
            </a:solidFill>
          </p:spPr>
          <p:txBody>
            <a:bodyPr/>
            <a:lstStyle/>
            <a:p>
              <a:endParaRPr/>
            </a:p>
          </p:txBody>
        </p:sp>
        <p:sp>
          <p:nvSpPr>
            <p:cNvPr id="132" name="tx132"/>
            <p:cNvSpPr/>
            <p:nvPr/>
          </p:nvSpPr>
          <p:spPr>
            <a:xfrm>
              <a:off x="6566206" y="580674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133" name="tx133"/>
            <p:cNvSpPr/>
            <p:nvPr/>
          </p:nvSpPr>
          <p:spPr>
            <a:xfrm>
              <a:off x="8712273" y="567985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134" name="tx134"/>
            <p:cNvSpPr/>
            <p:nvPr/>
          </p:nvSpPr>
          <p:spPr>
            <a:xfrm>
              <a:off x="8099111" y="555296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35" name="tx135"/>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6" name="tx136"/>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7" name="tx137"/>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8" name="tx138"/>
            <p:cNvSpPr/>
            <p:nvPr/>
          </p:nvSpPr>
          <p:spPr>
            <a:xfrm>
              <a:off x="1102434"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0.0</a:t>
              </a:r>
            </a:p>
          </p:txBody>
        </p:sp>
        <p:sp>
          <p:nvSpPr>
            <p:cNvPr id="139" name="tx139"/>
            <p:cNvSpPr/>
            <p:nvPr/>
          </p:nvSpPr>
          <p:spPr>
            <a:xfrm>
              <a:off x="2635338"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0.5</a:t>
              </a:r>
            </a:p>
          </p:txBody>
        </p:sp>
        <p:sp>
          <p:nvSpPr>
            <p:cNvPr id="140" name="tx140"/>
            <p:cNvSpPr/>
            <p:nvPr/>
          </p:nvSpPr>
          <p:spPr>
            <a:xfrm>
              <a:off x="416824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41" name="tx141"/>
            <p:cNvSpPr/>
            <p:nvPr/>
          </p:nvSpPr>
          <p:spPr>
            <a:xfrm>
              <a:off x="5701148"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a:t>
              </a:r>
            </a:p>
          </p:txBody>
        </p:sp>
        <p:sp>
          <p:nvSpPr>
            <p:cNvPr id="142" name="tx142"/>
            <p:cNvSpPr/>
            <p:nvPr/>
          </p:nvSpPr>
          <p:spPr>
            <a:xfrm>
              <a:off x="723405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43" name="tx143"/>
            <p:cNvSpPr/>
            <p:nvPr/>
          </p:nvSpPr>
          <p:spPr>
            <a:xfrm>
              <a:off x="8766958"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144" name="tx144"/>
            <p:cNvSpPr/>
            <p:nvPr/>
          </p:nvSpPr>
          <p:spPr>
            <a:xfrm>
              <a:off x="4167402" y="6114428"/>
              <a:ext cx="158110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45" name="tx145"/>
            <p:cNvSpPr/>
            <p:nvPr/>
          </p:nvSpPr>
          <p:spPr>
            <a:xfrm>
              <a:off x="911084" y="5281760"/>
              <a:ext cx="3507134"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un- and undervaccinated children, EAPR</a:t>
              </a:r>
            </a:p>
          </p:txBody>
        </p:sp>
        <p:sp>
          <p:nvSpPr>
            <p:cNvPr id="146" name="tx146"/>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8" name="tx148"/>
            <p:cNvSpPr/>
            <p:nvPr/>
          </p:nvSpPr>
          <p:spPr>
            <a:xfrm>
              <a:off x="4631502" y="6517265"/>
              <a:ext cx="437331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Undervaccinated children (millions) due to rounding.</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EAPR ranked number 2 out of 7 UNICEF regions, with DTP3 coverage of 89%.
DTP3 coverage (89%) was 4 percentage points lower than in 2019 (93%).
This equates to 2.2 million undervaccinated children in 2025 compared to 1.7 million undervaccinated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DTP3 coverage improved between 2024 and 2025 in some regions and exceeded pre-pandemic levels in some regions, but progress is uneven and gaps in undervaccinated children persist.</a:t>
            </a:r>
          </a:p>
        </p:txBody>
      </p:sp>
      <p:grpSp>
        <p:nvGrpSpPr>
          <p:cNvPr id="151" name="Group 150"/>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3"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EAPR, 3 out of 27 (11%) countries had DTP3 coverage below 70% in 2025. These are Laos, Nauru, and Papua New Guinea.
These countries account for approximately 408,000 (2%) of the total annual cohort of surviving infants in the region.
There were 13 (48%) countries that achieved DTP3 of 90% or higher, accounting for 11.4 million (59%)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13 countries achieved at least 90% DTP3 coverage, while 3 had coverage below 70%.</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1074069"/>
              <a:ext cx="1607770" cy="1000072"/>
            </a:xfrm>
            <a:prstGeom prst="rect">
              <a:avLst/>
            </a:prstGeom>
            <a:solidFill>
              <a:srgbClr val="EBEBEB">
                <a:alpha val="100000"/>
              </a:srgbClr>
            </a:solidFill>
          </p:spPr>
          <p:txBody>
            <a:bodyPr/>
            <a:lstStyle/>
            <a:p>
              <a:endParaRPr/>
            </a:p>
          </p:txBody>
        </p:sp>
        <p:sp>
          <p:nvSpPr>
            <p:cNvPr id="6" name="pl6"/>
            <p:cNvSpPr/>
            <p:nvPr/>
          </p:nvSpPr>
          <p:spPr>
            <a:xfrm>
              <a:off x="757200" y="197491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73051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48612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124172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1" name="pl11"/>
            <p:cNvSpPr/>
            <p:nvPr/>
          </p:nvSpPr>
          <p:spPr>
            <a:xfrm>
              <a:off x="757200" y="185271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57200" y="160832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757200" y="136392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83028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03908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24788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456685"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66548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187428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208308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229189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2" name="pl22"/>
            <p:cNvSpPr/>
            <p:nvPr/>
          </p:nvSpPr>
          <p:spPr>
            <a:xfrm>
              <a:off x="830280" y="1432355"/>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BEBEBE">
                  <a:alpha val="69803"/>
                </a:srgbClr>
              </a:solidFill>
              <a:prstDash val="solid"/>
              <a:round/>
            </a:ln>
          </p:spPr>
          <p:txBody>
            <a:bodyPr/>
            <a:lstStyle/>
            <a:p>
              <a:endParaRPr/>
            </a:p>
          </p:txBody>
        </p:sp>
        <p:sp>
          <p:nvSpPr>
            <p:cNvPr id="23" name="pl23"/>
            <p:cNvSpPr/>
            <p:nvPr/>
          </p:nvSpPr>
          <p:spPr>
            <a:xfrm>
              <a:off x="830280" y="1471458"/>
              <a:ext cx="1461609" cy="78207"/>
            </a:xfrm>
            <a:custGeom>
              <a:avLst/>
              <a:gdLst/>
              <a:ahLst/>
              <a:cxnLst/>
              <a:rect l="0" t="0" r="0" b="0"/>
              <a:pathLst>
                <a:path w="1461609" h="78207">
                  <a:moveTo>
                    <a:pt x="0" y="0"/>
                  </a:moveTo>
                  <a:lnTo>
                    <a:pt x="208801" y="9775"/>
                  </a:lnTo>
                  <a:lnTo>
                    <a:pt x="417602" y="29327"/>
                  </a:lnTo>
                  <a:lnTo>
                    <a:pt x="626404" y="29327"/>
                  </a:lnTo>
                  <a:lnTo>
                    <a:pt x="835205" y="48879"/>
                  </a:lnTo>
                  <a:lnTo>
                    <a:pt x="1044007" y="48879"/>
                  </a:lnTo>
                  <a:lnTo>
                    <a:pt x="1252808" y="58655"/>
                  </a:lnTo>
                  <a:lnTo>
                    <a:pt x="1461609" y="78207"/>
                  </a:lnTo>
                </a:path>
              </a:pathLst>
            </a:custGeom>
            <a:ln w="40651" cap="flat">
              <a:solidFill>
                <a:srgbClr val="BEBEBE">
                  <a:alpha val="69803"/>
                </a:srgbClr>
              </a:solidFill>
              <a:prstDash val="solid"/>
              <a:round/>
            </a:ln>
          </p:spPr>
          <p:txBody>
            <a:bodyPr/>
            <a:lstStyle/>
            <a:p>
              <a:endParaRPr/>
            </a:p>
          </p:txBody>
        </p:sp>
        <p:sp>
          <p:nvSpPr>
            <p:cNvPr id="24" name="pl24"/>
            <p:cNvSpPr/>
            <p:nvPr/>
          </p:nvSpPr>
          <p:spPr>
            <a:xfrm>
              <a:off x="830280" y="1471458"/>
              <a:ext cx="1461609" cy="78207"/>
            </a:xfrm>
            <a:custGeom>
              <a:avLst/>
              <a:gdLst/>
              <a:ahLst/>
              <a:cxnLst/>
              <a:rect l="0" t="0" r="0" b="0"/>
              <a:pathLst>
                <a:path w="1461609" h="78207">
                  <a:moveTo>
                    <a:pt x="0" y="0"/>
                  </a:moveTo>
                  <a:lnTo>
                    <a:pt x="208801" y="9775"/>
                  </a:lnTo>
                  <a:lnTo>
                    <a:pt x="417602" y="29327"/>
                  </a:lnTo>
                  <a:lnTo>
                    <a:pt x="626404" y="29327"/>
                  </a:lnTo>
                  <a:lnTo>
                    <a:pt x="835205" y="48879"/>
                  </a:lnTo>
                  <a:lnTo>
                    <a:pt x="1044007" y="48879"/>
                  </a:lnTo>
                  <a:lnTo>
                    <a:pt x="1252808" y="58655"/>
                  </a:lnTo>
                  <a:lnTo>
                    <a:pt x="1461609" y="78207"/>
                  </a:lnTo>
                </a:path>
              </a:pathLst>
            </a:custGeom>
            <a:ln w="35231" cap="flat">
              <a:solidFill>
                <a:srgbClr val="BEBEBE">
                  <a:alpha val="69803"/>
                </a:srgbClr>
              </a:solidFill>
              <a:prstDash val="solid"/>
              <a:round/>
            </a:ln>
          </p:spPr>
          <p:txBody>
            <a:bodyPr/>
            <a:lstStyle/>
            <a:p>
              <a:endParaRPr/>
            </a:p>
          </p:txBody>
        </p:sp>
        <p:sp>
          <p:nvSpPr>
            <p:cNvPr id="25" name="pl25"/>
            <p:cNvSpPr/>
            <p:nvPr/>
          </p:nvSpPr>
          <p:spPr>
            <a:xfrm>
              <a:off x="830280" y="1432355"/>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6B6B6B">
                  <a:alpha val="100000"/>
                </a:srgbClr>
              </a:solidFill>
              <a:prstDash val="solid"/>
              <a:round/>
            </a:ln>
          </p:spPr>
          <p:txBody>
            <a:bodyPr/>
            <a:lstStyle/>
            <a:p>
              <a:endParaRPr/>
            </a:p>
          </p:txBody>
        </p:sp>
        <p:sp>
          <p:nvSpPr>
            <p:cNvPr id="26" name="pl26"/>
            <p:cNvSpPr/>
            <p:nvPr/>
          </p:nvSpPr>
          <p:spPr>
            <a:xfrm>
              <a:off x="830280" y="1471458"/>
              <a:ext cx="1461609" cy="78207"/>
            </a:xfrm>
            <a:custGeom>
              <a:avLst/>
              <a:gdLst/>
              <a:ahLst/>
              <a:cxnLst/>
              <a:rect l="0" t="0" r="0" b="0"/>
              <a:pathLst>
                <a:path w="1461609" h="78207">
                  <a:moveTo>
                    <a:pt x="0" y="0"/>
                  </a:moveTo>
                  <a:lnTo>
                    <a:pt x="208801" y="9775"/>
                  </a:lnTo>
                  <a:lnTo>
                    <a:pt x="417602" y="29327"/>
                  </a:lnTo>
                  <a:lnTo>
                    <a:pt x="626404" y="29327"/>
                  </a:lnTo>
                  <a:lnTo>
                    <a:pt x="835205" y="48879"/>
                  </a:lnTo>
                  <a:lnTo>
                    <a:pt x="1044007" y="48879"/>
                  </a:lnTo>
                  <a:lnTo>
                    <a:pt x="1252808" y="58655"/>
                  </a:lnTo>
                  <a:lnTo>
                    <a:pt x="1461609" y="78207"/>
                  </a:lnTo>
                </a:path>
              </a:pathLst>
            </a:custGeom>
            <a:ln w="40651" cap="flat">
              <a:solidFill>
                <a:srgbClr val="000000">
                  <a:alpha val="100000"/>
                </a:srgbClr>
              </a:solidFill>
              <a:prstDash val="solid"/>
              <a:round/>
            </a:ln>
          </p:spPr>
          <p:txBody>
            <a:bodyPr/>
            <a:lstStyle/>
            <a:p>
              <a:endParaRPr/>
            </a:p>
          </p:txBody>
        </p:sp>
        <p:sp>
          <p:nvSpPr>
            <p:cNvPr id="27" name="pl27"/>
            <p:cNvSpPr/>
            <p:nvPr/>
          </p:nvSpPr>
          <p:spPr>
            <a:xfrm>
              <a:off x="830280" y="1471458"/>
              <a:ext cx="1461609" cy="78207"/>
            </a:xfrm>
            <a:custGeom>
              <a:avLst/>
              <a:gdLst/>
              <a:ahLst/>
              <a:cxnLst/>
              <a:rect l="0" t="0" r="0" b="0"/>
              <a:pathLst>
                <a:path w="1461609" h="78207">
                  <a:moveTo>
                    <a:pt x="0" y="0"/>
                  </a:moveTo>
                  <a:lnTo>
                    <a:pt x="208801" y="9775"/>
                  </a:lnTo>
                  <a:lnTo>
                    <a:pt x="417602" y="29327"/>
                  </a:lnTo>
                  <a:lnTo>
                    <a:pt x="626404" y="29327"/>
                  </a:lnTo>
                  <a:lnTo>
                    <a:pt x="835205" y="48879"/>
                  </a:lnTo>
                  <a:lnTo>
                    <a:pt x="1044007" y="48879"/>
                  </a:lnTo>
                  <a:lnTo>
                    <a:pt x="1252808" y="58655"/>
                  </a:lnTo>
                  <a:lnTo>
                    <a:pt x="1461609" y="78207"/>
                  </a:lnTo>
                </a:path>
              </a:pathLst>
            </a:custGeom>
            <a:ln w="35231" cap="flat">
              <a:solidFill>
                <a:srgbClr val="1CABE2">
                  <a:alpha val="100000"/>
                </a:srgbClr>
              </a:solidFill>
              <a:prstDash val="solid"/>
              <a:round/>
            </a:ln>
          </p:spPr>
          <p:txBody>
            <a:bodyPr/>
            <a:lstStyle/>
            <a:p>
              <a:endParaRPr/>
            </a:p>
          </p:txBody>
        </p:sp>
        <p:sp>
          <p:nvSpPr>
            <p:cNvPr id="28" name="tx28"/>
            <p:cNvSpPr/>
            <p:nvPr/>
          </p:nvSpPr>
          <p:spPr>
            <a:xfrm>
              <a:off x="769991" y="12913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9" name="tx29"/>
            <p:cNvSpPr/>
            <p:nvPr/>
          </p:nvSpPr>
          <p:spPr>
            <a:xfrm>
              <a:off x="978792" y="13011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0" name="tx30"/>
            <p:cNvSpPr/>
            <p:nvPr/>
          </p:nvSpPr>
          <p:spPr>
            <a:xfrm>
              <a:off x="1187593" y="13206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1" name="tx31"/>
            <p:cNvSpPr/>
            <p:nvPr/>
          </p:nvSpPr>
          <p:spPr>
            <a:xfrm>
              <a:off x="1396395" y="13206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2" name="tx32"/>
            <p:cNvSpPr/>
            <p:nvPr/>
          </p:nvSpPr>
          <p:spPr>
            <a:xfrm>
              <a:off x="1605196" y="1340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3" name="tx33"/>
            <p:cNvSpPr/>
            <p:nvPr/>
          </p:nvSpPr>
          <p:spPr>
            <a:xfrm>
              <a:off x="1813998" y="1340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4" name="tx34"/>
            <p:cNvSpPr/>
            <p:nvPr/>
          </p:nvSpPr>
          <p:spPr>
            <a:xfrm>
              <a:off x="2022799" y="134994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5" name="tx35"/>
            <p:cNvSpPr/>
            <p:nvPr/>
          </p:nvSpPr>
          <p:spPr>
            <a:xfrm>
              <a:off x="2231601" y="13695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6" name="rc36"/>
            <p:cNvSpPr/>
            <p:nvPr/>
          </p:nvSpPr>
          <p:spPr>
            <a:xfrm>
              <a:off x="757200" y="2358593"/>
              <a:ext cx="1607770" cy="1000072"/>
            </a:xfrm>
            <a:prstGeom prst="rect">
              <a:avLst/>
            </a:prstGeom>
            <a:solidFill>
              <a:srgbClr val="EBEBEB">
                <a:alpha val="100000"/>
              </a:srgbClr>
            </a:solidFill>
          </p:spPr>
          <p:txBody>
            <a:bodyPr/>
            <a:lstStyle/>
            <a:p>
              <a:endParaRPr/>
            </a:p>
          </p:txBody>
        </p:sp>
        <p:sp>
          <p:nvSpPr>
            <p:cNvPr id="37" name="pl37"/>
            <p:cNvSpPr/>
            <p:nvPr/>
          </p:nvSpPr>
          <p:spPr>
            <a:xfrm>
              <a:off x="757200" y="32594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57200" y="301504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57200" y="277064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57200" y="252624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 name="pl41"/>
            <p:cNvSpPr/>
            <p:nvPr/>
          </p:nvSpPr>
          <p:spPr>
            <a:xfrm>
              <a:off x="75720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2" name="pl42"/>
            <p:cNvSpPr/>
            <p:nvPr/>
          </p:nvSpPr>
          <p:spPr>
            <a:xfrm>
              <a:off x="757200" y="313724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757200" y="289284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757200" y="264844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83028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03908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24788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456685"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166548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187428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208308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2" name="pl52"/>
            <p:cNvSpPr/>
            <p:nvPr/>
          </p:nvSpPr>
          <p:spPr>
            <a:xfrm>
              <a:off x="229189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3" name="pl53"/>
            <p:cNvSpPr/>
            <p:nvPr/>
          </p:nvSpPr>
          <p:spPr>
            <a:xfrm>
              <a:off x="830280" y="2716879"/>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BEBEBE">
                  <a:alpha val="69803"/>
                </a:srgbClr>
              </a:solidFill>
              <a:prstDash val="solid"/>
              <a:round/>
            </a:ln>
          </p:spPr>
          <p:txBody>
            <a:bodyPr/>
            <a:lstStyle/>
            <a:p>
              <a:endParaRPr/>
            </a:p>
          </p:txBody>
        </p:sp>
        <p:sp>
          <p:nvSpPr>
            <p:cNvPr id="54" name="pl54"/>
            <p:cNvSpPr/>
            <p:nvPr/>
          </p:nvSpPr>
          <p:spPr>
            <a:xfrm>
              <a:off x="830280" y="2892845"/>
              <a:ext cx="1461609" cy="136862"/>
            </a:xfrm>
            <a:custGeom>
              <a:avLst/>
              <a:gdLst/>
              <a:ahLst/>
              <a:cxnLst/>
              <a:rect l="0" t="0" r="0" b="0"/>
              <a:pathLst>
                <a:path w="1461609" h="136862">
                  <a:moveTo>
                    <a:pt x="0" y="0"/>
                  </a:moveTo>
                  <a:lnTo>
                    <a:pt x="208801" y="87982"/>
                  </a:lnTo>
                  <a:lnTo>
                    <a:pt x="417602" y="136862"/>
                  </a:lnTo>
                  <a:lnTo>
                    <a:pt x="626404" y="97758"/>
                  </a:lnTo>
                  <a:lnTo>
                    <a:pt x="835205" y="48879"/>
                  </a:lnTo>
                  <a:lnTo>
                    <a:pt x="1044007" y="9775"/>
                  </a:lnTo>
                  <a:lnTo>
                    <a:pt x="1252808" y="78207"/>
                  </a:lnTo>
                  <a:lnTo>
                    <a:pt x="1461609" y="78207"/>
                  </a:lnTo>
                </a:path>
              </a:pathLst>
            </a:custGeom>
            <a:ln w="40651" cap="flat">
              <a:solidFill>
                <a:srgbClr val="BEBEBE">
                  <a:alpha val="69803"/>
                </a:srgbClr>
              </a:solidFill>
              <a:prstDash val="solid"/>
              <a:round/>
            </a:ln>
          </p:spPr>
          <p:txBody>
            <a:bodyPr/>
            <a:lstStyle/>
            <a:p>
              <a:endParaRPr/>
            </a:p>
          </p:txBody>
        </p:sp>
        <p:sp>
          <p:nvSpPr>
            <p:cNvPr id="55" name="pl55"/>
            <p:cNvSpPr/>
            <p:nvPr/>
          </p:nvSpPr>
          <p:spPr>
            <a:xfrm>
              <a:off x="830280" y="2892845"/>
              <a:ext cx="1461609" cy="136862"/>
            </a:xfrm>
            <a:custGeom>
              <a:avLst/>
              <a:gdLst/>
              <a:ahLst/>
              <a:cxnLst/>
              <a:rect l="0" t="0" r="0" b="0"/>
              <a:pathLst>
                <a:path w="1461609" h="136862">
                  <a:moveTo>
                    <a:pt x="0" y="0"/>
                  </a:moveTo>
                  <a:lnTo>
                    <a:pt x="208801" y="87982"/>
                  </a:lnTo>
                  <a:lnTo>
                    <a:pt x="417602" y="136862"/>
                  </a:lnTo>
                  <a:lnTo>
                    <a:pt x="626404" y="97758"/>
                  </a:lnTo>
                  <a:lnTo>
                    <a:pt x="835205" y="48879"/>
                  </a:lnTo>
                  <a:lnTo>
                    <a:pt x="1044007" y="9775"/>
                  </a:lnTo>
                  <a:lnTo>
                    <a:pt x="1252808" y="78207"/>
                  </a:lnTo>
                  <a:lnTo>
                    <a:pt x="1461609" y="78207"/>
                  </a:lnTo>
                </a:path>
              </a:pathLst>
            </a:custGeom>
            <a:ln w="35231" cap="flat">
              <a:solidFill>
                <a:srgbClr val="BEBEBE">
                  <a:alpha val="69803"/>
                </a:srgbClr>
              </a:solidFill>
              <a:prstDash val="solid"/>
              <a:round/>
            </a:ln>
          </p:spPr>
          <p:txBody>
            <a:bodyPr/>
            <a:lstStyle/>
            <a:p>
              <a:endParaRPr/>
            </a:p>
          </p:txBody>
        </p:sp>
        <p:sp>
          <p:nvSpPr>
            <p:cNvPr id="56" name="pl56"/>
            <p:cNvSpPr/>
            <p:nvPr/>
          </p:nvSpPr>
          <p:spPr>
            <a:xfrm>
              <a:off x="830280" y="2716879"/>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6B6B6B">
                  <a:alpha val="100000"/>
                </a:srgbClr>
              </a:solidFill>
              <a:prstDash val="solid"/>
              <a:round/>
            </a:ln>
          </p:spPr>
          <p:txBody>
            <a:bodyPr/>
            <a:lstStyle/>
            <a:p>
              <a:endParaRPr/>
            </a:p>
          </p:txBody>
        </p:sp>
        <p:sp>
          <p:nvSpPr>
            <p:cNvPr id="57" name="pl57"/>
            <p:cNvSpPr/>
            <p:nvPr/>
          </p:nvSpPr>
          <p:spPr>
            <a:xfrm>
              <a:off x="830280" y="2892845"/>
              <a:ext cx="1461609" cy="136862"/>
            </a:xfrm>
            <a:custGeom>
              <a:avLst/>
              <a:gdLst/>
              <a:ahLst/>
              <a:cxnLst/>
              <a:rect l="0" t="0" r="0" b="0"/>
              <a:pathLst>
                <a:path w="1461609" h="136862">
                  <a:moveTo>
                    <a:pt x="0" y="0"/>
                  </a:moveTo>
                  <a:lnTo>
                    <a:pt x="208801" y="87982"/>
                  </a:lnTo>
                  <a:lnTo>
                    <a:pt x="417602" y="136862"/>
                  </a:lnTo>
                  <a:lnTo>
                    <a:pt x="626404" y="97758"/>
                  </a:lnTo>
                  <a:lnTo>
                    <a:pt x="835205" y="48879"/>
                  </a:lnTo>
                  <a:lnTo>
                    <a:pt x="1044007" y="9775"/>
                  </a:lnTo>
                  <a:lnTo>
                    <a:pt x="1252808" y="78207"/>
                  </a:lnTo>
                  <a:lnTo>
                    <a:pt x="1461609" y="78207"/>
                  </a:lnTo>
                </a:path>
              </a:pathLst>
            </a:custGeom>
            <a:ln w="40651" cap="flat">
              <a:solidFill>
                <a:srgbClr val="000000">
                  <a:alpha val="100000"/>
                </a:srgbClr>
              </a:solidFill>
              <a:prstDash val="solid"/>
              <a:round/>
            </a:ln>
          </p:spPr>
          <p:txBody>
            <a:bodyPr/>
            <a:lstStyle/>
            <a:p>
              <a:endParaRPr/>
            </a:p>
          </p:txBody>
        </p:sp>
        <p:sp>
          <p:nvSpPr>
            <p:cNvPr id="58" name="pl58"/>
            <p:cNvSpPr/>
            <p:nvPr/>
          </p:nvSpPr>
          <p:spPr>
            <a:xfrm>
              <a:off x="830280" y="2892845"/>
              <a:ext cx="1461609" cy="136862"/>
            </a:xfrm>
            <a:custGeom>
              <a:avLst/>
              <a:gdLst/>
              <a:ahLst/>
              <a:cxnLst/>
              <a:rect l="0" t="0" r="0" b="0"/>
              <a:pathLst>
                <a:path w="1461609" h="136862">
                  <a:moveTo>
                    <a:pt x="0" y="0"/>
                  </a:moveTo>
                  <a:lnTo>
                    <a:pt x="208801" y="87982"/>
                  </a:lnTo>
                  <a:lnTo>
                    <a:pt x="417602" y="136862"/>
                  </a:lnTo>
                  <a:lnTo>
                    <a:pt x="626404" y="97758"/>
                  </a:lnTo>
                  <a:lnTo>
                    <a:pt x="835205" y="48879"/>
                  </a:lnTo>
                  <a:lnTo>
                    <a:pt x="1044007" y="9775"/>
                  </a:lnTo>
                  <a:lnTo>
                    <a:pt x="1252808" y="78207"/>
                  </a:lnTo>
                  <a:lnTo>
                    <a:pt x="1461609" y="78207"/>
                  </a:lnTo>
                </a:path>
              </a:pathLst>
            </a:custGeom>
            <a:ln w="35231" cap="flat">
              <a:solidFill>
                <a:srgbClr val="1CABE2">
                  <a:alpha val="100000"/>
                </a:srgbClr>
              </a:solidFill>
              <a:prstDash val="solid"/>
              <a:round/>
            </a:ln>
          </p:spPr>
          <p:txBody>
            <a:bodyPr/>
            <a:lstStyle/>
            <a:p>
              <a:endParaRPr/>
            </a:p>
          </p:txBody>
        </p:sp>
        <p:sp>
          <p:nvSpPr>
            <p:cNvPr id="59" name="tx59"/>
            <p:cNvSpPr/>
            <p:nvPr/>
          </p:nvSpPr>
          <p:spPr>
            <a:xfrm>
              <a:off x="769991" y="271405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0" name="tx60"/>
            <p:cNvSpPr/>
            <p:nvPr/>
          </p:nvSpPr>
          <p:spPr>
            <a:xfrm>
              <a:off x="978792" y="28007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61" name="tx61"/>
            <p:cNvSpPr/>
            <p:nvPr/>
          </p:nvSpPr>
          <p:spPr>
            <a:xfrm>
              <a:off x="1187593" y="28495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62" name="tx62"/>
            <p:cNvSpPr/>
            <p:nvPr/>
          </p:nvSpPr>
          <p:spPr>
            <a:xfrm>
              <a:off x="1396395" y="28104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3" name="tx63"/>
            <p:cNvSpPr/>
            <p:nvPr/>
          </p:nvSpPr>
          <p:spPr>
            <a:xfrm>
              <a:off x="1605196" y="27616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4" name="tx64"/>
            <p:cNvSpPr/>
            <p:nvPr/>
          </p:nvSpPr>
          <p:spPr>
            <a:xfrm>
              <a:off x="1813998" y="272414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65" name="tx65"/>
            <p:cNvSpPr/>
            <p:nvPr/>
          </p:nvSpPr>
          <p:spPr>
            <a:xfrm>
              <a:off x="2022799" y="27909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66" name="tx66"/>
            <p:cNvSpPr/>
            <p:nvPr/>
          </p:nvSpPr>
          <p:spPr>
            <a:xfrm>
              <a:off x="2231601" y="27909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67" name="rc67"/>
            <p:cNvSpPr/>
            <p:nvPr/>
          </p:nvSpPr>
          <p:spPr>
            <a:xfrm>
              <a:off x="757200" y="3643117"/>
              <a:ext cx="1607770" cy="1000072"/>
            </a:xfrm>
            <a:prstGeom prst="rect">
              <a:avLst/>
            </a:prstGeom>
            <a:solidFill>
              <a:srgbClr val="EBEBEB">
                <a:alpha val="100000"/>
              </a:srgbClr>
            </a:solidFill>
          </p:spPr>
          <p:txBody>
            <a:bodyPr/>
            <a:lstStyle/>
            <a:p>
              <a:endParaRPr/>
            </a:p>
          </p:txBody>
        </p:sp>
        <p:sp>
          <p:nvSpPr>
            <p:cNvPr id="68" name="pl68"/>
            <p:cNvSpPr/>
            <p:nvPr/>
          </p:nvSpPr>
          <p:spPr>
            <a:xfrm>
              <a:off x="757200" y="45439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757200" y="429956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0" name="pl70"/>
            <p:cNvSpPr/>
            <p:nvPr/>
          </p:nvSpPr>
          <p:spPr>
            <a:xfrm>
              <a:off x="757200" y="40551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1" name="pl71"/>
            <p:cNvSpPr/>
            <p:nvPr/>
          </p:nvSpPr>
          <p:spPr>
            <a:xfrm>
              <a:off x="757200" y="38107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2" name="pl72"/>
            <p:cNvSpPr/>
            <p:nvPr/>
          </p:nvSpPr>
          <p:spPr>
            <a:xfrm>
              <a:off x="75720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73" name="pl73"/>
            <p:cNvSpPr/>
            <p:nvPr/>
          </p:nvSpPr>
          <p:spPr>
            <a:xfrm>
              <a:off x="757200" y="442176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57200" y="417736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757200" y="393297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83028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03908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124788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1456685"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166548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187428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2" name="pl82"/>
            <p:cNvSpPr/>
            <p:nvPr/>
          </p:nvSpPr>
          <p:spPr>
            <a:xfrm>
              <a:off x="208308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3" name="pl83"/>
            <p:cNvSpPr/>
            <p:nvPr/>
          </p:nvSpPr>
          <p:spPr>
            <a:xfrm>
              <a:off x="229189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84" name="pl84"/>
            <p:cNvSpPr/>
            <p:nvPr/>
          </p:nvSpPr>
          <p:spPr>
            <a:xfrm>
              <a:off x="830280" y="4001403"/>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BEBEBE">
                  <a:alpha val="69803"/>
                </a:srgbClr>
              </a:solidFill>
              <a:prstDash val="solid"/>
              <a:round/>
            </a:ln>
          </p:spPr>
          <p:txBody>
            <a:bodyPr/>
            <a:lstStyle/>
            <a:p>
              <a:endParaRPr/>
            </a:p>
          </p:txBody>
        </p:sp>
        <p:sp>
          <p:nvSpPr>
            <p:cNvPr id="85" name="pl85"/>
            <p:cNvSpPr/>
            <p:nvPr/>
          </p:nvSpPr>
          <p:spPr>
            <a:xfrm>
              <a:off x="830280" y="3942748"/>
              <a:ext cx="1461609" cy="322604"/>
            </a:xfrm>
            <a:custGeom>
              <a:avLst/>
              <a:gdLst/>
              <a:ahLst/>
              <a:cxnLst/>
              <a:rect l="0" t="0" r="0" b="0"/>
              <a:pathLst>
                <a:path w="1461609" h="322604">
                  <a:moveTo>
                    <a:pt x="0" y="87982"/>
                  </a:moveTo>
                  <a:lnTo>
                    <a:pt x="208801" y="29327"/>
                  </a:lnTo>
                  <a:lnTo>
                    <a:pt x="417602" y="39103"/>
                  </a:lnTo>
                  <a:lnTo>
                    <a:pt x="626404" y="9775"/>
                  </a:lnTo>
                  <a:lnTo>
                    <a:pt x="835205" y="0"/>
                  </a:lnTo>
                  <a:lnTo>
                    <a:pt x="1044007" y="136862"/>
                  </a:lnTo>
                  <a:lnTo>
                    <a:pt x="1252808" y="283500"/>
                  </a:lnTo>
                  <a:lnTo>
                    <a:pt x="1461609" y="322604"/>
                  </a:lnTo>
                </a:path>
              </a:pathLst>
            </a:custGeom>
            <a:ln w="40651" cap="flat">
              <a:solidFill>
                <a:srgbClr val="BEBEBE">
                  <a:alpha val="69803"/>
                </a:srgbClr>
              </a:solidFill>
              <a:prstDash val="solid"/>
              <a:round/>
            </a:ln>
          </p:spPr>
          <p:txBody>
            <a:bodyPr/>
            <a:lstStyle/>
            <a:p>
              <a:endParaRPr/>
            </a:p>
          </p:txBody>
        </p:sp>
        <p:sp>
          <p:nvSpPr>
            <p:cNvPr id="86" name="pl86"/>
            <p:cNvSpPr/>
            <p:nvPr/>
          </p:nvSpPr>
          <p:spPr>
            <a:xfrm>
              <a:off x="830280" y="3942748"/>
              <a:ext cx="1461609" cy="322604"/>
            </a:xfrm>
            <a:custGeom>
              <a:avLst/>
              <a:gdLst/>
              <a:ahLst/>
              <a:cxnLst/>
              <a:rect l="0" t="0" r="0" b="0"/>
              <a:pathLst>
                <a:path w="1461609" h="322604">
                  <a:moveTo>
                    <a:pt x="0" y="87982"/>
                  </a:moveTo>
                  <a:lnTo>
                    <a:pt x="208801" y="29327"/>
                  </a:lnTo>
                  <a:lnTo>
                    <a:pt x="417602" y="39103"/>
                  </a:lnTo>
                  <a:lnTo>
                    <a:pt x="626404" y="9775"/>
                  </a:lnTo>
                  <a:lnTo>
                    <a:pt x="835205" y="0"/>
                  </a:lnTo>
                  <a:lnTo>
                    <a:pt x="1044007" y="136862"/>
                  </a:lnTo>
                  <a:lnTo>
                    <a:pt x="1252808" y="283500"/>
                  </a:lnTo>
                  <a:lnTo>
                    <a:pt x="1461609" y="322604"/>
                  </a:lnTo>
                </a:path>
              </a:pathLst>
            </a:custGeom>
            <a:ln w="35231" cap="flat">
              <a:solidFill>
                <a:srgbClr val="BEBEBE">
                  <a:alpha val="69803"/>
                </a:srgbClr>
              </a:solidFill>
              <a:prstDash val="solid"/>
              <a:round/>
            </a:ln>
          </p:spPr>
          <p:txBody>
            <a:bodyPr/>
            <a:lstStyle/>
            <a:p>
              <a:endParaRPr/>
            </a:p>
          </p:txBody>
        </p:sp>
        <p:sp>
          <p:nvSpPr>
            <p:cNvPr id="87" name="pl87"/>
            <p:cNvSpPr/>
            <p:nvPr/>
          </p:nvSpPr>
          <p:spPr>
            <a:xfrm>
              <a:off x="830280" y="4001403"/>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6B6B6B">
                  <a:alpha val="100000"/>
                </a:srgbClr>
              </a:solidFill>
              <a:prstDash val="solid"/>
              <a:round/>
            </a:ln>
          </p:spPr>
          <p:txBody>
            <a:bodyPr/>
            <a:lstStyle/>
            <a:p>
              <a:endParaRPr/>
            </a:p>
          </p:txBody>
        </p:sp>
        <p:sp>
          <p:nvSpPr>
            <p:cNvPr id="88" name="pl88"/>
            <p:cNvSpPr/>
            <p:nvPr/>
          </p:nvSpPr>
          <p:spPr>
            <a:xfrm>
              <a:off x="830280" y="3942748"/>
              <a:ext cx="1461609" cy="322604"/>
            </a:xfrm>
            <a:custGeom>
              <a:avLst/>
              <a:gdLst/>
              <a:ahLst/>
              <a:cxnLst/>
              <a:rect l="0" t="0" r="0" b="0"/>
              <a:pathLst>
                <a:path w="1461609" h="322604">
                  <a:moveTo>
                    <a:pt x="0" y="87982"/>
                  </a:moveTo>
                  <a:lnTo>
                    <a:pt x="208801" y="29327"/>
                  </a:lnTo>
                  <a:lnTo>
                    <a:pt x="417602" y="39103"/>
                  </a:lnTo>
                  <a:lnTo>
                    <a:pt x="626404" y="9775"/>
                  </a:lnTo>
                  <a:lnTo>
                    <a:pt x="835205" y="0"/>
                  </a:lnTo>
                  <a:lnTo>
                    <a:pt x="1044007" y="136862"/>
                  </a:lnTo>
                  <a:lnTo>
                    <a:pt x="1252808" y="283500"/>
                  </a:lnTo>
                  <a:lnTo>
                    <a:pt x="1461609" y="322604"/>
                  </a:lnTo>
                </a:path>
              </a:pathLst>
            </a:custGeom>
            <a:ln w="40651" cap="flat">
              <a:solidFill>
                <a:srgbClr val="000000">
                  <a:alpha val="100000"/>
                </a:srgbClr>
              </a:solidFill>
              <a:prstDash val="solid"/>
              <a:round/>
            </a:ln>
          </p:spPr>
          <p:txBody>
            <a:bodyPr/>
            <a:lstStyle/>
            <a:p>
              <a:endParaRPr/>
            </a:p>
          </p:txBody>
        </p:sp>
        <p:sp>
          <p:nvSpPr>
            <p:cNvPr id="89" name="pl89"/>
            <p:cNvSpPr/>
            <p:nvPr/>
          </p:nvSpPr>
          <p:spPr>
            <a:xfrm>
              <a:off x="830280" y="3942748"/>
              <a:ext cx="1461609" cy="322604"/>
            </a:xfrm>
            <a:custGeom>
              <a:avLst/>
              <a:gdLst/>
              <a:ahLst/>
              <a:cxnLst/>
              <a:rect l="0" t="0" r="0" b="0"/>
              <a:pathLst>
                <a:path w="1461609" h="322604">
                  <a:moveTo>
                    <a:pt x="0" y="87982"/>
                  </a:moveTo>
                  <a:lnTo>
                    <a:pt x="208801" y="29327"/>
                  </a:lnTo>
                  <a:lnTo>
                    <a:pt x="417602" y="39103"/>
                  </a:lnTo>
                  <a:lnTo>
                    <a:pt x="626404" y="9775"/>
                  </a:lnTo>
                  <a:lnTo>
                    <a:pt x="835205" y="0"/>
                  </a:lnTo>
                  <a:lnTo>
                    <a:pt x="1044007" y="136862"/>
                  </a:lnTo>
                  <a:lnTo>
                    <a:pt x="1252808" y="283500"/>
                  </a:lnTo>
                  <a:lnTo>
                    <a:pt x="1461609" y="322604"/>
                  </a:lnTo>
                </a:path>
              </a:pathLst>
            </a:custGeom>
            <a:ln w="35231" cap="flat">
              <a:solidFill>
                <a:srgbClr val="1CABE2">
                  <a:alpha val="100000"/>
                </a:srgbClr>
              </a:solidFill>
              <a:prstDash val="solid"/>
              <a:round/>
            </a:ln>
          </p:spPr>
          <p:txBody>
            <a:bodyPr/>
            <a:lstStyle/>
            <a:p>
              <a:endParaRPr/>
            </a:p>
          </p:txBody>
        </p:sp>
        <p:sp>
          <p:nvSpPr>
            <p:cNvPr id="90" name="tx90"/>
            <p:cNvSpPr/>
            <p:nvPr/>
          </p:nvSpPr>
          <p:spPr>
            <a:xfrm>
              <a:off x="769991" y="38506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1" name="tx91"/>
            <p:cNvSpPr/>
            <p:nvPr/>
          </p:nvSpPr>
          <p:spPr>
            <a:xfrm>
              <a:off x="978792" y="37919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2" name="tx92"/>
            <p:cNvSpPr/>
            <p:nvPr/>
          </p:nvSpPr>
          <p:spPr>
            <a:xfrm>
              <a:off x="1187593" y="38017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3" name="tx93"/>
            <p:cNvSpPr/>
            <p:nvPr/>
          </p:nvSpPr>
          <p:spPr>
            <a:xfrm>
              <a:off x="1396395" y="37724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4" name="tx94"/>
            <p:cNvSpPr/>
            <p:nvPr/>
          </p:nvSpPr>
          <p:spPr>
            <a:xfrm>
              <a:off x="1605196" y="37626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95" name="tx95"/>
            <p:cNvSpPr/>
            <p:nvPr/>
          </p:nvSpPr>
          <p:spPr>
            <a:xfrm>
              <a:off x="1813998" y="3899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6" name="tx96"/>
            <p:cNvSpPr/>
            <p:nvPr/>
          </p:nvSpPr>
          <p:spPr>
            <a:xfrm>
              <a:off x="2022799" y="40461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7" name="tx97"/>
            <p:cNvSpPr/>
            <p:nvPr/>
          </p:nvSpPr>
          <p:spPr>
            <a:xfrm>
              <a:off x="2231601" y="40852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98" name="rc98"/>
            <p:cNvSpPr/>
            <p:nvPr/>
          </p:nvSpPr>
          <p:spPr>
            <a:xfrm>
              <a:off x="757200" y="4927641"/>
              <a:ext cx="1607770" cy="1000072"/>
            </a:xfrm>
            <a:prstGeom prst="rect">
              <a:avLst/>
            </a:prstGeom>
            <a:solidFill>
              <a:srgbClr val="EBEBEB">
                <a:alpha val="100000"/>
              </a:srgbClr>
            </a:solidFill>
          </p:spPr>
          <p:txBody>
            <a:bodyPr/>
            <a:lstStyle/>
            <a:p>
              <a:endParaRPr/>
            </a:p>
          </p:txBody>
        </p:sp>
        <p:sp>
          <p:nvSpPr>
            <p:cNvPr id="99" name="pl99"/>
            <p:cNvSpPr/>
            <p:nvPr/>
          </p:nvSpPr>
          <p:spPr>
            <a:xfrm>
              <a:off x="757200" y="58284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0" name="pl100"/>
            <p:cNvSpPr/>
            <p:nvPr/>
          </p:nvSpPr>
          <p:spPr>
            <a:xfrm>
              <a:off x="757200" y="558409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1" name="pl101"/>
            <p:cNvSpPr/>
            <p:nvPr/>
          </p:nvSpPr>
          <p:spPr>
            <a:xfrm>
              <a:off x="757200" y="533969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2" name="pl102"/>
            <p:cNvSpPr/>
            <p:nvPr/>
          </p:nvSpPr>
          <p:spPr>
            <a:xfrm>
              <a:off x="757200" y="50952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3" name="pl103"/>
            <p:cNvSpPr/>
            <p:nvPr/>
          </p:nvSpPr>
          <p:spPr>
            <a:xfrm>
              <a:off x="75720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04" name="pl104"/>
            <p:cNvSpPr/>
            <p:nvPr/>
          </p:nvSpPr>
          <p:spPr>
            <a:xfrm>
              <a:off x="757200" y="570629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757200" y="546189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757200" y="521749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83028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103908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124788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1456685"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166548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2" name="pl112"/>
            <p:cNvSpPr/>
            <p:nvPr/>
          </p:nvSpPr>
          <p:spPr>
            <a:xfrm>
              <a:off x="187428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3" name="pl113"/>
            <p:cNvSpPr/>
            <p:nvPr/>
          </p:nvSpPr>
          <p:spPr>
            <a:xfrm>
              <a:off x="208308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4" name="pl114"/>
            <p:cNvSpPr/>
            <p:nvPr/>
          </p:nvSpPr>
          <p:spPr>
            <a:xfrm>
              <a:off x="229189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15" name="pl115"/>
            <p:cNvSpPr/>
            <p:nvPr/>
          </p:nvSpPr>
          <p:spPr>
            <a:xfrm>
              <a:off x="830280" y="5285927"/>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BEBEBE">
                  <a:alpha val="69803"/>
                </a:srgbClr>
              </a:solidFill>
              <a:prstDash val="solid"/>
              <a:round/>
            </a:ln>
          </p:spPr>
          <p:txBody>
            <a:bodyPr/>
            <a:lstStyle/>
            <a:p>
              <a:endParaRPr/>
            </a:p>
          </p:txBody>
        </p:sp>
        <p:sp>
          <p:nvSpPr>
            <p:cNvPr id="116" name="pl116"/>
            <p:cNvSpPr/>
            <p:nvPr/>
          </p:nvSpPr>
          <p:spPr>
            <a:xfrm>
              <a:off x="830280" y="5276151"/>
              <a:ext cx="1461609" cy="97758"/>
            </a:xfrm>
            <a:custGeom>
              <a:avLst/>
              <a:gdLst/>
              <a:ahLst/>
              <a:cxnLst/>
              <a:rect l="0" t="0" r="0" b="0"/>
              <a:pathLst>
                <a:path w="1461609" h="97758">
                  <a:moveTo>
                    <a:pt x="0" y="87982"/>
                  </a:moveTo>
                  <a:lnTo>
                    <a:pt x="208801" y="0"/>
                  </a:lnTo>
                  <a:lnTo>
                    <a:pt x="417602" y="0"/>
                  </a:lnTo>
                  <a:lnTo>
                    <a:pt x="626404" y="68431"/>
                  </a:lnTo>
                  <a:lnTo>
                    <a:pt x="835205" y="48879"/>
                  </a:lnTo>
                  <a:lnTo>
                    <a:pt x="1044007" y="97758"/>
                  </a:lnTo>
                  <a:lnTo>
                    <a:pt x="1252808" y="68431"/>
                  </a:lnTo>
                  <a:lnTo>
                    <a:pt x="1461609" y="68431"/>
                  </a:lnTo>
                </a:path>
              </a:pathLst>
            </a:custGeom>
            <a:ln w="40651" cap="flat">
              <a:solidFill>
                <a:srgbClr val="BEBEBE">
                  <a:alpha val="69803"/>
                </a:srgbClr>
              </a:solidFill>
              <a:prstDash val="solid"/>
              <a:round/>
            </a:ln>
          </p:spPr>
          <p:txBody>
            <a:bodyPr/>
            <a:lstStyle/>
            <a:p>
              <a:endParaRPr/>
            </a:p>
          </p:txBody>
        </p:sp>
        <p:sp>
          <p:nvSpPr>
            <p:cNvPr id="117" name="pl117"/>
            <p:cNvSpPr/>
            <p:nvPr/>
          </p:nvSpPr>
          <p:spPr>
            <a:xfrm>
              <a:off x="830280" y="5276151"/>
              <a:ext cx="1461609" cy="97758"/>
            </a:xfrm>
            <a:custGeom>
              <a:avLst/>
              <a:gdLst/>
              <a:ahLst/>
              <a:cxnLst/>
              <a:rect l="0" t="0" r="0" b="0"/>
              <a:pathLst>
                <a:path w="1461609" h="97758">
                  <a:moveTo>
                    <a:pt x="0" y="87982"/>
                  </a:moveTo>
                  <a:lnTo>
                    <a:pt x="208801" y="0"/>
                  </a:lnTo>
                  <a:lnTo>
                    <a:pt x="417602" y="0"/>
                  </a:lnTo>
                  <a:lnTo>
                    <a:pt x="626404" y="68431"/>
                  </a:lnTo>
                  <a:lnTo>
                    <a:pt x="835205" y="48879"/>
                  </a:lnTo>
                  <a:lnTo>
                    <a:pt x="1044007" y="97758"/>
                  </a:lnTo>
                  <a:lnTo>
                    <a:pt x="1252808" y="68431"/>
                  </a:lnTo>
                  <a:lnTo>
                    <a:pt x="1461609" y="68431"/>
                  </a:lnTo>
                </a:path>
              </a:pathLst>
            </a:custGeom>
            <a:ln w="35231" cap="flat">
              <a:solidFill>
                <a:srgbClr val="BEBEBE">
                  <a:alpha val="69803"/>
                </a:srgbClr>
              </a:solidFill>
              <a:prstDash val="solid"/>
              <a:round/>
            </a:ln>
          </p:spPr>
          <p:txBody>
            <a:bodyPr/>
            <a:lstStyle/>
            <a:p>
              <a:endParaRPr/>
            </a:p>
          </p:txBody>
        </p:sp>
        <p:sp>
          <p:nvSpPr>
            <p:cNvPr id="118" name="pl118"/>
            <p:cNvSpPr/>
            <p:nvPr/>
          </p:nvSpPr>
          <p:spPr>
            <a:xfrm>
              <a:off x="830280" y="5285927"/>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6B6B6B">
                  <a:alpha val="100000"/>
                </a:srgbClr>
              </a:solidFill>
              <a:prstDash val="solid"/>
              <a:round/>
            </a:ln>
          </p:spPr>
          <p:txBody>
            <a:bodyPr/>
            <a:lstStyle/>
            <a:p>
              <a:endParaRPr/>
            </a:p>
          </p:txBody>
        </p:sp>
        <p:sp>
          <p:nvSpPr>
            <p:cNvPr id="119" name="pl119"/>
            <p:cNvSpPr/>
            <p:nvPr/>
          </p:nvSpPr>
          <p:spPr>
            <a:xfrm>
              <a:off x="830280" y="5276151"/>
              <a:ext cx="1461609" cy="97758"/>
            </a:xfrm>
            <a:custGeom>
              <a:avLst/>
              <a:gdLst/>
              <a:ahLst/>
              <a:cxnLst/>
              <a:rect l="0" t="0" r="0" b="0"/>
              <a:pathLst>
                <a:path w="1461609" h="97758">
                  <a:moveTo>
                    <a:pt x="0" y="87982"/>
                  </a:moveTo>
                  <a:lnTo>
                    <a:pt x="208801" y="0"/>
                  </a:lnTo>
                  <a:lnTo>
                    <a:pt x="417602" y="0"/>
                  </a:lnTo>
                  <a:lnTo>
                    <a:pt x="626404" y="68431"/>
                  </a:lnTo>
                  <a:lnTo>
                    <a:pt x="835205" y="48879"/>
                  </a:lnTo>
                  <a:lnTo>
                    <a:pt x="1044007" y="97758"/>
                  </a:lnTo>
                  <a:lnTo>
                    <a:pt x="1252808" y="68431"/>
                  </a:lnTo>
                  <a:lnTo>
                    <a:pt x="1461609" y="68431"/>
                  </a:lnTo>
                </a:path>
              </a:pathLst>
            </a:custGeom>
            <a:ln w="40651" cap="flat">
              <a:solidFill>
                <a:srgbClr val="000000">
                  <a:alpha val="100000"/>
                </a:srgbClr>
              </a:solidFill>
              <a:prstDash val="solid"/>
              <a:round/>
            </a:ln>
          </p:spPr>
          <p:txBody>
            <a:bodyPr/>
            <a:lstStyle/>
            <a:p>
              <a:endParaRPr/>
            </a:p>
          </p:txBody>
        </p:sp>
        <p:sp>
          <p:nvSpPr>
            <p:cNvPr id="120" name="pl120"/>
            <p:cNvSpPr/>
            <p:nvPr/>
          </p:nvSpPr>
          <p:spPr>
            <a:xfrm>
              <a:off x="830280" y="5276151"/>
              <a:ext cx="1461609" cy="97758"/>
            </a:xfrm>
            <a:custGeom>
              <a:avLst/>
              <a:gdLst/>
              <a:ahLst/>
              <a:cxnLst/>
              <a:rect l="0" t="0" r="0" b="0"/>
              <a:pathLst>
                <a:path w="1461609" h="97758">
                  <a:moveTo>
                    <a:pt x="0" y="87982"/>
                  </a:moveTo>
                  <a:lnTo>
                    <a:pt x="208801" y="0"/>
                  </a:lnTo>
                  <a:lnTo>
                    <a:pt x="417602" y="0"/>
                  </a:lnTo>
                  <a:lnTo>
                    <a:pt x="626404" y="68431"/>
                  </a:lnTo>
                  <a:lnTo>
                    <a:pt x="835205" y="48879"/>
                  </a:lnTo>
                  <a:lnTo>
                    <a:pt x="1044007" y="97758"/>
                  </a:lnTo>
                  <a:lnTo>
                    <a:pt x="1252808" y="68431"/>
                  </a:lnTo>
                  <a:lnTo>
                    <a:pt x="1461609" y="68431"/>
                  </a:lnTo>
                </a:path>
              </a:pathLst>
            </a:custGeom>
            <a:ln w="35231" cap="flat">
              <a:solidFill>
                <a:srgbClr val="1CABE2">
                  <a:alpha val="100000"/>
                </a:srgbClr>
              </a:solidFill>
              <a:prstDash val="solid"/>
              <a:round/>
            </a:ln>
          </p:spPr>
          <p:txBody>
            <a:bodyPr/>
            <a:lstStyle/>
            <a:p>
              <a:endParaRPr/>
            </a:p>
          </p:txBody>
        </p:sp>
        <p:sp>
          <p:nvSpPr>
            <p:cNvPr id="121" name="tx121"/>
            <p:cNvSpPr/>
            <p:nvPr/>
          </p:nvSpPr>
          <p:spPr>
            <a:xfrm>
              <a:off x="769991" y="5184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22" name="tx122"/>
            <p:cNvSpPr/>
            <p:nvPr/>
          </p:nvSpPr>
          <p:spPr>
            <a:xfrm>
              <a:off x="978792" y="5096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3" name="tx123"/>
            <p:cNvSpPr/>
            <p:nvPr/>
          </p:nvSpPr>
          <p:spPr>
            <a:xfrm>
              <a:off x="1187593" y="5096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4" name="tx124"/>
            <p:cNvSpPr/>
            <p:nvPr/>
          </p:nvSpPr>
          <p:spPr>
            <a:xfrm>
              <a:off x="1396395" y="51644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5" name="tx125"/>
            <p:cNvSpPr/>
            <p:nvPr/>
          </p:nvSpPr>
          <p:spPr>
            <a:xfrm>
              <a:off x="1605196" y="51449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26" name="tx126"/>
            <p:cNvSpPr/>
            <p:nvPr/>
          </p:nvSpPr>
          <p:spPr>
            <a:xfrm>
              <a:off x="1813998" y="51937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27" name="tx127"/>
            <p:cNvSpPr/>
            <p:nvPr/>
          </p:nvSpPr>
          <p:spPr>
            <a:xfrm>
              <a:off x="2022799" y="51644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8" name="tx128"/>
            <p:cNvSpPr/>
            <p:nvPr/>
          </p:nvSpPr>
          <p:spPr>
            <a:xfrm>
              <a:off x="2231601" y="51644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9" name="rc129"/>
            <p:cNvSpPr/>
            <p:nvPr/>
          </p:nvSpPr>
          <p:spPr>
            <a:xfrm>
              <a:off x="2434560" y="1074069"/>
              <a:ext cx="1607770" cy="1000072"/>
            </a:xfrm>
            <a:prstGeom prst="rect">
              <a:avLst/>
            </a:prstGeom>
            <a:solidFill>
              <a:srgbClr val="EBEBEB">
                <a:alpha val="100000"/>
              </a:srgbClr>
            </a:solidFill>
          </p:spPr>
          <p:txBody>
            <a:bodyPr/>
            <a:lstStyle/>
            <a:p>
              <a:endParaRPr/>
            </a:p>
          </p:txBody>
        </p:sp>
        <p:sp>
          <p:nvSpPr>
            <p:cNvPr id="130" name="pl130"/>
            <p:cNvSpPr/>
            <p:nvPr/>
          </p:nvSpPr>
          <p:spPr>
            <a:xfrm>
              <a:off x="2434560" y="197491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1" name="pl131"/>
            <p:cNvSpPr/>
            <p:nvPr/>
          </p:nvSpPr>
          <p:spPr>
            <a:xfrm>
              <a:off x="2434560" y="173051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2" name="pl132"/>
            <p:cNvSpPr/>
            <p:nvPr/>
          </p:nvSpPr>
          <p:spPr>
            <a:xfrm>
              <a:off x="2434560" y="148612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3" name="pl133"/>
            <p:cNvSpPr/>
            <p:nvPr/>
          </p:nvSpPr>
          <p:spPr>
            <a:xfrm>
              <a:off x="2434560" y="124172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4" name="pl134"/>
            <p:cNvSpPr/>
            <p:nvPr/>
          </p:nvSpPr>
          <p:spPr>
            <a:xfrm>
              <a:off x="243456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35" name="pl135"/>
            <p:cNvSpPr/>
            <p:nvPr/>
          </p:nvSpPr>
          <p:spPr>
            <a:xfrm>
              <a:off x="2434560" y="185271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2434560" y="160832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2434560" y="136392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250764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271644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292524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313404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2" name="pl142"/>
            <p:cNvSpPr/>
            <p:nvPr/>
          </p:nvSpPr>
          <p:spPr>
            <a:xfrm>
              <a:off x="334284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3" name="pl143"/>
            <p:cNvSpPr/>
            <p:nvPr/>
          </p:nvSpPr>
          <p:spPr>
            <a:xfrm>
              <a:off x="355164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4" name="pl144"/>
            <p:cNvSpPr/>
            <p:nvPr/>
          </p:nvSpPr>
          <p:spPr>
            <a:xfrm>
              <a:off x="376044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5" name="pl145"/>
            <p:cNvSpPr/>
            <p:nvPr/>
          </p:nvSpPr>
          <p:spPr>
            <a:xfrm>
              <a:off x="396925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46" name="pl146"/>
            <p:cNvSpPr/>
            <p:nvPr/>
          </p:nvSpPr>
          <p:spPr>
            <a:xfrm>
              <a:off x="2507640" y="1432355"/>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BEBEBE">
                  <a:alpha val="69803"/>
                </a:srgbClr>
              </a:solidFill>
              <a:prstDash val="solid"/>
              <a:round/>
            </a:ln>
          </p:spPr>
          <p:txBody>
            <a:bodyPr/>
            <a:lstStyle/>
            <a:p>
              <a:endParaRPr/>
            </a:p>
          </p:txBody>
        </p:sp>
        <p:sp>
          <p:nvSpPr>
            <p:cNvPr id="147" name="pl147"/>
            <p:cNvSpPr/>
            <p:nvPr/>
          </p:nvSpPr>
          <p:spPr>
            <a:xfrm>
              <a:off x="2507640" y="1373699"/>
              <a:ext cx="1461609" cy="263948"/>
            </a:xfrm>
            <a:custGeom>
              <a:avLst/>
              <a:gdLst/>
              <a:ahLst/>
              <a:cxnLst/>
              <a:rect l="0" t="0" r="0" b="0"/>
              <a:pathLst>
                <a:path w="1461609" h="263948">
                  <a:moveTo>
                    <a:pt x="0" y="0"/>
                  </a:moveTo>
                  <a:lnTo>
                    <a:pt x="208801" y="9775"/>
                  </a:lnTo>
                  <a:lnTo>
                    <a:pt x="417602" y="97758"/>
                  </a:lnTo>
                  <a:lnTo>
                    <a:pt x="626404" y="175965"/>
                  </a:lnTo>
                  <a:lnTo>
                    <a:pt x="835205" y="263948"/>
                  </a:lnTo>
                  <a:lnTo>
                    <a:pt x="1044007" y="127086"/>
                  </a:lnTo>
                  <a:lnTo>
                    <a:pt x="1252808" y="234621"/>
                  </a:lnTo>
                  <a:lnTo>
                    <a:pt x="1461609" y="39103"/>
                  </a:lnTo>
                </a:path>
              </a:pathLst>
            </a:custGeom>
            <a:ln w="40651" cap="flat">
              <a:solidFill>
                <a:srgbClr val="BEBEBE">
                  <a:alpha val="69803"/>
                </a:srgbClr>
              </a:solidFill>
              <a:prstDash val="solid"/>
              <a:round/>
            </a:ln>
          </p:spPr>
          <p:txBody>
            <a:bodyPr/>
            <a:lstStyle/>
            <a:p>
              <a:endParaRPr/>
            </a:p>
          </p:txBody>
        </p:sp>
        <p:sp>
          <p:nvSpPr>
            <p:cNvPr id="148" name="pl148"/>
            <p:cNvSpPr/>
            <p:nvPr/>
          </p:nvSpPr>
          <p:spPr>
            <a:xfrm>
              <a:off x="2507640" y="1373699"/>
              <a:ext cx="1461609" cy="263948"/>
            </a:xfrm>
            <a:custGeom>
              <a:avLst/>
              <a:gdLst/>
              <a:ahLst/>
              <a:cxnLst/>
              <a:rect l="0" t="0" r="0" b="0"/>
              <a:pathLst>
                <a:path w="1461609" h="263948">
                  <a:moveTo>
                    <a:pt x="0" y="0"/>
                  </a:moveTo>
                  <a:lnTo>
                    <a:pt x="208801" y="9775"/>
                  </a:lnTo>
                  <a:lnTo>
                    <a:pt x="417602" y="97758"/>
                  </a:lnTo>
                  <a:lnTo>
                    <a:pt x="626404" y="175965"/>
                  </a:lnTo>
                  <a:lnTo>
                    <a:pt x="835205" y="263948"/>
                  </a:lnTo>
                  <a:lnTo>
                    <a:pt x="1044007" y="127086"/>
                  </a:lnTo>
                  <a:lnTo>
                    <a:pt x="1252808" y="234621"/>
                  </a:lnTo>
                  <a:lnTo>
                    <a:pt x="1461609" y="39103"/>
                  </a:lnTo>
                </a:path>
              </a:pathLst>
            </a:custGeom>
            <a:ln w="35231" cap="flat">
              <a:solidFill>
                <a:srgbClr val="BEBEBE">
                  <a:alpha val="69803"/>
                </a:srgbClr>
              </a:solidFill>
              <a:prstDash val="solid"/>
              <a:round/>
            </a:ln>
          </p:spPr>
          <p:txBody>
            <a:bodyPr/>
            <a:lstStyle/>
            <a:p>
              <a:endParaRPr/>
            </a:p>
          </p:txBody>
        </p:sp>
        <p:sp>
          <p:nvSpPr>
            <p:cNvPr id="149" name="pl149"/>
            <p:cNvSpPr/>
            <p:nvPr/>
          </p:nvSpPr>
          <p:spPr>
            <a:xfrm>
              <a:off x="2507640" y="1432355"/>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6B6B6B">
                  <a:alpha val="100000"/>
                </a:srgbClr>
              </a:solidFill>
              <a:prstDash val="solid"/>
              <a:round/>
            </a:ln>
          </p:spPr>
          <p:txBody>
            <a:bodyPr/>
            <a:lstStyle/>
            <a:p>
              <a:endParaRPr/>
            </a:p>
          </p:txBody>
        </p:sp>
        <p:sp>
          <p:nvSpPr>
            <p:cNvPr id="150" name="pl150"/>
            <p:cNvSpPr/>
            <p:nvPr/>
          </p:nvSpPr>
          <p:spPr>
            <a:xfrm>
              <a:off x="2507640" y="1373699"/>
              <a:ext cx="1461609" cy="263948"/>
            </a:xfrm>
            <a:custGeom>
              <a:avLst/>
              <a:gdLst/>
              <a:ahLst/>
              <a:cxnLst/>
              <a:rect l="0" t="0" r="0" b="0"/>
              <a:pathLst>
                <a:path w="1461609" h="263948">
                  <a:moveTo>
                    <a:pt x="0" y="0"/>
                  </a:moveTo>
                  <a:lnTo>
                    <a:pt x="208801" y="9775"/>
                  </a:lnTo>
                  <a:lnTo>
                    <a:pt x="417602" y="97758"/>
                  </a:lnTo>
                  <a:lnTo>
                    <a:pt x="626404" y="175965"/>
                  </a:lnTo>
                  <a:lnTo>
                    <a:pt x="835205" y="263948"/>
                  </a:lnTo>
                  <a:lnTo>
                    <a:pt x="1044007" y="127086"/>
                  </a:lnTo>
                  <a:lnTo>
                    <a:pt x="1252808" y="234621"/>
                  </a:lnTo>
                  <a:lnTo>
                    <a:pt x="1461609" y="39103"/>
                  </a:lnTo>
                </a:path>
              </a:pathLst>
            </a:custGeom>
            <a:ln w="40651" cap="flat">
              <a:solidFill>
                <a:srgbClr val="000000">
                  <a:alpha val="100000"/>
                </a:srgbClr>
              </a:solidFill>
              <a:prstDash val="solid"/>
              <a:round/>
            </a:ln>
          </p:spPr>
          <p:txBody>
            <a:bodyPr/>
            <a:lstStyle/>
            <a:p>
              <a:endParaRPr/>
            </a:p>
          </p:txBody>
        </p:sp>
        <p:sp>
          <p:nvSpPr>
            <p:cNvPr id="151" name="pl151"/>
            <p:cNvSpPr/>
            <p:nvPr/>
          </p:nvSpPr>
          <p:spPr>
            <a:xfrm>
              <a:off x="2507640" y="1373699"/>
              <a:ext cx="1461609" cy="263948"/>
            </a:xfrm>
            <a:custGeom>
              <a:avLst/>
              <a:gdLst/>
              <a:ahLst/>
              <a:cxnLst/>
              <a:rect l="0" t="0" r="0" b="0"/>
              <a:pathLst>
                <a:path w="1461609" h="263948">
                  <a:moveTo>
                    <a:pt x="0" y="0"/>
                  </a:moveTo>
                  <a:lnTo>
                    <a:pt x="208801" y="9775"/>
                  </a:lnTo>
                  <a:lnTo>
                    <a:pt x="417602" y="97758"/>
                  </a:lnTo>
                  <a:lnTo>
                    <a:pt x="626404" y="175965"/>
                  </a:lnTo>
                  <a:lnTo>
                    <a:pt x="835205" y="263948"/>
                  </a:lnTo>
                  <a:lnTo>
                    <a:pt x="1044007" y="127086"/>
                  </a:lnTo>
                  <a:lnTo>
                    <a:pt x="1252808" y="234621"/>
                  </a:lnTo>
                  <a:lnTo>
                    <a:pt x="1461609" y="39103"/>
                  </a:lnTo>
                </a:path>
              </a:pathLst>
            </a:custGeom>
            <a:ln w="35231" cap="flat">
              <a:solidFill>
                <a:srgbClr val="1CABE2">
                  <a:alpha val="100000"/>
                </a:srgbClr>
              </a:solidFill>
              <a:prstDash val="solid"/>
              <a:round/>
            </a:ln>
          </p:spPr>
          <p:txBody>
            <a:bodyPr/>
            <a:lstStyle/>
            <a:p>
              <a:endParaRPr/>
            </a:p>
          </p:txBody>
        </p:sp>
        <p:sp>
          <p:nvSpPr>
            <p:cNvPr id="152" name="tx152"/>
            <p:cNvSpPr/>
            <p:nvPr/>
          </p:nvSpPr>
          <p:spPr>
            <a:xfrm>
              <a:off x="2447351" y="11935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53" name="tx153"/>
            <p:cNvSpPr/>
            <p:nvPr/>
          </p:nvSpPr>
          <p:spPr>
            <a:xfrm>
              <a:off x="2656152" y="12033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54" name="tx154"/>
            <p:cNvSpPr/>
            <p:nvPr/>
          </p:nvSpPr>
          <p:spPr>
            <a:xfrm>
              <a:off x="2864953" y="12913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55" name="tx155"/>
            <p:cNvSpPr/>
            <p:nvPr/>
          </p:nvSpPr>
          <p:spPr>
            <a:xfrm>
              <a:off x="3073755" y="13695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56" name="tx156"/>
            <p:cNvSpPr/>
            <p:nvPr/>
          </p:nvSpPr>
          <p:spPr>
            <a:xfrm>
              <a:off x="3282556" y="14588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57" name="tx157"/>
            <p:cNvSpPr/>
            <p:nvPr/>
          </p:nvSpPr>
          <p:spPr>
            <a:xfrm>
              <a:off x="3491358" y="13206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58" name="tx158"/>
            <p:cNvSpPr/>
            <p:nvPr/>
          </p:nvSpPr>
          <p:spPr>
            <a:xfrm>
              <a:off x="3700159" y="142952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59" name="tx159"/>
            <p:cNvSpPr/>
            <p:nvPr/>
          </p:nvSpPr>
          <p:spPr>
            <a:xfrm>
              <a:off x="3908960" y="12326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60" name="rc160"/>
            <p:cNvSpPr/>
            <p:nvPr/>
          </p:nvSpPr>
          <p:spPr>
            <a:xfrm>
              <a:off x="2434560" y="2358593"/>
              <a:ext cx="1607770" cy="1000072"/>
            </a:xfrm>
            <a:prstGeom prst="rect">
              <a:avLst/>
            </a:prstGeom>
            <a:solidFill>
              <a:srgbClr val="EBEBEB">
                <a:alpha val="100000"/>
              </a:srgbClr>
            </a:solidFill>
          </p:spPr>
          <p:txBody>
            <a:bodyPr/>
            <a:lstStyle/>
            <a:p>
              <a:endParaRPr/>
            </a:p>
          </p:txBody>
        </p:sp>
        <p:sp>
          <p:nvSpPr>
            <p:cNvPr id="161" name="pl161"/>
            <p:cNvSpPr/>
            <p:nvPr/>
          </p:nvSpPr>
          <p:spPr>
            <a:xfrm>
              <a:off x="2434560" y="32594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2" name="pl162"/>
            <p:cNvSpPr/>
            <p:nvPr/>
          </p:nvSpPr>
          <p:spPr>
            <a:xfrm>
              <a:off x="2434560" y="301504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3" name="pl163"/>
            <p:cNvSpPr/>
            <p:nvPr/>
          </p:nvSpPr>
          <p:spPr>
            <a:xfrm>
              <a:off x="2434560" y="277064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4" name="pl164"/>
            <p:cNvSpPr/>
            <p:nvPr/>
          </p:nvSpPr>
          <p:spPr>
            <a:xfrm>
              <a:off x="2434560" y="252624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5" name="pl165"/>
            <p:cNvSpPr/>
            <p:nvPr/>
          </p:nvSpPr>
          <p:spPr>
            <a:xfrm>
              <a:off x="243456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66" name="pl166"/>
            <p:cNvSpPr/>
            <p:nvPr/>
          </p:nvSpPr>
          <p:spPr>
            <a:xfrm>
              <a:off x="2434560" y="313724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2434560" y="289284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2434560" y="264844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250764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271644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292524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2" name="pl172"/>
            <p:cNvSpPr/>
            <p:nvPr/>
          </p:nvSpPr>
          <p:spPr>
            <a:xfrm>
              <a:off x="313404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3" name="pl173"/>
            <p:cNvSpPr/>
            <p:nvPr/>
          </p:nvSpPr>
          <p:spPr>
            <a:xfrm>
              <a:off x="334284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4" name="pl174"/>
            <p:cNvSpPr/>
            <p:nvPr/>
          </p:nvSpPr>
          <p:spPr>
            <a:xfrm>
              <a:off x="355164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5" name="pl175"/>
            <p:cNvSpPr/>
            <p:nvPr/>
          </p:nvSpPr>
          <p:spPr>
            <a:xfrm>
              <a:off x="376044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6" name="pl176"/>
            <p:cNvSpPr/>
            <p:nvPr/>
          </p:nvSpPr>
          <p:spPr>
            <a:xfrm>
              <a:off x="396925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2507640" y="2716879"/>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BEBEBE">
                  <a:alpha val="69803"/>
                </a:srgbClr>
              </a:solidFill>
              <a:prstDash val="solid"/>
              <a:round/>
            </a:ln>
          </p:spPr>
          <p:txBody>
            <a:bodyPr/>
            <a:lstStyle/>
            <a:p>
              <a:endParaRPr/>
            </a:p>
          </p:txBody>
        </p:sp>
        <p:sp>
          <p:nvSpPr>
            <p:cNvPr id="178" name="pl178"/>
            <p:cNvSpPr/>
            <p:nvPr/>
          </p:nvSpPr>
          <p:spPr>
            <a:xfrm>
              <a:off x="2507640" y="2658224"/>
              <a:ext cx="1461609" cy="58655"/>
            </a:xfrm>
            <a:custGeom>
              <a:avLst/>
              <a:gdLst/>
              <a:ahLst/>
              <a:cxnLst/>
              <a:rect l="0" t="0" r="0" b="0"/>
              <a:pathLst>
                <a:path w="1461609" h="58655">
                  <a:moveTo>
                    <a:pt x="0" y="0"/>
                  </a:moveTo>
                  <a:lnTo>
                    <a:pt x="208801" y="9775"/>
                  </a:lnTo>
                  <a:lnTo>
                    <a:pt x="417602" y="9775"/>
                  </a:lnTo>
                  <a:lnTo>
                    <a:pt x="626404" y="39103"/>
                  </a:lnTo>
                  <a:lnTo>
                    <a:pt x="835205" y="19551"/>
                  </a:lnTo>
                  <a:lnTo>
                    <a:pt x="1044007" y="39103"/>
                  </a:lnTo>
                  <a:lnTo>
                    <a:pt x="1252808" y="58655"/>
                  </a:lnTo>
                  <a:lnTo>
                    <a:pt x="1461609" y="39103"/>
                  </a:lnTo>
                </a:path>
              </a:pathLst>
            </a:custGeom>
            <a:ln w="40651" cap="flat">
              <a:solidFill>
                <a:srgbClr val="BEBEBE">
                  <a:alpha val="69803"/>
                </a:srgbClr>
              </a:solidFill>
              <a:prstDash val="solid"/>
              <a:round/>
            </a:ln>
          </p:spPr>
          <p:txBody>
            <a:bodyPr/>
            <a:lstStyle/>
            <a:p>
              <a:endParaRPr/>
            </a:p>
          </p:txBody>
        </p:sp>
        <p:sp>
          <p:nvSpPr>
            <p:cNvPr id="179" name="pl179"/>
            <p:cNvSpPr/>
            <p:nvPr/>
          </p:nvSpPr>
          <p:spPr>
            <a:xfrm>
              <a:off x="2507640" y="2658224"/>
              <a:ext cx="1461609" cy="58655"/>
            </a:xfrm>
            <a:custGeom>
              <a:avLst/>
              <a:gdLst/>
              <a:ahLst/>
              <a:cxnLst/>
              <a:rect l="0" t="0" r="0" b="0"/>
              <a:pathLst>
                <a:path w="1461609" h="58655">
                  <a:moveTo>
                    <a:pt x="0" y="0"/>
                  </a:moveTo>
                  <a:lnTo>
                    <a:pt x="208801" y="9775"/>
                  </a:lnTo>
                  <a:lnTo>
                    <a:pt x="417602" y="9775"/>
                  </a:lnTo>
                  <a:lnTo>
                    <a:pt x="626404" y="39103"/>
                  </a:lnTo>
                  <a:lnTo>
                    <a:pt x="835205" y="19551"/>
                  </a:lnTo>
                  <a:lnTo>
                    <a:pt x="1044007" y="39103"/>
                  </a:lnTo>
                  <a:lnTo>
                    <a:pt x="1252808" y="58655"/>
                  </a:lnTo>
                  <a:lnTo>
                    <a:pt x="1461609" y="39103"/>
                  </a:lnTo>
                </a:path>
              </a:pathLst>
            </a:custGeom>
            <a:ln w="35231" cap="flat">
              <a:solidFill>
                <a:srgbClr val="BEBEBE">
                  <a:alpha val="69803"/>
                </a:srgbClr>
              </a:solidFill>
              <a:prstDash val="solid"/>
              <a:round/>
            </a:ln>
          </p:spPr>
          <p:txBody>
            <a:bodyPr/>
            <a:lstStyle/>
            <a:p>
              <a:endParaRPr/>
            </a:p>
          </p:txBody>
        </p:sp>
        <p:sp>
          <p:nvSpPr>
            <p:cNvPr id="180" name="pl180"/>
            <p:cNvSpPr/>
            <p:nvPr/>
          </p:nvSpPr>
          <p:spPr>
            <a:xfrm>
              <a:off x="2507640" y="2716879"/>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6B6B6B">
                  <a:alpha val="100000"/>
                </a:srgbClr>
              </a:solidFill>
              <a:prstDash val="solid"/>
              <a:round/>
            </a:ln>
          </p:spPr>
          <p:txBody>
            <a:bodyPr/>
            <a:lstStyle/>
            <a:p>
              <a:endParaRPr/>
            </a:p>
          </p:txBody>
        </p:sp>
        <p:sp>
          <p:nvSpPr>
            <p:cNvPr id="181" name="pl181"/>
            <p:cNvSpPr/>
            <p:nvPr/>
          </p:nvSpPr>
          <p:spPr>
            <a:xfrm>
              <a:off x="2507640" y="2658224"/>
              <a:ext cx="1461609" cy="58655"/>
            </a:xfrm>
            <a:custGeom>
              <a:avLst/>
              <a:gdLst/>
              <a:ahLst/>
              <a:cxnLst/>
              <a:rect l="0" t="0" r="0" b="0"/>
              <a:pathLst>
                <a:path w="1461609" h="58655">
                  <a:moveTo>
                    <a:pt x="0" y="0"/>
                  </a:moveTo>
                  <a:lnTo>
                    <a:pt x="208801" y="9775"/>
                  </a:lnTo>
                  <a:lnTo>
                    <a:pt x="417602" y="9775"/>
                  </a:lnTo>
                  <a:lnTo>
                    <a:pt x="626404" y="39103"/>
                  </a:lnTo>
                  <a:lnTo>
                    <a:pt x="835205" y="19551"/>
                  </a:lnTo>
                  <a:lnTo>
                    <a:pt x="1044007" y="39103"/>
                  </a:lnTo>
                  <a:lnTo>
                    <a:pt x="1252808" y="58655"/>
                  </a:lnTo>
                  <a:lnTo>
                    <a:pt x="1461609" y="39103"/>
                  </a:lnTo>
                </a:path>
              </a:pathLst>
            </a:custGeom>
            <a:ln w="40651" cap="flat">
              <a:solidFill>
                <a:srgbClr val="000000">
                  <a:alpha val="100000"/>
                </a:srgbClr>
              </a:solidFill>
              <a:prstDash val="solid"/>
              <a:round/>
            </a:ln>
          </p:spPr>
          <p:txBody>
            <a:bodyPr/>
            <a:lstStyle/>
            <a:p>
              <a:endParaRPr/>
            </a:p>
          </p:txBody>
        </p:sp>
        <p:sp>
          <p:nvSpPr>
            <p:cNvPr id="182" name="pl182"/>
            <p:cNvSpPr/>
            <p:nvPr/>
          </p:nvSpPr>
          <p:spPr>
            <a:xfrm>
              <a:off x="2507640" y="2658224"/>
              <a:ext cx="1461609" cy="58655"/>
            </a:xfrm>
            <a:custGeom>
              <a:avLst/>
              <a:gdLst/>
              <a:ahLst/>
              <a:cxnLst/>
              <a:rect l="0" t="0" r="0" b="0"/>
              <a:pathLst>
                <a:path w="1461609" h="58655">
                  <a:moveTo>
                    <a:pt x="0" y="0"/>
                  </a:moveTo>
                  <a:lnTo>
                    <a:pt x="208801" y="9775"/>
                  </a:lnTo>
                  <a:lnTo>
                    <a:pt x="417602" y="9775"/>
                  </a:lnTo>
                  <a:lnTo>
                    <a:pt x="626404" y="39103"/>
                  </a:lnTo>
                  <a:lnTo>
                    <a:pt x="835205" y="19551"/>
                  </a:lnTo>
                  <a:lnTo>
                    <a:pt x="1044007" y="39103"/>
                  </a:lnTo>
                  <a:lnTo>
                    <a:pt x="1252808" y="58655"/>
                  </a:lnTo>
                  <a:lnTo>
                    <a:pt x="1461609" y="39103"/>
                  </a:lnTo>
                </a:path>
              </a:pathLst>
            </a:custGeom>
            <a:ln w="35231" cap="flat">
              <a:solidFill>
                <a:srgbClr val="1CABE2">
                  <a:alpha val="100000"/>
                </a:srgbClr>
              </a:solidFill>
              <a:prstDash val="solid"/>
              <a:round/>
            </a:ln>
          </p:spPr>
          <p:txBody>
            <a:bodyPr/>
            <a:lstStyle/>
            <a:p>
              <a:endParaRPr/>
            </a:p>
          </p:txBody>
        </p:sp>
        <p:sp>
          <p:nvSpPr>
            <p:cNvPr id="183" name="tx183"/>
            <p:cNvSpPr/>
            <p:nvPr/>
          </p:nvSpPr>
          <p:spPr>
            <a:xfrm>
              <a:off x="2447351" y="24781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84" name="tx184"/>
            <p:cNvSpPr/>
            <p:nvPr/>
          </p:nvSpPr>
          <p:spPr>
            <a:xfrm>
              <a:off x="2656152" y="2487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85" name="tx185"/>
            <p:cNvSpPr/>
            <p:nvPr/>
          </p:nvSpPr>
          <p:spPr>
            <a:xfrm>
              <a:off x="2864953" y="2487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86" name="tx186"/>
            <p:cNvSpPr/>
            <p:nvPr/>
          </p:nvSpPr>
          <p:spPr>
            <a:xfrm>
              <a:off x="3073755" y="2517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87" name="tx187"/>
            <p:cNvSpPr/>
            <p:nvPr/>
          </p:nvSpPr>
          <p:spPr>
            <a:xfrm>
              <a:off x="3282556" y="24976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88" name="tx188"/>
            <p:cNvSpPr/>
            <p:nvPr/>
          </p:nvSpPr>
          <p:spPr>
            <a:xfrm>
              <a:off x="3491358" y="2517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89" name="tx189"/>
            <p:cNvSpPr/>
            <p:nvPr/>
          </p:nvSpPr>
          <p:spPr>
            <a:xfrm>
              <a:off x="3700159" y="25367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90" name="tx190"/>
            <p:cNvSpPr/>
            <p:nvPr/>
          </p:nvSpPr>
          <p:spPr>
            <a:xfrm>
              <a:off x="3908960" y="2517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91" name="rc191"/>
            <p:cNvSpPr/>
            <p:nvPr/>
          </p:nvSpPr>
          <p:spPr>
            <a:xfrm>
              <a:off x="2434560" y="3643117"/>
              <a:ext cx="1607770" cy="1000072"/>
            </a:xfrm>
            <a:prstGeom prst="rect">
              <a:avLst/>
            </a:prstGeom>
            <a:solidFill>
              <a:srgbClr val="EBEBEB">
                <a:alpha val="100000"/>
              </a:srgbClr>
            </a:solidFill>
          </p:spPr>
          <p:txBody>
            <a:bodyPr/>
            <a:lstStyle/>
            <a:p>
              <a:endParaRPr/>
            </a:p>
          </p:txBody>
        </p:sp>
        <p:sp>
          <p:nvSpPr>
            <p:cNvPr id="192" name="pl192"/>
            <p:cNvSpPr/>
            <p:nvPr/>
          </p:nvSpPr>
          <p:spPr>
            <a:xfrm>
              <a:off x="2434560" y="45439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3" name="pl193"/>
            <p:cNvSpPr/>
            <p:nvPr/>
          </p:nvSpPr>
          <p:spPr>
            <a:xfrm>
              <a:off x="2434560" y="429956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4" name="pl194"/>
            <p:cNvSpPr/>
            <p:nvPr/>
          </p:nvSpPr>
          <p:spPr>
            <a:xfrm>
              <a:off x="2434560" y="40551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5" name="pl195"/>
            <p:cNvSpPr/>
            <p:nvPr/>
          </p:nvSpPr>
          <p:spPr>
            <a:xfrm>
              <a:off x="2434560" y="38107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6" name="pl196"/>
            <p:cNvSpPr/>
            <p:nvPr/>
          </p:nvSpPr>
          <p:spPr>
            <a:xfrm>
              <a:off x="243456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197" name="pl197"/>
            <p:cNvSpPr/>
            <p:nvPr/>
          </p:nvSpPr>
          <p:spPr>
            <a:xfrm>
              <a:off x="2434560" y="442176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2434560" y="417736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2434560" y="393297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250764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271644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2" name="pl202"/>
            <p:cNvSpPr/>
            <p:nvPr/>
          </p:nvSpPr>
          <p:spPr>
            <a:xfrm>
              <a:off x="292524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3" name="pl203"/>
            <p:cNvSpPr/>
            <p:nvPr/>
          </p:nvSpPr>
          <p:spPr>
            <a:xfrm>
              <a:off x="313404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4" name="pl204"/>
            <p:cNvSpPr/>
            <p:nvPr/>
          </p:nvSpPr>
          <p:spPr>
            <a:xfrm>
              <a:off x="334284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355164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376044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396925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2507640" y="4001403"/>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BEBEBE">
                  <a:alpha val="69803"/>
                </a:srgbClr>
              </a:solidFill>
              <a:prstDash val="solid"/>
              <a:round/>
            </a:ln>
          </p:spPr>
          <p:txBody>
            <a:bodyPr/>
            <a:lstStyle/>
            <a:p>
              <a:endParaRPr/>
            </a:p>
          </p:txBody>
        </p:sp>
        <p:sp>
          <p:nvSpPr>
            <p:cNvPr id="209" name="pl209"/>
            <p:cNvSpPr/>
            <p:nvPr/>
          </p:nvSpPr>
          <p:spPr>
            <a:xfrm>
              <a:off x="2507640" y="3942748"/>
              <a:ext cx="1461609" cy="39103"/>
            </a:xfrm>
            <a:custGeom>
              <a:avLst/>
              <a:gdLst/>
              <a:ahLst/>
              <a:cxnLst/>
              <a:rect l="0" t="0" r="0" b="0"/>
              <a:pathLst>
                <a:path w="1461609" h="39103">
                  <a:moveTo>
                    <a:pt x="0" y="0"/>
                  </a:moveTo>
                  <a:lnTo>
                    <a:pt x="208801" y="0"/>
                  </a:lnTo>
                  <a:lnTo>
                    <a:pt x="417602" y="0"/>
                  </a:lnTo>
                  <a:lnTo>
                    <a:pt x="626404" y="0"/>
                  </a:lnTo>
                  <a:lnTo>
                    <a:pt x="835205" y="0"/>
                  </a:lnTo>
                  <a:lnTo>
                    <a:pt x="1044007" y="0"/>
                  </a:lnTo>
                  <a:lnTo>
                    <a:pt x="1252808" y="0"/>
                  </a:lnTo>
                  <a:lnTo>
                    <a:pt x="1461609" y="39103"/>
                  </a:lnTo>
                </a:path>
              </a:pathLst>
            </a:custGeom>
            <a:ln w="40651" cap="flat">
              <a:solidFill>
                <a:srgbClr val="BEBEBE">
                  <a:alpha val="69803"/>
                </a:srgbClr>
              </a:solidFill>
              <a:prstDash val="solid"/>
              <a:round/>
            </a:ln>
          </p:spPr>
          <p:txBody>
            <a:bodyPr/>
            <a:lstStyle/>
            <a:p>
              <a:endParaRPr/>
            </a:p>
          </p:txBody>
        </p:sp>
        <p:sp>
          <p:nvSpPr>
            <p:cNvPr id="210" name="pl210"/>
            <p:cNvSpPr/>
            <p:nvPr/>
          </p:nvSpPr>
          <p:spPr>
            <a:xfrm>
              <a:off x="2507640" y="3942748"/>
              <a:ext cx="1461609" cy="39103"/>
            </a:xfrm>
            <a:custGeom>
              <a:avLst/>
              <a:gdLst/>
              <a:ahLst/>
              <a:cxnLst/>
              <a:rect l="0" t="0" r="0" b="0"/>
              <a:pathLst>
                <a:path w="1461609" h="39103">
                  <a:moveTo>
                    <a:pt x="0" y="0"/>
                  </a:moveTo>
                  <a:lnTo>
                    <a:pt x="208801" y="0"/>
                  </a:lnTo>
                  <a:lnTo>
                    <a:pt x="417602" y="0"/>
                  </a:lnTo>
                  <a:lnTo>
                    <a:pt x="626404" y="0"/>
                  </a:lnTo>
                  <a:lnTo>
                    <a:pt x="835205" y="0"/>
                  </a:lnTo>
                  <a:lnTo>
                    <a:pt x="1044007" y="0"/>
                  </a:lnTo>
                  <a:lnTo>
                    <a:pt x="1252808" y="0"/>
                  </a:lnTo>
                  <a:lnTo>
                    <a:pt x="1461609" y="39103"/>
                  </a:lnTo>
                </a:path>
              </a:pathLst>
            </a:custGeom>
            <a:ln w="35231" cap="flat">
              <a:solidFill>
                <a:srgbClr val="BEBEBE">
                  <a:alpha val="69803"/>
                </a:srgbClr>
              </a:solidFill>
              <a:prstDash val="solid"/>
              <a:round/>
            </a:ln>
          </p:spPr>
          <p:txBody>
            <a:bodyPr/>
            <a:lstStyle/>
            <a:p>
              <a:endParaRPr/>
            </a:p>
          </p:txBody>
        </p:sp>
        <p:sp>
          <p:nvSpPr>
            <p:cNvPr id="211" name="pl211"/>
            <p:cNvSpPr/>
            <p:nvPr/>
          </p:nvSpPr>
          <p:spPr>
            <a:xfrm>
              <a:off x="2507640" y="4001403"/>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6B6B6B">
                  <a:alpha val="100000"/>
                </a:srgbClr>
              </a:solidFill>
              <a:prstDash val="solid"/>
              <a:round/>
            </a:ln>
          </p:spPr>
          <p:txBody>
            <a:bodyPr/>
            <a:lstStyle/>
            <a:p>
              <a:endParaRPr/>
            </a:p>
          </p:txBody>
        </p:sp>
        <p:sp>
          <p:nvSpPr>
            <p:cNvPr id="212" name="pl212"/>
            <p:cNvSpPr/>
            <p:nvPr/>
          </p:nvSpPr>
          <p:spPr>
            <a:xfrm>
              <a:off x="2507640" y="3942748"/>
              <a:ext cx="1461609" cy="39103"/>
            </a:xfrm>
            <a:custGeom>
              <a:avLst/>
              <a:gdLst/>
              <a:ahLst/>
              <a:cxnLst/>
              <a:rect l="0" t="0" r="0" b="0"/>
              <a:pathLst>
                <a:path w="1461609" h="39103">
                  <a:moveTo>
                    <a:pt x="0" y="0"/>
                  </a:moveTo>
                  <a:lnTo>
                    <a:pt x="208801" y="0"/>
                  </a:lnTo>
                  <a:lnTo>
                    <a:pt x="417602" y="0"/>
                  </a:lnTo>
                  <a:lnTo>
                    <a:pt x="626404" y="0"/>
                  </a:lnTo>
                  <a:lnTo>
                    <a:pt x="835205" y="0"/>
                  </a:lnTo>
                  <a:lnTo>
                    <a:pt x="1044007" y="0"/>
                  </a:lnTo>
                  <a:lnTo>
                    <a:pt x="1252808" y="0"/>
                  </a:lnTo>
                  <a:lnTo>
                    <a:pt x="1461609" y="39103"/>
                  </a:lnTo>
                </a:path>
              </a:pathLst>
            </a:custGeom>
            <a:ln w="40651" cap="flat">
              <a:solidFill>
                <a:srgbClr val="000000">
                  <a:alpha val="100000"/>
                </a:srgbClr>
              </a:solidFill>
              <a:prstDash val="solid"/>
              <a:round/>
            </a:ln>
          </p:spPr>
          <p:txBody>
            <a:bodyPr/>
            <a:lstStyle/>
            <a:p>
              <a:endParaRPr/>
            </a:p>
          </p:txBody>
        </p:sp>
        <p:sp>
          <p:nvSpPr>
            <p:cNvPr id="213" name="pl213"/>
            <p:cNvSpPr/>
            <p:nvPr/>
          </p:nvSpPr>
          <p:spPr>
            <a:xfrm>
              <a:off x="2507640" y="3942748"/>
              <a:ext cx="1461609" cy="39103"/>
            </a:xfrm>
            <a:custGeom>
              <a:avLst/>
              <a:gdLst/>
              <a:ahLst/>
              <a:cxnLst/>
              <a:rect l="0" t="0" r="0" b="0"/>
              <a:pathLst>
                <a:path w="1461609" h="39103">
                  <a:moveTo>
                    <a:pt x="0" y="0"/>
                  </a:moveTo>
                  <a:lnTo>
                    <a:pt x="208801" y="0"/>
                  </a:lnTo>
                  <a:lnTo>
                    <a:pt x="417602" y="0"/>
                  </a:lnTo>
                  <a:lnTo>
                    <a:pt x="626404" y="0"/>
                  </a:lnTo>
                  <a:lnTo>
                    <a:pt x="835205" y="0"/>
                  </a:lnTo>
                  <a:lnTo>
                    <a:pt x="1044007" y="0"/>
                  </a:lnTo>
                  <a:lnTo>
                    <a:pt x="1252808" y="0"/>
                  </a:lnTo>
                  <a:lnTo>
                    <a:pt x="1461609" y="39103"/>
                  </a:lnTo>
                </a:path>
              </a:pathLst>
            </a:custGeom>
            <a:ln w="35231" cap="flat">
              <a:solidFill>
                <a:srgbClr val="1CABE2">
                  <a:alpha val="100000"/>
                </a:srgbClr>
              </a:solidFill>
              <a:prstDash val="solid"/>
              <a:round/>
            </a:ln>
          </p:spPr>
          <p:txBody>
            <a:bodyPr/>
            <a:lstStyle/>
            <a:p>
              <a:endParaRPr/>
            </a:p>
          </p:txBody>
        </p:sp>
        <p:sp>
          <p:nvSpPr>
            <p:cNvPr id="214" name="tx214"/>
            <p:cNvSpPr/>
            <p:nvPr/>
          </p:nvSpPr>
          <p:spPr>
            <a:xfrm>
              <a:off x="2447351" y="37626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15" name="tx215"/>
            <p:cNvSpPr/>
            <p:nvPr/>
          </p:nvSpPr>
          <p:spPr>
            <a:xfrm>
              <a:off x="2656152" y="37626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16" name="tx216"/>
            <p:cNvSpPr/>
            <p:nvPr/>
          </p:nvSpPr>
          <p:spPr>
            <a:xfrm>
              <a:off x="2864953" y="37626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17" name="tx217"/>
            <p:cNvSpPr/>
            <p:nvPr/>
          </p:nvSpPr>
          <p:spPr>
            <a:xfrm>
              <a:off x="3073755" y="37626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18" name="tx218"/>
            <p:cNvSpPr/>
            <p:nvPr/>
          </p:nvSpPr>
          <p:spPr>
            <a:xfrm>
              <a:off x="3282556" y="37626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19" name="tx219"/>
            <p:cNvSpPr/>
            <p:nvPr/>
          </p:nvSpPr>
          <p:spPr>
            <a:xfrm>
              <a:off x="3491358" y="37626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20" name="tx220"/>
            <p:cNvSpPr/>
            <p:nvPr/>
          </p:nvSpPr>
          <p:spPr>
            <a:xfrm>
              <a:off x="3700159" y="37626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21" name="tx221"/>
            <p:cNvSpPr/>
            <p:nvPr/>
          </p:nvSpPr>
          <p:spPr>
            <a:xfrm>
              <a:off x="3908960" y="38017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22" name="rc222"/>
            <p:cNvSpPr/>
            <p:nvPr/>
          </p:nvSpPr>
          <p:spPr>
            <a:xfrm>
              <a:off x="2434560" y="4927641"/>
              <a:ext cx="1607770" cy="1000072"/>
            </a:xfrm>
            <a:prstGeom prst="rect">
              <a:avLst/>
            </a:prstGeom>
            <a:solidFill>
              <a:srgbClr val="EBEBEB">
                <a:alpha val="100000"/>
              </a:srgbClr>
            </a:solidFill>
          </p:spPr>
          <p:txBody>
            <a:bodyPr/>
            <a:lstStyle/>
            <a:p>
              <a:endParaRPr/>
            </a:p>
          </p:txBody>
        </p:sp>
        <p:sp>
          <p:nvSpPr>
            <p:cNvPr id="223" name="pl223"/>
            <p:cNvSpPr/>
            <p:nvPr/>
          </p:nvSpPr>
          <p:spPr>
            <a:xfrm>
              <a:off x="2434560" y="58284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4" name="pl224"/>
            <p:cNvSpPr/>
            <p:nvPr/>
          </p:nvSpPr>
          <p:spPr>
            <a:xfrm>
              <a:off x="2434560" y="558409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5" name="pl225"/>
            <p:cNvSpPr/>
            <p:nvPr/>
          </p:nvSpPr>
          <p:spPr>
            <a:xfrm>
              <a:off x="2434560" y="533969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6" name="pl226"/>
            <p:cNvSpPr/>
            <p:nvPr/>
          </p:nvSpPr>
          <p:spPr>
            <a:xfrm>
              <a:off x="2434560" y="50952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7" name="pl227"/>
            <p:cNvSpPr/>
            <p:nvPr/>
          </p:nvSpPr>
          <p:spPr>
            <a:xfrm>
              <a:off x="243456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28" name="pl228"/>
            <p:cNvSpPr/>
            <p:nvPr/>
          </p:nvSpPr>
          <p:spPr>
            <a:xfrm>
              <a:off x="2434560" y="570629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2434560" y="546189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2434560" y="521749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31" name="pl231"/>
            <p:cNvSpPr/>
            <p:nvPr/>
          </p:nvSpPr>
          <p:spPr>
            <a:xfrm>
              <a:off x="250764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2" name="pl232"/>
            <p:cNvSpPr/>
            <p:nvPr/>
          </p:nvSpPr>
          <p:spPr>
            <a:xfrm>
              <a:off x="271644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292524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313404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334284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355164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376044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396925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2507640" y="5285927"/>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BEBEBE">
                  <a:alpha val="69803"/>
                </a:srgbClr>
              </a:solidFill>
              <a:prstDash val="solid"/>
              <a:round/>
            </a:ln>
          </p:spPr>
          <p:txBody>
            <a:bodyPr/>
            <a:lstStyle/>
            <a:p>
              <a:endParaRPr/>
            </a:p>
          </p:txBody>
        </p:sp>
        <p:sp>
          <p:nvSpPr>
            <p:cNvPr id="240" name="pl240"/>
            <p:cNvSpPr/>
            <p:nvPr/>
          </p:nvSpPr>
          <p:spPr>
            <a:xfrm>
              <a:off x="2507640" y="5246824"/>
              <a:ext cx="1461609" cy="48879"/>
            </a:xfrm>
            <a:custGeom>
              <a:avLst/>
              <a:gdLst/>
              <a:ahLst/>
              <a:cxnLst/>
              <a:rect l="0" t="0" r="0" b="0"/>
              <a:pathLst>
                <a:path w="1461609" h="48879">
                  <a:moveTo>
                    <a:pt x="0" y="0"/>
                  </a:moveTo>
                  <a:lnTo>
                    <a:pt x="208801" y="0"/>
                  </a:lnTo>
                  <a:lnTo>
                    <a:pt x="417602" y="0"/>
                  </a:lnTo>
                  <a:lnTo>
                    <a:pt x="626404" y="48879"/>
                  </a:lnTo>
                  <a:lnTo>
                    <a:pt x="835205" y="48879"/>
                  </a:lnTo>
                  <a:lnTo>
                    <a:pt x="1044007" y="48879"/>
                  </a:lnTo>
                  <a:lnTo>
                    <a:pt x="1252808" y="48879"/>
                  </a:lnTo>
                  <a:lnTo>
                    <a:pt x="1461609" y="48879"/>
                  </a:lnTo>
                </a:path>
              </a:pathLst>
            </a:custGeom>
            <a:ln w="40651" cap="flat">
              <a:solidFill>
                <a:srgbClr val="BEBEBE">
                  <a:alpha val="69803"/>
                </a:srgbClr>
              </a:solidFill>
              <a:prstDash val="solid"/>
              <a:round/>
            </a:ln>
          </p:spPr>
          <p:txBody>
            <a:bodyPr/>
            <a:lstStyle/>
            <a:p>
              <a:endParaRPr/>
            </a:p>
          </p:txBody>
        </p:sp>
        <p:sp>
          <p:nvSpPr>
            <p:cNvPr id="241" name="pl241"/>
            <p:cNvSpPr/>
            <p:nvPr/>
          </p:nvSpPr>
          <p:spPr>
            <a:xfrm>
              <a:off x="2507640" y="5246824"/>
              <a:ext cx="1461609" cy="48879"/>
            </a:xfrm>
            <a:custGeom>
              <a:avLst/>
              <a:gdLst/>
              <a:ahLst/>
              <a:cxnLst/>
              <a:rect l="0" t="0" r="0" b="0"/>
              <a:pathLst>
                <a:path w="1461609" h="48879">
                  <a:moveTo>
                    <a:pt x="0" y="0"/>
                  </a:moveTo>
                  <a:lnTo>
                    <a:pt x="208801" y="0"/>
                  </a:lnTo>
                  <a:lnTo>
                    <a:pt x="417602" y="0"/>
                  </a:lnTo>
                  <a:lnTo>
                    <a:pt x="626404" y="48879"/>
                  </a:lnTo>
                  <a:lnTo>
                    <a:pt x="835205" y="48879"/>
                  </a:lnTo>
                  <a:lnTo>
                    <a:pt x="1044007" y="48879"/>
                  </a:lnTo>
                  <a:lnTo>
                    <a:pt x="1252808" y="48879"/>
                  </a:lnTo>
                  <a:lnTo>
                    <a:pt x="1461609" y="48879"/>
                  </a:lnTo>
                </a:path>
              </a:pathLst>
            </a:custGeom>
            <a:ln w="35231" cap="flat">
              <a:solidFill>
                <a:srgbClr val="BEBEBE">
                  <a:alpha val="69803"/>
                </a:srgbClr>
              </a:solidFill>
              <a:prstDash val="solid"/>
              <a:round/>
            </a:ln>
          </p:spPr>
          <p:txBody>
            <a:bodyPr/>
            <a:lstStyle/>
            <a:p>
              <a:endParaRPr/>
            </a:p>
          </p:txBody>
        </p:sp>
        <p:sp>
          <p:nvSpPr>
            <p:cNvPr id="242" name="pl242"/>
            <p:cNvSpPr/>
            <p:nvPr/>
          </p:nvSpPr>
          <p:spPr>
            <a:xfrm>
              <a:off x="2507640" y="5285927"/>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6B6B6B">
                  <a:alpha val="100000"/>
                </a:srgbClr>
              </a:solidFill>
              <a:prstDash val="solid"/>
              <a:round/>
            </a:ln>
          </p:spPr>
          <p:txBody>
            <a:bodyPr/>
            <a:lstStyle/>
            <a:p>
              <a:endParaRPr/>
            </a:p>
          </p:txBody>
        </p:sp>
        <p:sp>
          <p:nvSpPr>
            <p:cNvPr id="243" name="pl243"/>
            <p:cNvSpPr/>
            <p:nvPr/>
          </p:nvSpPr>
          <p:spPr>
            <a:xfrm>
              <a:off x="2507640" y="5246824"/>
              <a:ext cx="1461609" cy="48879"/>
            </a:xfrm>
            <a:custGeom>
              <a:avLst/>
              <a:gdLst/>
              <a:ahLst/>
              <a:cxnLst/>
              <a:rect l="0" t="0" r="0" b="0"/>
              <a:pathLst>
                <a:path w="1461609" h="48879">
                  <a:moveTo>
                    <a:pt x="0" y="0"/>
                  </a:moveTo>
                  <a:lnTo>
                    <a:pt x="208801" y="0"/>
                  </a:lnTo>
                  <a:lnTo>
                    <a:pt x="417602" y="0"/>
                  </a:lnTo>
                  <a:lnTo>
                    <a:pt x="626404" y="48879"/>
                  </a:lnTo>
                  <a:lnTo>
                    <a:pt x="835205" y="48879"/>
                  </a:lnTo>
                  <a:lnTo>
                    <a:pt x="1044007" y="48879"/>
                  </a:lnTo>
                  <a:lnTo>
                    <a:pt x="1252808" y="48879"/>
                  </a:lnTo>
                  <a:lnTo>
                    <a:pt x="1461609" y="48879"/>
                  </a:lnTo>
                </a:path>
              </a:pathLst>
            </a:custGeom>
            <a:ln w="40651" cap="flat">
              <a:solidFill>
                <a:srgbClr val="000000">
                  <a:alpha val="100000"/>
                </a:srgbClr>
              </a:solidFill>
              <a:prstDash val="solid"/>
              <a:round/>
            </a:ln>
          </p:spPr>
          <p:txBody>
            <a:bodyPr/>
            <a:lstStyle/>
            <a:p>
              <a:endParaRPr/>
            </a:p>
          </p:txBody>
        </p:sp>
        <p:sp>
          <p:nvSpPr>
            <p:cNvPr id="244" name="pl244"/>
            <p:cNvSpPr/>
            <p:nvPr/>
          </p:nvSpPr>
          <p:spPr>
            <a:xfrm>
              <a:off x="2507640" y="5246824"/>
              <a:ext cx="1461609" cy="48879"/>
            </a:xfrm>
            <a:custGeom>
              <a:avLst/>
              <a:gdLst/>
              <a:ahLst/>
              <a:cxnLst/>
              <a:rect l="0" t="0" r="0" b="0"/>
              <a:pathLst>
                <a:path w="1461609" h="48879">
                  <a:moveTo>
                    <a:pt x="0" y="0"/>
                  </a:moveTo>
                  <a:lnTo>
                    <a:pt x="208801" y="0"/>
                  </a:lnTo>
                  <a:lnTo>
                    <a:pt x="417602" y="0"/>
                  </a:lnTo>
                  <a:lnTo>
                    <a:pt x="626404" y="48879"/>
                  </a:lnTo>
                  <a:lnTo>
                    <a:pt x="835205" y="48879"/>
                  </a:lnTo>
                  <a:lnTo>
                    <a:pt x="1044007" y="48879"/>
                  </a:lnTo>
                  <a:lnTo>
                    <a:pt x="1252808" y="48879"/>
                  </a:lnTo>
                  <a:lnTo>
                    <a:pt x="1461609" y="48879"/>
                  </a:lnTo>
                </a:path>
              </a:pathLst>
            </a:custGeom>
            <a:ln w="35231" cap="flat">
              <a:solidFill>
                <a:srgbClr val="1CABE2">
                  <a:alpha val="100000"/>
                </a:srgbClr>
              </a:solidFill>
              <a:prstDash val="solid"/>
              <a:round/>
            </a:ln>
          </p:spPr>
          <p:txBody>
            <a:bodyPr/>
            <a:lstStyle/>
            <a:p>
              <a:endParaRPr/>
            </a:p>
          </p:txBody>
        </p:sp>
        <p:sp>
          <p:nvSpPr>
            <p:cNvPr id="245" name="tx245"/>
            <p:cNvSpPr/>
            <p:nvPr/>
          </p:nvSpPr>
          <p:spPr>
            <a:xfrm>
              <a:off x="2447351" y="50667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46" name="tx246"/>
            <p:cNvSpPr/>
            <p:nvPr/>
          </p:nvSpPr>
          <p:spPr>
            <a:xfrm>
              <a:off x="2656152" y="50667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47" name="tx247"/>
            <p:cNvSpPr/>
            <p:nvPr/>
          </p:nvSpPr>
          <p:spPr>
            <a:xfrm>
              <a:off x="2864953" y="50667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48" name="tx248"/>
            <p:cNvSpPr/>
            <p:nvPr/>
          </p:nvSpPr>
          <p:spPr>
            <a:xfrm>
              <a:off x="3073755" y="51155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49" name="tx249"/>
            <p:cNvSpPr/>
            <p:nvPr/>
          </p:nvSpPr>
          <p:spPr>
            <a:xfrm>
              <a:off x="3282556" y="51155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50" name="tx250"/>
            <p:cNvSpPr/>
            <p:nvPr/>
          </p:nvSpPr>
          <p:spPr>
            <a:xfrm>
              <a:off x="3491358" y="51155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51" name="tx251"/>
            <p:cNvSpPr/>
            <p:nvPr/>
          </p:nvSpPr>
          <p:spPr>
            <a:xfrm>
              <a:off x="3700159" y="51155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52" name="tx252"/>
            <p:cNvSpPr/>
            <p:nvPr/>
          </p:nvSpPr>
          <p:spPr>
            <a:xfrm>
              <a:off x="3908960" y="51155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53" name="rc253"/>
            <p:cNvSpPr/>
            <p:nvPr/>
          </p:nvSpPr>
          <p:spPr>
            <a:xfrm>
              <a:off x="4111920" y="1074069"/>
              <a:ext cx="1607770" cy="1000072"/>
            </a:xfrm>
            <a:prstGeom prst="rect">
              <a:avLst/>
            </a:prstGeom>
            <a:solidFill>
              <a:srgbClr val="EBEBEB">
                <a:alpha val="100000"/>
              </a:srgbClr>
            </a:solidFill>
          </p:spPr>
          <p:txBody>
            <a:bodyPr/>
            <a:lstStyle/>
            <a:p>
              <a:endParaRPr/>
            </a:p>
          </p:txBody>
        </p:sp>
        <p:sp>
          <p:nvSpPr>
            <p:cNvPr id="254" name="pl254"/>
            <p:cNvSpPr/>
            <p:nvPr/>
          </p:nvSpPr>
          <p:spPr>
            <a:xfrm>
              <a:off x="4111920" y="197491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5" name="pl255"/>
            <p:cNvSpPr/>
            <p:nvPr/>
          </p:nvSpPr>
          <p:spPr>
            <a:xfrm>
              <a:off x="4111920" y="173051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6" name="pl256"/>
            <p:cNvSpPr/>
            <p:nvPr/>
          </p:nvSpPr>
          <p:spPr>
            <a:xfrm>
              <a:off x="4111920" y="148612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7" name="pl257"/>
            <p:cNvSpPr/>
            <p:nvPr/>
          </p:nvSpPr>
          <p:spPr>
            <a:xfrm>
              <a:off x="4111920" y="124172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8" name="pl258"/>
            <p:cNvSpPr/>
            <p:nvPr/>
          </p:nvSpPr>
          <p:spPr>
            <a:xfrm>
              <a:off x="411192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59" name="pl259"/>
            <p:cNvSpPr/>
            <p:nvPr/>
          </p:nvSpPr>
          <p:spPr>
            <a:xfrm>
              <a:off x="4111920" y="185271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4111920" y="160832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111920" y="136392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418500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439380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460260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481140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502020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522900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543780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564661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4185000" y="1432355"/>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4185000" y="1383475"/>
              <a:ext cx="1461609" cy="39103"/>
            </a:xfrm>
            <a:custGeom>
              <a:avLst/>
              <a:gdLst/>
              <a:ahLst/>
              <a:cxnLst/>
              <a:rect l="0" t="0" r="0" b="0"/>
              <a:pathLst>
                <a:path w="1461609" h="39103">
                  <a:moveTo>
                    <a:pt x="0" y="39103"/>
                  </a:moveTo>
                  <a:lnTo>
                    <a:pt x="208801" y="9775"/>
                  </a:lnTo>
                  <a:lnTo>
                    <a:pt x="417602" y="9775"/>
                  </a:lnTo>
                  <a:lnTo>
                    <a:pt x="626404" y="0"/>
                  </a:lnTo>
                  <a:lnTo>
                    <a:pt x="835205" y="19551"/>
                  </a:lnTo>
                  <a:lnTo>
                    <a:pt x="1044007" y="9775"/>
                  </a:lnTo>
                  <a:lnTo>
                    <a:pt x="1252808" y="39103"/>
                  </a:lnTo>
                  <a:lnTo>
                    <a:pt x="1461609" y="39103"/>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4185000" y="1383475"/>
              <a:ext cx="1461609" cy="39103"/>
            </a:xfrm>
            <a:custGeom>
              <a:avLst/>
              <a:gdLst/>
              <a:ahLst/>
              <a:cxnLst/>
              <a:rect l="0" t="0" r="0" b="0"/>
              <a:pathLst>
                <a:path w="1461609" h="39103">
                  <a:moveTo>
                    <a:pt x="0" y="39103"/>
                  </a:moveTo>
                  <a:lnTo>
                    <a:pt x="208801" y="9775"/>
                  </a:lnTo>
                  <a:lnTo>
                    <a:pt x="417602" y="9775"/>
                  </a:lnTo>
                  <a:lnTo>
                    <a:pt x="626404" y="0"/>
                  </a:lnTo>
                  <a:lnTo>
                    <a:pt x="835205" y="19551"/>
                  </a:lnTo>
                  <a:lnTo>
                    <a:pt x="1044007" y="9775"/>
                  </a:lnTo>
                  <a:lnTo>
                    <a:pt x="1252808" y="39103"/>
                  </a:lnTo>
                  <a:lnTo>
                    <a:pt x="1461609" y="39103"/>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4185000" y="1432355"/>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6B6B6B">
                  <a:alpha val="100000"/>
                </a:srgbClr>
              </a:solidFill>
              <a:prstDash val="solid"/>
              <a:round/>
            </a:ln>
          </p:spPr>
          <p:txBody>
            <a:bodyPr/>
            <a:lstStyle/>
            <a:p>
              <a:endParaRPr/>
            </a:p>
          </p:txBody>
        </p:sp>
        <p:sp>
          <p:nvSpPr>
            <p:cNvPr id="274" name="pl274"/>
            <p:cNvSpPr/>
            <p:nvPr/>
          </p:nvSpPr>
          <p:spPr>
            <a:xfrm>
              <a:off x="4185000" y="1383475"/>
              <a:ext cx="1461609" cy="39103"/>
            </a:xfrm>
            <a:custGeom>
              <a:avLst/>
              <a:gdLst/>
              <a:ahLst/>
              <a:cxnLst/>
              <a:rect l="0" t="0" r="0" b="0"/>
              <a:pathLst>
                <a:path w="1461609" h="39103">
                  <a:moveTo>
                    <a:pt x="0" y="39103"/>
                  </a:moveTo>
                  <a:lnTo>
                    <a:pt x="208801" y="9775"/>
                  </a:lnTo>
                  <a:lnTo>
                    <a:pt x="417602" y="9775"/>
                  </a:lnTo>
                  <a:lnTo>
                    <a:pt x="626404" y="0"/>
                  </a:lnTo>
                  <a:lnTo>
                    <a:pt x="835205" y="19551"/>
                  </a:lnTo>
                  <a:lnTo>
                    <a:pt x="1044007" y="9775"/>
                  </a:lnTo>
                  <a:lnTo>
                    <a:pt x="1252808" y="39103"/>
                  </a:lnTo>
                  <a:lnTo>
                    <a:pt x="1461609" y="39103"/>
                  </a:lnTo>
                </a:path>
              </a:pathLst>
            </a:custGeom>
            <a:ln w="40651" cap="flat">
              <a:solidFill>
                <a:srgbClr val="000000">
                  <a:alpha val="100000"/>
                </a:srgbClr>
              </a:solidFill>
              <a:prstDash val="solid"/>
              <a:round/>
            </a:ln>
          </p:spPr>
          <p:txBody>
            <a:bodyPr/>
            <a:lstStyle/>
            <a:p>
              <a:endParaRPr/>
            </a:p>
          </p:txBody>
        </p:sp>
        <p:sp>
          <p:nvSpPr>
            <p:cNvPr id="275" name="pl275"/>
            <p:cNvSpPr/>
            <p:nvPr/>
          </p:nvSpPr>
          <p:spPr>
            <a:xfrm>
              <a:off x="4185000" y="1383475"/>
              <a:ext cx="1461609" cy="39103"/>
            </a:xfrm>
            <a:custGeom>
              <a:avLst/>
              <a:gdLst/>
              <a:ahLst/>
              <a:cxnLst/>
              <a:rect l="0" t="0" r="0" b="0"/>
              <a:pathLst>
                <a:path w="1461609" h="39103">
                  <a:moveTo>
                    <a:pt x="0" y="39103"/>
                  </a:moveTo>
                  <a:lnTo>
                    <a:pt x="208801" y="9775"/>
                  </a:lnTo>
                  <a:lnTo>
                    <a:pt x="417602" y="9775"/>
                  </a:lnTo>
                  <a:lnTo>
                    <a:pt x="626404" y="0"/>
                  </a:lnTo>
                  <a:lnTo>
                    <a:pt x="835205" y="19551"/>
                  </a:lnTo>
                  <a:lnTo>
                    <a:pt x="1044007" y="9775"/>
                  </a:lnTo>
                  <a:lnTo>
                    <a:pt x="1252808" y="39103"/>
                  </a:lnTo>
                  <a:lnTo>
                    <a:pt x="1461609" y="39103"/>
                  </a:lnTo>
                </a:path>
              </a:pathLst>
            </a:custGeom>
            <a:ln w="35231" cap="flat">
              <a:solidFill>
                <a:srgbClr val="1CABE2">
                  <a:alpha val="100000"/>
                </a:srgbClr>
              </a:solidFill>
              <a:prstDash val="solid"/>
              <a:round/>
            </a:ln>
          </p:spPr>
          <p:txBody>
            <a:bodyPr/>
            <a:lstStyle/>
            <a:p>
              <a:endParaRPr/>
            </a:p>
          </p:txBody>
        </p:sp>
        <p:sp>
          <p:nvSpPr>
            <p:cNvPr id="276" name="tx276"/>
            <p:cNvSpPr/>
            <p:nvPr/>
          </p:nvSpPr>
          <p:spPr>
            <a:xfrm>
              <a:off x="4124710" y="12424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77" name="tx277"/>
            <p:cNvSpPr/>
            <p:nvPr/>
          </p:nvSpPr>
          <p:spPr>
            <a:xfrm>
              <a:off x="4333512" y="1213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78" name="tx278"/>
            <p:cNvSpPr/>
            <p:nvPr/>
          </p:nvSpPr>
          <p:spPr>
            <a:xfrm>
              <a:off x="4542313" y="1213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79" name="tx279"/>
            <p:cNvSpPr/>
            <p:nvPr/>
          </p:nvSpPr>
          <p:spPr>
            <a:xfrm>
              <a:off x="4751115" y="12033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4959916" y="12229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81" name="tx281"/>
            <p:cNvSpPr/>
            <p:nvPr/>
          </p:nvSpPr>
          <p:spPr>
            <a:xfrm>
              <a:off x="5168718" y="1213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82" name="tx282"/>
            <p:cNvSpPr/>
            <p:nvPr/>
          </p:nvSpPr>
          <p:spPr>
            <a:xfrm>
              <a:off x="5377519" y="12424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83" name="tx283"/>
            <p:cNvSpPr/>
            <p:nvPr/>
          </p:nvSpPr>
          <p:spPr>
            <a:xfrm>
              <a:off x="5586320" y="12424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84" name="rc284"/>
            <p:cNvSpPr/>
            <p:nvPr/>
          </p:nvSpPr>
          <p:spPr>
            <a:xfrm>
              <a:off x="4111920" y="2358593"/>
              <a:ext cx="1607770" cy="1000072"/>
            </a:xfrm>
            <a:prstGeom prst="rect">
              <a:avLst/>
            </a:prstGeom>
            <a:solidFill>
              <a:srgbClr val="EBEBEB">
                <a:alpha val="100000"/>
              </a:srgbClr>
            </a:solidFill>
          </p:spPr>
          <p:txBody>
            <a:bodyPr/>
            <a:lstStyle/>
            <a:p>
              <a:endParaRPr/>
            </a:p>
          </p:txBody>
        </p:sp>
        <p:sp>
          <p:nvSpPr>
            <p:cNvPr id="285" name="pl285"/>
            <p:cNvSpPr/>
            <p:nvPr/>
          </p:nvSpPr>
          <p:spPr>
            <a:xfrm>
              <a:off x="4111920" y="32594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6" name="pl286"/>
            <p:cNvSpPr/>
            <p:nvPr/>
          </p:nvSpPr>
          <p:spPr>
            <a:xfrm>
              <a:off x="4111920" y="301504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111920" y="277064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111920" y="252624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89" name="pl289"/>
            <p:cNvSpPr/>
            <p:nvPr/>
          </p:nvSpPr>
          <p:spPr>
            <a:xfrm>
              <a:off x="411192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290" name="pl290"/>
            <p:cNvSpPr/>
            <p:nvPr/>
          </p:nvSpPr>
          <p:spPr>
            <a:xfrm>
              <a:off x="4111920" y="313724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111920" y="289284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4111920" y="264844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418500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439380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460260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481140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502020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522900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543780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564661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01" name="pl301"/>
            <p:cNvSpPr/>
            <p:nvPr/>
          </p:nvSpPr>
          <p:spPr>
            <a:xfrm>
              <a:off x="4185000" y="2716879"/>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BEBEBE">
                  <a:alpha val="69803"/>
                </a:srgbClr>
              </a:solidFill>
              <a:prstDash val="solid"/>
              <a:round/>
            </a:ln>
          </p:spPr>
          <p:txBody>
            <a:bodyPr/>
            <a:lstStyle/>
            <a:p>
              <a:endParaRPr/>
            </a:p>
          </p:txBody>
        </p:sp>
        <p:sp>
          <p:nvSpPr>
            <p:cNvPr id="302" name="pl302"/>
            <p:cNvSpPr/>
            <p:nvPr/>
          </p:nvSpPr>
          <p:spPr>
            <a:xfrm>
              <a:off x="4185000" y="2785310"/>
              <a:ext cx="1461609" cy="68431"/>
            </a:xfrm>
            <a:custGeom>
              <a:avLst/>
              <a:gdLst/>
              <a:ahLst/>
              <a:cxnLst/>
              <a:rect l="0" t="0" r="0" b="0"/>
              <a:pathLst>
                <a:path w="1461609" h="68431">
                  <a:moveTo>
                    <a:pt x="0" y="48879"/>
                  </a:moveTo>
                  <a:lnTo>
                    <a:pt x="208801" y="68431"/>
                  </a:lnTo>
                  <a:lnTo>
                    <a:pt x="417602" y="39103"/>
                  </a:lnTo>
                  <a:lnTo>
                    <a:pt x="626404" y="0"/>
                  </a:lnTo>
                  <a:lnTo>
                    <a:pt x="835205" y="0"/>
                  </a:lnTo>
                  <a:lnTo>
                    <a:pt x="1044007" y="9775"/>
                  </a:lnTo>
                  <a:lnTo>
                    <a:pt x="1252808" y="9775"/>
                  </a:lnTo>
                  <a:lnTo>
                    <a:pt x="1461609" y="9775"/>
                  </a:lnTo>
                </a:path>
              </a:pathLst>
            </a:custGeom>
            <a:ln w="40651" cap="flat">
              <a:solidFill>
                <a:srgbClr val="BEBEBE">
                  <a:alpha val="69803"/>
                </a:srgbClr>
              </a:solidFill>
              <a:prstDash val="solid"/>
              <a:round/>
            </a:ln>
          </p:spPr>
          <p:txBody>
            <a:bodyPr/>
            <a:lstStyle/>
            <a:p>
              <a:endParaRPr/>
            </a:p>
          </p:txBody>
        </p:sp>
        <p:sp>
          <p:nvSpPr>
            <p:cNvPr id="303" name="pl303"/>
            <p:cNvSpPr/>
            <p:nvPr/>
          </p:nvSpPr>
          <p:spPr>
            <a:xfrm>
              <a:off x="4185000" y="2785310"/>
              <a:ext cx="1461609" cy="68431"/>
            </a:xfrm>
            <a:custGeom>
              <a:avLst/>
              <a:gdLst/>
              <a:ahLst/>
              <a:cxnLst/>
              <a:rect l="0" t="0" r="0" b="0"/>
              <a:pathLst>
                <a:path w="1461609" h="68431">
                  <a:moveTo>
                    <a:pt x="0" y="48879"/>
                  </a:moveTo>
                  <a:lnTo>
                    <a:pt x="208801" y="68431"/>
                  </a:lnTo>
                  <a:lnTo>
                    <a:pt x="417602" y="39103"/>
                  </a:lnTo>
                  <a:lnTo>
                    <a:pt x="626404" y="0"/>
                  </a:lnTo>
                  <a:lnTo>
                    <a:pt x="835205" y="0"/>
                  </a:lnTo>
                  <a:lnTo>
                    <a:pt x="1044007" y="9775"/>
                  </a:lnTo>
                  <a:lnTo>
                    <a:pt x="1252808" y="9775"/>
                  </a:lnTo>
                  <a:lnTo>
                    <a:pt x="1461609" y="9775"/>
                  </a:lnTo>
                </a:path>
              </a:pathLst>
            </a:custGeom>
            <a:ln w="35231" cap="flat">
              <a:solidFill>
                <a:srgbClr val="BEBEBE">
                  <a:alpha val="69803"/>
                </a:srgbClr>
              </a:solidFill>
              <a:prstDash val="solid"/>
              <a:round/>
            </a:ln>
          </p:spPr>
          <p:txBody>
            <a:bodyPr/>
            <a:lstStyle/>
            <a:p>
              <a:endParaRPr/>
            </a:p>
          </p:txBody>
        </p:sp>
        <p:sp>
          <p:nvSpPr>
            <p:cNvPr id="304" name="pl304"/>
            <p:cNvSpPr/>
            <p:nvPr/>
          </p:nvSpPr>
          <p:spPr>
            <a:xfrm>
              <a:off x="4185000" y="2716879"/>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6B6B6B">
                  <a:alpha val="100000"/>
                </a:srgbClr>
              </a:solidFill>
              <a:prstDash val="solid"/>
              <a:round/>
            </a:ln>
          </p:spPr>
          <p:txBody>
            <a:bodyPr/>
            <a:lstStyle/>
            <a:p>
              <a:endParaRPr/>
            </a:p>
          </p:txBody>
        </p:sp>
        <p:sp>
          <p:nvSpPr>
            <p:cNvPr id="305" name="pl305"/>
            <p:cNvSpPr/>
            <p:nvPr/>
          </p:nvSpPr>
          <p:spPr>
            <a:xfrm>
              <a:off x="4185000" y="2785310"/>
              <a:ext cx="1461609" cy="68431"/>
            </a:xfrm>
            <a:custGeom>
              <a:avLst/>
              <a:gdLst/>
              <a:ahLst/>
              <a:cxnLst/>
              <a:rect l="0" t="0" r="0" b="0"/>
              <a:pathLst>
                <a:path w="1461609" h="68431">
                  <a:moveTo>
                    <a:pt x="0" y="48879"/>
                  </a:moveTo>
                  <a:lnTo>
                    <a:pt x="208801" y="68431"/>
                  </a:lnTo>
                  <a:lnTo>
                    <a:pt x="417602" y="39103"/>
                  </a:lnTo>
                  <a:lnTo>
                    <a:pt x="626404" y="0"/>
                  </a:lnTo>
                  <a:lnTo>
                    <a:pt x="835205" y="0"/>
                  </a:lnTo>
                  <a:lnTo>
                    <a:pt x="1044007" y="9775"/>
                  </a:lnTo>
                  <a:lnTo>
                    <a:pt x="1252808" y="9775"/>
                  </a:lnTo>
                  <a:lnTo>
                    <a:pt x="1461609" y="9775"/>
                  </a:lnTo>
                </a:path>
              </a:pathLst>
            </a:custGeom>
            <a:ln w="40651" cap="flat">
              <a:solidFill>
                <a:srgbClr val="000000">
                  <a:alpha val="100000"/>
                </a:srgbClr>
              </a:solidFill>
              <a:prstDash val="solid"/>
              <a:round/>
            </a:ln>
          </p:spPr>
          <p:txBody>
            <a:bodyPr/>
            <a:lstStyle/>
            <a:p>
              <a:endParaRPr/>
            </a:p>
          </p:txBody>
        </p:sp>
        <p:sp>
          <p:nvSpPr>
            <p:cNvPr id="306" name="pl306"/>
            <p:cNvSpPr/>
            <p:nvPr/>
          </p:nvSpPr>
          <p:spPr>
            <a:xfrm>
              <a:off x="4185000" y="2785310"/>
              <a:ext cx="1461609" cy="68431"/>
            </a:xfrm>
            <a:custGeom>
              <a:avLst/>
              <a:gdLst/>
              <a:ahLst/>
              <a:cxnLst/>
              <a:rect l="0" t="0" r="0" b="0"/>
              <a:pathLst>
                <a:path w="1461609" h="68431">
                  <a:moveTo>
                    <a:pt x="0" y="48879"/>
                  </a:moveTo>
                  <a:lnTo>
                    <a:pt x="208801" y="68431"/>
                  </a:lnTo>
                  <a:lnTo>
                    <a:pt x="417602" y="39103"/>
                  </a:lnTo>
                  <a:lnTo>
                    <a:pt x="626404" y="0"/>
                  </a:lnTo>
                  <a:lnTo>
                    <a:pt x="835205" y="0"/>
                  </a:lnTo>
                  <a:lnTo>
                    <a:pt x="1044007" y="9775"/>
                  </a:lnTo>
                  <a:lnTo>
                    <a:pt x="1252808" y="9775"/>
                  </a:lnTo>
                  <a:lnTo>
                    <a:pt x="1461609" y="9775"/>
                  </a:lnTo>
                </a:path>
              </a:pathLst>
            </a:custGeom>
            <a:ln w="35231" cap="flat">
              <a:solidFill>
                <a:srgbClr val="1CABE2">
                  <a:alpha val="100000"/>
                </a:srgbClr>
              </a:solidFill>
              <a:prstDash val="solid"/>
              <a:round/>
            </a:ln>
          </p:spPr>
          <p:txBody>
            <a:bodyPr/>
            <a:lstStyle/>
            <a:p>
              <a:endParaRPr/>
            </a:p>
          </p:txBody>
        </p:sp>
        <p:sp>
          <p:nvSpPr>
            <p:cNvPr id="307" name="tx307"/>
            <p:cNvSpPr/>
            <p:nvPr/>
          </p:nvSpPr>
          <p:spPr>
            <a:xfrm>
              <a:off x="4124710" y="26540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08" name="tx308"/>
            <p:cNvSpPr/>
            <p:nvPr/>
          </p:nvSpPr>
          <p:spPr>
            <a:xfrm>
              <a:off x="4333512" y="26736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09" name="tx309"/>
            <p:cNvSpPr/>
            <p:nvPr/>
          </p:nvSpPr>
          <p:spPr>
            <a:xfrm>
              <a:off x="4542313" y="26442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10" name="tx310"/>
            <p:cNvSpPr/>
            <p:nvPr/>
          </p:nvSpPr>
          <p:spPr>
            <a:xfrm>
              <a:off x="4751115" y="26051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11" name="tx311"/>
            <p:cNvSpPr/>
            <p:nvPr/>
          </p:nvSpPr>
          <p:spPr>
            <a:xfrm>
              <a:off x="4959916" y="26051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12" name="tx312"/>
            <p:cNvSpPr/>
            <p:nvPr/>
          </p:nvSpPr>
          <p:spPr>
            <a:xfrm>
              <a:off x="5168718" y="26149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13" name="tx313"/>
            <p:cNvSpPr/>
            <p:nvPr/>
          </p:nvSpPr>
          <p:spPr>
            <a:xfrm>
              <a:off x="5377519" y="26149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14" name="tx314"/>
            <p:cNvSpPr/>
            <p:nvPr/>
          </p:nvSpPr>
          <p:spPr>
            <a:xfrm>
              <a:off x="5586320" y="26149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15" name="rc315"/>
            <p:cNvSpPr/>
            <p:nvPr/>
          </p:nvSpPr>
          <p:spPr>
            <a:xfrm>
              <a:off x="4111920" y="3643117"/>
              <a:ext cx="1607770" cy="1000072"/>
            </a:xfrm>
            <a:prstGeom prst="rect">
              <a:avLst/>
            </a:prstGeom>
            <a:solidFill>
              <a:srgbClr val="EBEBEB">
                <a:alpha val="100000"/>
              </a:srgbClr>
            </a:solidFill>
          </p:spPr>
          <p:txBody>
            <a:bodyPr/>
            <a:lstStyle/>
            <a:p>
              <a:endParaRPr/>
            </a:p>
          </p:txBody>
        </p:sp>
        <p:sp>
          <p:nvSpPr>
            <p:cNvPr id="316" name="pl316"/>
            <p:cNvSpPr/>
            <p:nvPr/>
          </p:nvSpPr>
          <p:spPr>
            <a:xfrm>
              <a:off x="4111920" y="45439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7" name="pl317"/>
            <p:cNvSpPr/>
            <p:nvPr/>
          </p:nvSpPr>
          <p:spPr>
            <a:xfrm>
              <a:off x="4111920" y="429956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8" name="pl318"/>
            <p:cNvSpPr/>
            <p:nvPr/>
          </p:nvSpPr>
          <p:spPr>
            <a:xfrm>
              <a:off x="4111920" y="40551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19" name="pl319"/>
            <p:cNvSpPr/>
            <p:nvPr/>
          </p:nvSpPr>
          <p:spPr>
            <a:xfrm>
              <a:off x="4111920" y="38107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0" name="pl320"/>
            <p:cNvSpPr/>
            <p:nvPr/>
          </p:nvSpPr>
          <p:spPr>
            <a:xfrm>
              <a:off x="411192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21" name="pl321"/>
            <p:cNvSpPr/>
            <p:nvPr/>
          </p:nvSpPr>
          <p:spPr>
            <a:xfrm>
              <a:off x="4111920" y="442176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4111920" y="417736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4111920" y="393297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418500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439380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460260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7" name="pl327"/>
            <p:cNvSpPr/>
            <p:nvPr/>
          </p:nvSpPr>
          <p:spPr>
            <a:xfrm>
              <a:off x="481140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8" name="pl328"/>
            <p:cNvSpPr/>
            <p:nvPr/>
          </p:nvSpPr>
          <p:spPr>
            <a:xfrm>
              <a:off x="502020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29" name="pl329"/>
            <p:cNvSpPr/>
            <p:nvPr/>
          </p:nvSpPr>
          <p:spPr>
            <a:xfrm>
              <a:off x="522900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543780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564661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4185000" y="4001403"/>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BEBEBE">
                  <a:alpha val="69803"/>
                </a:srgbClr>
              </a:solidFill>
              <a:prstDash val="solid"/>
              <a:round/>
            </a:ln>
          </p:spPr>
          <p:txBody>
            <a:bodyPr/>
            <a:lstStyle/>
            <a:p>
              <a:endParaRPr/>
            </a:p>
          </p:txBody>
        </p:sp>
        <p:sp>
          <p:nvSpPr>
            <p:cNvPr id="333" name="pl333"/>
            <p:cNvSpPr/>
            <p:nvPr/>
          </p:nvSpPr>
          <p:spPr>
            <a:xfrm>
              <a:off x="4185000" y="4490197"/>
              <a:ext cx="1461609" cy="107534"/>
            </a:xfrm>
            <a:custGeom>
              <a:avLst/>
              <a:gdLst/>
              <a:ahLst/>
              <a:cxnLst/>
              <a:rect l="0" t="0" r="0" b="0"/>
              <a:pathLst>
                <a:path w="1461609" h="107534">
                  <a:moveTo>
                    <a:pt x="0" y="78207"/>
                  </a:moveTo>
                  <a:lnTo>
                    <a:pt x="208801" y="78207"/>
                  </a:lnTo>
                  <a:lnTo>
                    <a:pt x="417602" y="29327"/>
                  </a:lnTo>
                  <a:lnTo>
                    <a:pt x="626404" y="107534"/>
                  </a:lnTo>
                  <a:lnTo>
                    <a:pt x="835205" y="58655"/>
                  </a:lnTo>
                  <a:lnTo>
                    <a:pt x="1044007" y="78207"/>
                  </a:lnTo>
                  <a:lnTo>
                    <a:pt x="1252808" y="9775"/>
                  </a:lnTo>
                  <a:lnTo>
                    <a:pt x="1461609" y="0"/>
                  </a:lnTo>
                </a:path>
              </a:pathLst>
            </a:custGeom>
            <a:ln w="40651" cap="flat">
              <a:solidFill>
                <a:srgbClr val="BEBEBE">
                  <a:alpha val="69803"/>
                </a:srgbClr>
              </a:solidFill>
              <a:prstDash val="solid"/>
              <a:round/>
            </a:ln>
          </p:spPr>
          <p:txBody>
            <a:bodyPr/>
            <a:lstStyle/>
            <a:p>
              <a:endParaRPr/>
            </a:p>
          </p:txBody>
        </p:sp>
        <p:sp>
          <p:nvSpPr>
            <p:cNvPr id="334" name="pl334"/>
            <p:cNvSpPr/>
            <p:nvPr/>
          </p:nvSpPr>
          <p:spPr>
            <a:xfrm>
              <a:off x="4185000" y="4490197"/>
              <a:ext cx="1461609" cy="107534"/>
            </a:xfrm>
            <a:custGeom>
              <a:avLst/>
              <a:gdLst/>
              <a:ahLst/>
              <a:cxnLst/>
              <a:rect l="0" t="0" r="0" b="0"/>
              <a:pathLst>
                <a:path w="1461609" h="107534">
                  <a:moveTo>
                    <a:pt x="0" y="78207"/>
                  </a:moveTo>
                  <a:lnTo>
                    <a:pt x="208801" y="78207"/>
                  </a:lnTo>
                  <a:lnTo>
                    <a:pt x="417602" y="29327"/>
                  </a:lnTo>
                  <a:lnTo>
                    <a:pt x="626404" y="107534"/>
                  </a:lnTo>
                  <a:lnTo>
                    <a:pt x="835205" y="58655"/>
                  </a:lnTo>
                  <a:lnTo>
                    <a:pt x="1044007" y="78207"/>
                  </a:lnTo>
                  <a:lnTo>
                    <a:pt x="1252808" y="9775"/>
                  </a:lnTo>
                  <a:lnTo>
                    <a:pt x="1461609" y="0"/>
                  </a:lnTo>
                </a:path>
              </a:pathLst>
            </a:custGeom>
            <a:ln w="35231" cap="flat">
              <a:solidFill>
                <a:srgbClr val="BEBEBE">
                  <a:alpha val="69803"/>
                </a:srgbClr>
              </a:solidFill>
              <a:prstDash val="solid"/>
              <a:round/>
            </a:ln>
          </p:spPr>
          <p:txBody>
            <a:bodyPr/>
            <a:lstStyle/>
            <a:p>
              <a:endParaRPr/>
            </a:p>
          </p:txBody>
        </p:sp>
        <p:sp>
          <p:nvSpPr>
            <p:cNvPr id="335" name="pl335"/>
            <p:cNvSpPr/>
            <p:nvPr/>
          </p:nvSpPr>
          <p:spPr>
            <a:xfrm>
              <a:off x="4185000" y="4001403"/>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6B6B6B">
                  <a:alpha val="100000"/>
                </a:srgbClr>
              </a:solidFill>
              <a:prstDash val="solid"/>
              <a:round/>
            </a:ln>
          </p:spPr>
          <p:txBody>
            <a:bodyPr/>
            <a:lstStyle/>
            <a:p>
              <a:endParaRPr/>
            </a:p>
          </p:txBody>
        </p:sp>
        <p:sp>
          <p:nvSpPr>
            <p:cNvPr id="336" name="pl336"/>
            <p:cNvSpPr/>
            <p:nvPr/>
          </p:nvSpPr>
          <p:spPr>
            <a:xfrm>
              <a:off x="4185000" y="4490197"/>
              <a:ext cx="1461609" cy="107534"/>
            </a:xfrm>
            <a:custGeom>
              <a:avLst/>
              <a:gdLst/>
              <a:ahLst/>
              <a:cxnLst/>
              <a:rect l="0" t="0" r="0" b="0"/>
              <a:pathLst>
                <a:path w="1461609" h="107534">
                  <a:moveTo>
                    <a:pt x="0" y="78207"/>
                  </a:moveTo>
                  <a:lnTo>
                    <a:pt x="208801" y="78207"/>
                  </a:lnTo>
                  <a:lnTo>
                    <a:pt x="417602" y="29327"/>
                  </a:lnTo>
                  <a:lnTo>
                    <a:pt x="626404" y="107534"/>
                  </a:lnTo>
                  <a:lnTo>
                    <a:pt x="835205" y="58655"/>
                  </a:lnTo>
                  <a:lnTo>
                    <a:pt x="1044007" y="78207"/>
                  </a:lnTo>
                  <a:lnTo>
                    <a:pt x="1252808" y="9775"/>
                  </a:lnTo>
                  <a:lnTo>
                    <a:pt x="1461609" y="0"/>
                  </a:lnTo>
                </a:path>
              </a:pathLst>
            </a:custGeom>
            <a:ln w="40651" cap="flat">
              <a:solidFill>
                <a:srgbClr val="000000">
                  <a:alpha val="100000"/>
                </a:srgbClr>
              </a:solidFill>
              <a:prstDash val="solid"/>
              <a:round/>
            </a:ln>
          </p:spPr>
          <p:txBody>
            <a:bodyPr/>
            <a:lstStyle/>
            <a:p>
              <a:endParaRPr/>
            </a:p>
          </p:txBody>
        </p:sp>
        <p:sp>
          <p:nvSpPr>
            <p:cNvPr id="337" name="pl337"/>
            <p:cNvSpPr/>
            <p:nvPr/>
          </p:nvSpPr>
          <p:spPr>
            <a:xfrm>
              <a:off x="4185000" y="4490197"/>
              <a:ext cx="1461609" cy="107534"/>
            </a:xfrm>
            <a:custGeom>
              <a:avLst/>
              <a:gdLst/>
              <a:ahLst/>
              <a:cxnLst/>
              <a:rect l="0" t="0" r="0" b="0"/>
              <a:pathLst>
                <a:path w="1461609" h="107534">
                  <a:moveTo>
                    <a:pt x="0" y="78207"/>
                  </a:moveTo>
                  <a:lnTo>
                    <a:pt x="208801" y="78207"/>
                  </a:lnTo>
                  <a:lnTo>
                    <a:pt x="417602" y="29327"/>
                  </a:lnTo>
                  <a:lnTo>
                    <a:pt x="626404" y="107534"/>
                  </a:lnTo>
                  <a:lnTo>
                    <a:pt x="835205" y="58655"/>
                  </a:lnTo>
                  <a:lnTo>
                    <a:pt x="1044007" y="78207"/>
                  </a:lnTo>
                  <a:lnTo>
                    <a:pt x="1252808" y="9775"/>
                  </a:lnTo>
                  <a:lnTo>
                    <a:pt x="1461609" y="0"/>
                  </a:lnTo>
                </a:path>
              </a:pathLst>
            </a:custGeom>
            <a:ln w="35231" cap="flat">
              <a:solidFill>
                <a:srgbClr val="1CABE2">
                  <a:alpha val="100000"/>
                </a:srgbClr>
              </a:solidFill>
              <a:prstDash val="solid"/>
              <a:round/>
            </a:ln>
          </p:spPr>
          <p:txBody>
            <a:bodyPr/>
            <a:lstStyle/>
            <a:p>
              <a:endParaRPr/>
            </a:p>
          </p:txBody>
        </p:sp>
        <p:sp>
          <p:nvSpPr>
            <p:cNvPr id="338" name="tx338"/>
            <p:cNvSpPr/>
            <p:nvPr/>
          </p:nvSpPr>
          <p:spPr>
            <a:xfrm>
              <a:off x="4124710" y="438823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339" name="tx339"/>
            <p:cNvSpPr/>
            <p:nvPr/>
          </p:nvSpPr>
          <p:spPr>
            <a:xfrm>
              <a:off x="4333512" y="438823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340" name="tx340"/>
            <p:cNvSpPr/>
            <p:nvPr/>
          </p:nvSpPr>
          <p:spPr>
            <a:xfrm>
              <a:off x="4542313" y="43394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341" name="tx341"/>
            <p:cNvSpPr/>
            <p:nvPr/>
          </p:nvSpPr>
          <p:spPr>
            <a:xfrm>
              <a:off x="4751115" y="44175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342" name="tx342"/>
            <p:cNvSpPr/>
            <p:nvPr/>
          </p:nvSpPr>
          <p:spPr>
            <a:xfrm>
              <a:off x="4959916" y="43686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343" name="tx343"/>
            <p:cNvSpPr/>
            <p:nvPr/>
          </p:nvSpPr>
          <p:spPr>
            <a:xfrm>
              <a:off x="5168718" y="438823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344" name="tx344"/>
            <p:cNvSpPr/>
            <p:nvPr/>
          </p:nvSpPr>
          <p:spPr>
            <a:xfrm>
              <a:off x="5377519" y="432117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345" name="tx345"/>
            <p:cNvSpPr/>
            <p:nvPr/>
          </p:nvSpPr>
          <p:spPr>
            <a:xfrm>
              <a:off x="5586320" y="431002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346" name="rc346"/>
            <p:cNvSpPr/>
            <p:nvPr/>
          </p:nvSpPr>
          <p:spPr>
            <a:xfrm>
              <a:off x="4111920" y="4927641"/>
              <a:ext cx="1607770" cy="1000072"/>
            </a:xfrm>
            <a:prstGeom prst="rect">
              <a:avLst/>
            </a:prstGeom>
            <a:solidFill>
              <a:srgbClr val="EBEBEB">
                <a:alpha val="100000"/>
              </a:srgbClr>
            </a:solidFill>
          </p:spPr>
          <p:txBody>
            <a:bodyPr/>
            <a:lstStyle/>
            <a:p>
              <a:endParaRPr/>
            </a:p>
          </p:txBody>
        </p:sp>
        <p:sp>
          <p:nvSpPr>
            <p:cNvPr id="347" name="pl347"/>
            <p:cNvSpPr/>
            <p:nvPr/>
          </p:nvSpPr>
          <p:spPr>
            <a:xfrm>
              <a:off x="4111920" y="58284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48" name="pl348"/>
            <p:cNvSpPr/>
            <p:nvPr/>
          </p:nvSpPr>
          <p:spPr>
            <a:xfrm>
              <a:off x="4111920" y="558409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49" name="pl349"/>
            <p:cNvSpPr/>
            <p:nvPr/>
          </p:nvSpPr>
          <p:spPr>
            <a:xfrm>
              <a:off x="4111920" y="533969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0" name="pl350"/>
            <p:cNvSpPr/>
            <p:nvPr/>
          </p:nvSpPr>
          <p:spPr>
            <a:xfrm>
              <a:off x="4111920" y="50952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1" name="pl351"/>
            <p:cNvSpPr/>
            <p:nvPr/>
          </p:nvSpPr>
          <p:spPr>
            <a:xfrm>
              <a:off x="411192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52" name="pl352"/>
            <p:cNvSpPr/>
            <p:nvPr/>
          </p:nvSpPr>
          <p:spPr>
            <a:xfrm>
              <a:off x="4111920" y="570629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4111920" y="546189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4111920" y="521749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55" name="pl355"/>
            <p:cNvSpPr/>
            <p:nvPr/>
          </p:nvSpPr>
          <p:spPr>
            <a:xfrm>
              <a:off x="418500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6" name="pl356"/>
            <p:cNvSpPr/>
            <p:nvPr/>
          </p:nvSpPr>
          <p:spPr>
            <a:xfrm>
              <a:off x="439380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7" name="pl357"/>
            <p:cNvSpPr/>
            <p:nvPr/>
          </p:nvSpPr>
          <p:spPr>
            <a:xfrm>
              <a:off x="460260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8" name="pl358"/>
            <p:cNvSpPr/>
            <p:nvPr/>
          </p:nvSpPr>
          <p:spPr>
            <a:xfrm>
              <a:off x="481140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502020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522900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543780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564661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4185000" y="5285927"/>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BEBEBE">
                  <a:alpha val="69803"/>
                </a:srgbClr>
              </a:solidFill>
              <a:prstDash val="solid"/>
              <a:round/>
            </a:ln>
          </p:spPr>
          <p:txBody>
            <a:bodyPr/>
            <a:lstStyle/>
            <a:p>
              <a:endParaRPr/>
            </a:p>
          </p:txBody>
        </p:sp>
        <p:sp>
          <p:nvSpPr>
            <p:cNvPr id="364" name="pl364"/>
            <p:cNvSpPr/>
            <p:nvPr/>
          </p:nvSpPr>
          <p:spPr>
            <a:xfrm>
              <a:off x="4185000" y="5383686"/>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40651" cap="flat">
              <a:solidFill>
                <a:srgbClr val="BEBEBE">
                  <a:alpha val="69803"/>
                </a:srgbClr>
              </a:solidFill>
              <a:prstDash val="solid"/>
              <a:round/>
            </a:ln>
          </p:spPr>
          <p:txBody>
            <a:bodyPr/>
            <a:lstStyle/>
            <a:p>
              <a:endParaRPr/>
            </a:p>
          </p:txBody>
        </p:sp>
        <p:sp>
          <p:nvSpPr>
            <p:cNvPr id="365" name="pl365"/>
            <p:cNvSpPr/>
            <p:nvPr/>
          </p:nvSpPr>
          <p:spPr>
            <a:xfrm>
              <a:off x="4185000" y="5383686"/>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35231" cap="flat">
              <a:solidFill>
                <a:srgbClr val="BEBEBE">
                  <a:alpha val="69803"/>
                </a:srgbClr>
              </a:solidFill>
              <a:prstDash val="solid"/>
              <a:round/>
            </a:ln>
          </p:spPr>
          <p:txBody>
            <a:bodyPr/>
            <a:lstStyle/>
            <a:p>
              <a:endParaRPr/>
            </a:p>
          </p:txBody>
        </p:sp>
        <p:sp>
          <p:nvSpPr>
            <p:cNvPr id="366" name="pl366"/>
            <p:cNvSpPr/>
            <p:nvPr/>
          </p:nvSpPr>
          <p:spPr>
            <a:xfrm>
              <a:off x="4185000" y="5285927"/>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6B6B6B">
                  <a:alpha val="100000"/>
                </a:srgbClr>
              </a:solidFill>
              <a:prstDash val="solid"/>
              <a:round/>
            </a:ln>
          </p:spPr>
          <p:txBody>
            <a:bodyPr/>
            <a:lstStyle/>
            <a:p>
              <a:endParaRPr/>
            </a:p>
          </p:txBody>
        </p:sp>
        <p:sp>
          <p:nvSpPr>
            <p:cNvPr id="367" name="pl367"/>
            <p:cNvSpPr/>
            <p:nvPr/>
          </p:nvSpPr>
          <p:spPr>
            <a:xfrm>
              <a:off x="4185000" y="5383686"/>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40651" cap="flat">
              <a:solidFill>
                <a:srgbClr val="000000">
                  <a:alpha val="100000"/>
                </a:srgbClr>
              </a:solidFill>
              <a:prstDash val="solid"/>
              <a:round/>
            </a:ln>
          </p:spPr>
          <p:txBody>
            <a:bodyPr/>
            <a:lstStyle/>
            <a:p>
              <a:endParaRPr/>
            </a:p>
          </p:txBody>
        </p:sp>
        <p:sp>
          <p:nvSpPr>
            <p:cNvPr id="368" name="pl368"/>
            <p:cNvSpPr/>
            <p:nvPr/>
          </p:nvSpPr>
          <p:spPr>
            <a:xfrm>
              <a:off x="4185000" y="5383686"/>
              <a:ext cx="1461609" cy="0"/>
            </a:xfrm>
            <a:custGeom>
              <a:avLst/>
              <a:gdLst/>
              <a:ahLst/>
              <a:cxnLst/>
              <a:rect l="0" t="0" r="0" b="0"/>
              <a:pathLst>
                <a:path w="1461609">
                  <a:moveTo>
                    <a:pt x="0" y="0"/>
                  </a:moveTo>
                  <a:lnTo>
                    <a:pt x="208801" y="0"/>
                  </a:lnTo>
                  <a:lnTo>
                    <a:pt x="417602" y="0"/>
                  </a:lnTo>
                  <a:lnTo>
                    <a:pt x="626404" y="0"/>
                  </a:lnTo>
                  <a:lnTo>
                    <a:pt x="835205" y="0"/>
                  </a:lnTo>
                  <a:lnTo>
                    <a:pt x="1044007" y="0"/>
                  </a:lnTo>
                  <a:lnTo>
                    <a:pt x="1252808" y="0"/>
                  </a:lnTo>
                  <a:lnTo>
                    <a:pt x="1461609" y="0"/>
                  </a:lnTo>
                </a:path>
              </a:pathLst>
            </a:custGeom>
            <a:ln w="35231" cap="flat">
              <a:solidFill>
                <a:srgbClr val="1CABE2">
                  <a:alpha val="100000"/>
                </a:srgbClr>
              </a:solidFill>
              <a:prstDash val="solid"/>
              <a:round/>
            </a:ln>
          </p:spPr>
          <p:txBody>
            <a:bodyPr/>
            <a:lstStyle/>
            <a:p>
              <a:endParaRPr/>
            </a:p>
          </p:txBody>
        </p:sp>
        <p:sp>
          <p:nvSpPr>
            <p:cNvPr id="369" name="tx369"/>
            <p:cNvSpPr/>
            <p:nvPr/>
          </p:nvSpPr>
          <p:spPr>
            <a:xfrm>
              <a:off x="4124710" y="520351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70" name="tx370"/>
            <p:cNvSpPr/>
            <p:nvPr/>
          </p:nvSpPr>
          <p:spPr>
            <a:xfrm>
              <a:off x="4333512" y="520351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71" name="tx371"/>
            <p:cNvSpPr/>
            <p:nvPr/>
          </p:nvSpPr>
          <p:spPr>
            <a:xfrm>
              <a:off x="4542313" y="520351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72" name="tx372"/>
            <p:cNvSpPr/>
            <p:nvPr/>
          </p:nvSpPr>
          <p:spPr>
            <a:xfrm>
              <a:off x="4751115" y="520351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73" name="tx373"/>
            <p:cNvSpPr/>
            <p:nvPr/>
          </p:nvSpPr>
          <p:spPr>
            <a:xfrm>
              <a:off x="4959916" y="520351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74" name="tx374"/>
            <p:cNvSpPr/>
            <p:nvPr/>
          </p:nvSpPr>
          <p:spPr>
            <a:xfrm>
              <a:off x="5168718" y="520351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75" name="tx375"/>
            <p:cNvSpPr/>
            <p:nvPr/>
          </p:nvSpPr>
          <p:spPr>
            <a:xfrm>
              <a:off x="5377519" y="520351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76" name="tx376"/>
            <p:cNvSpPr/>
            <p:nvPr/>
          </p:nvSpPr>
          <p:spPr>
            <a:xfrm>
              <a:off x="5586320" y="520351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77" name="rc377"/>
            <p:cNvSpPr/>
            <p:nvPr/>
          </p:nvSpPr>
          <p:spPr>
            <a:xfrm>
              <a:off x="5789280" y="1074069"/>
              <a:ext cx="1607770" cy="1000072"/>
            </a:xfrm>
            <a:prstGeom prst="rect">
              <a:avLst/>
            </a:prstGeom>
            <a:solidFill>
              <a:srgbClr val="EBEBEB">
                <a:alpha val="100000"/>
              </a:srgbClr>
            </a:solidFill>
          </p:spPr>
          <p:txBody>
            <a:bodyPr/>
            <a:lstStyle/>
            <a:p>
              <a:endParaRPr/>
            </a:p>
          </p:txBody>
        </p:sp>
        <p:sp>
          <p:nvSpPr>
            <p:cNvPr id="378" name="pl378"/>
            <p:cNvSpPr/>
            <p:nvPr/>
          </p:nvSpPr>
          <p:spPr>
            <a:xfrm>
              <a:off x="5789280" y="197491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79" name="pl379"/>
            <p:cNvSpPr/>
            <p:nvPr/>
          </p:nvSpPr>
          <p:spPr>
            <a:xfrm>
              <a:off x="5789280" y="173051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0" name="pl380"/>
            <p:cNvSpPr/>
            <p:nvPr/>
          </p:nvSpPr>
          <p:spPr>
            <a:xfrm>
              <a:off x="5789280" y="148612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1" name="pl381"/>
            <p:cNvSpPr/>
            <p:nvPr/>
          </p:nvSpPr>
          <p:spPr>
            <a:xfrm>
              <a:off x="5789280" y="124172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2" name="pl382"/>
            <p:cNvSpPr/>
            <p:nvPr/>
          </p:nvSpPr>
          <p:spPr>
            <a:xfrm>
              <a:off x="578928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383" name="pl383"/>
            <p:cNvSpPr/>
            <p:nvPr/>
          </p:nvSpPr>
          <p:spPr>
            <a:xfrm>
              <a:off x="5789280" y="185271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4" name="pl384"/>
            <p:cNvSpPr/>
            <p:nvPr/>
          </p:nvSpPr>
          <p:spPr>
            <a:xfrm>
              <a:off x="5789280" y="160832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5" name="pl385"/>
            <p:cNvSpPr/>
            <p:nvPr/>
          </p:nvSpPr>
          <p:spPr>
            <a:xfrm>
              <a:off x="5789280" y="136392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386" name="pl386"/>
            <p:cNvSpPr/>
            <p:nvPr/>
          </p:nvSpPr>
          <p:spPr>
            <a:xfrm>
              <a:off x="586236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7" name="pl387"/>
            <p:cNvSpPr/>
            <p:nvPr/>
          </p:nvSpPr>
          <p:spPr>
            <a:xfrm>
              <a:off x="6071162"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8" name="pl388"/>
            <p:cNvSpPr/>
            <p:nvPr/>
          </p:nvSpPr>
          <p:spPr>
            <a:xfrm>
              <a:off x="627996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89" name="pl389"/>
            <p:cNvSpPr/>
            <p:nvPr/>
          </p:nvSpPr>
          <p:spPr>
            <a:xfrm>
              <a:off x="648876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0" name="pl390"/>
            <p:cNvSpPr/>
            <p:nvPr/>
          </p:nvSpPr>
          <p:spPr>
            <a:xfrm>
              <a:off x="669756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1" name="pl391"/>
            <p:cNvSpPr/>
            <p:nvPr/>
          </p:nvSpPr>
          <p:spPr>
            <a:xfrm>
              <a:off x="690636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2" name="pl392"/>
            <p:cNvSpPr/>
            <p:nvPr/>
          </p:nvSpPr>
          <p:spPr>
            <a:xfrm>
              <a:off x="711516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3" name="pl393"/>
            <p:cNvSpPr/>
            <p:nvPr/>
          </p:nvSpPr>
          <p:spPr>
            <a:xfrm>
              <a:off x="732397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394" name="pl394"/>
            <p:cNvSpPr/>
            <p:nvPr/>
          </p:nvSpPr>
          <p:spPr>
            <a:xfrm>
              <a:off x="5862360" y="1432355"/>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BEBEBE">
                  <a:alpha val="69803"/>
                </a:srgbClr>
              </a:solidFill>
              <a:prstDash val="solid"/>
              <a:round/>
            </a:ln>
          </p:spPr>
          <p:txBody>
            <a:bodyPr/>
            <a:lstStyle/>
            <a:p>
              <a:endParaRPr/>
            </a:p>
          </p:txBody>
        </p:sp>
        <p:sp>
          <p:nvSpPr>
            <p:cNvPr id="395" name="pl395"/>
            <p:cNvSpPr/>
            <p:nvPr/>
          </p:nvSpPr>
          <p:spPr>
            <a:xfrm>
              <a:off x="5862360" y="1451907"/>
              <a:ext cx="1461609" cy="234621"/>
            </a:xfrm>
            <a:custGeom>
              <a:avLst/>
              <a:gdLst/>
              <a:ahLst/>
              <a:cxnLst/>
              <a:rect l="0" t="0" r="0" b="0"/>
              <a:pathLst>
                <a:path w="1461609" h="234621">
                  <a:moveTo>
                    <a:pt x="0" y="58655"/>
                  </a:moveTo>
                  <a:lnTo>
                    <a:pt x="208801" y="58655"/>
                  </a:lnTo>
                  <a:lnTo>
                    <a:pt x="417602" y="136862"/>
                  </a:lnTo>
                  <a:lnTo>
                    <a:pt x="626404" y="234621"/>
                  </a:lnTo>
                  <a:lnTo>
                    <a:pt x="835205" y="0"/>
                  </a:lnTo>
                  <a:lnTo>
                    <a:pt x="1044007" y="78207"/>
                  </a:lnTo>
                  <a:lnTo>
                    <a:pt x="1252808" y="127086"/>
                  </a:lnTo>
                  <a:lnTo>
                    <a:pt x="1461609" y="87982"/>
                  </a:lnTo>
                </a:path>
              </a:pathLst>
            </a:custGeom>
            <a:ln w="40651" cap="flat">
              <a:solidFill>
                <a:srgbClr val="BEBEBE">
                  <a:alpha val="69803"/>
                </a:srgbClr>
              </a:solidFill>
              <a:prstDash val="solid"/>
              <a:round/>
            </a:ln>
          </p:spPr>
          <p:txBody>
            <a:bodyPr/>
            <a:lstStyle/>
            <a:p>
              <a:endParaRPr/>
            </a:p>
          </p:txBody>
        </p:sp>
        <p:sp>
          <p:nvSpPr>
            <p:cNvPr id="396" name="pl396"/>
            <p:cNvSpPr/>
            <p:nvPr/>
          </p:nvSpPr>
          <p:spPr>
            <a:xfrm>
              <a:off x="5862360" y="1451907"/>
              <a:ext cx="1461609" cy="234621"/>
            </a:xfrm>
            <a:custGeom>
              <a:avLst/>
              <a:gdLst/>
              <a:ahLst/>
              <a:cxnLst/>
              <a:rect l="0" t="0" r="0" b="0"/>
              <a:pathLst>
                <a:path w="1461609" h="234621">
                  <a:moveTo>
                    <a:pt x="0" y="58655"/>
                  </a:moveTo>
                  <a:lnTo>
                    <a:pt x="208801" y="58655"/>
                  </a:lnTo>
                  <a:lnTo>
                    <a:pt x="417602" y="136862"/>
                  </a:lnTo>
                  <a:lnTo>
                    <a:pt x="626404" y="234621"/>
                  </a:lnTo>
                  <a:lnTo>
                    <a:pt x="835205" y="0"/>
                  </a:lnTo>
                  <a:lnTo>
                    <a:pt x="1044007" y="78207"/>
                  </a:lnTo>
                  <a:lnTo>
                    <a:pt x="1252808" y="127086"/>
                  </a:lnTo>
                  <a:lnTo>
                    <a:pt x="1461609" y="87982"/>
                  </a:lnTo>
                </a:path>
              </a:pathLst>
            </a:custGeom>
            <a:ln w="35231" cap="flat">
              <a:solidFill>
                <a:srgbClr val="BEBEBE">
                  <a:alpha val="69803"/>
                </a:srgbClr>
              </a:solidFill>
              <a:prstDash val="solid"/>
              <a:round/>
            </a:ln>
          </p:spPr>
          <p:txBody>
            <a:bodyPr/>
            <a:lstStyle/>
            <a:p>
              <a:endParaRPr/>
            </a:p>
          </p:txBody>
        </p:sp>
        <p:sp>
          <p:nvSpPr>
            <p:cNvPr id="397" name="pl397"/>
            <p:cNvSpPr/>
            <p:nvPr/>
          </p:nvSpPr>
          <p:spPr>
            <a:xfrm>
              <a:off x="5862360" y="1432355"/>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6B6B6B">
                  <a:alpha val="100000"/>
                </a:srgbClr>
              </a:solidFill>
              <a:prstDash val="solid"/>
              <a:round/>
            </a:ln>
          </p:spPr>
          <p:txBody>
            <a:bodyPr/>
            <a:lstStyle/>
            <a:p>
              <a:endParaRPr/>
            </a:p>
          </p:txBody>
        </p:sp>
        <p:sp>
          <p:nvSpPr>
            <p:cNvPr id="398" name="pl398"/>
            <p:cNvSpPr/>
            <p:nvPr/>
          </p:nvSpPr>
          <p:spPr>
            <a:xfrm>
              <a:off x="5862360" y="1451907"/>
              <a:ext cx="1461609" cy="234621"/>
            </a:xfrm>
            <a:custGeom>
              <a:avLst/>
              <a:gdLst/>
              <a:ahLst/>
              <a:cxnLst/>
              <a:rect l="0" t="0" r="0" b="0"/>
              <a:pathLst>
                <a:path w="1461609" h="234621">
                  <a:moveTo>
                    <a:pt x="0" y="58655"/>
                  </a:moveTo>
                  <a:lnTo>
                    <a:pt x="208801" y="58655"/>
                  </a:lnTo>
                  <a:lnTo>
                    <a:pt x="417602" y="136862"/>
                  </a:lnTo>
                  <a:lnTo>
                    <a:pt x="626404" y="234621"/>
                  </a:lnTo>
                  <a:lnTo>
                    <a:pt x="835205" y="0"/>
                  </a:lnTo>
                  <a:lnTo>
                    <a:pt x="1044007" y="78207"/>
                  </a:lnTo>
                  <a:lnTo>
                    <a:pt x="1252808" y="127086"/>
                  </a:lnTo>
                  <a:lnTo>
                    <a:pt x="1461609" y="87982"/>
                  </a:lnTo>
                </a:path>
              </a:pathLst>
            </a:custGeom>
            <a:ln w="40651" cap="flat">
              <a:solidFill>
                <a:srgbClr val="000000">
                  <a:alpha val="100000"/>
                </a:srgbClr>
              </a:solidFill>
              <a:prstDash val="solid"/>
              <a:round/>
            </a:ln>
          </p:spPr>
          <p:txBody>
            <a:bodyPr/>
            <a:lstStyle/>
            <a:p>
              <a:endParaRPr/>
            </a:p>
          </p:txBody>
        </p:sp>
        <p:sp>
          <p:nvSpPr>
            <p:cNvPr id="399" name="pl399"/>
            <p:cNvSpPr/>
            <p:nvPr/>
          </p:nvSpPr>
          <p:spPr>
            <a:xfrm>
              <a:off x="5862360" y="1451907"/>
              <a:ext cx="1461609" cy="234621"/>
            </a:xfrm>
            <a:custGeom>
              <a:avLst/>
              <a:gdLst/>
              <a:ahLst/>
              <a:cxnLst/>
              <a:rect l="0" t="0" r="0" b="0"/>
              <a:pathLst>
                <a:path w="1461609" h="234621">
                  <a:moveTo>
                    <a:pt x="0" y="58655"/>
                  </a:moveTo>
                  <a:lnTo>
                    <a:pt x="208801" y="58655"/>
                  </a:lnTo>
                  <a:lnTo>
                    <a:pt x="417602" y="136862"/>
                  </a:lnTo>
                  <a:lnTo>
                    <a:pt x="626404" y="234621"/>
                  </a:lnTo>
                  <a:lnTo>
                    <a:pt x="835205" y="0"/>
                  </a:lnTo>
                  <a:lnTo>
                    <a:pt x="1044007" y="78207"/>
                  </a:lnTo>
                  <a:lnTo>
                    <a:pt x="1252808" y="127086"/>
                  </a:lnTo>
                  <a:lnTo>
                    <a:pt x="1461609" y="87982"/>
                  </a:lnTo>
                </a:path>
              </a:pathLst>
            </a:custGeom>
            <a:ln w="35231" cap="flat">
              <a:solidFill>
                <a:srgbClr val="1CABE2">
                  <a:alpha val="100000"/>
                </a:srgbClr>
              </a:solidFill>
              <a:prstDash val="solid"/>
              <a:round/>
            </a:ln>
          </p:spPr>
          <p:txBody>
            <a:bodyPr/>
            <a:lstStyle/>
            <a:p>
              <a:endParaRPr/>
            </a:p>
          </p:txBody>
        </p:sp>
        <p:sp>
          <p:nvSpPr>
            <p:cNvPr id="400" name="tx400"/>
            <p:cNvSpPr/>
            <p:nvPr/>
          </p:nvSpPr>
          <p:spPr>
            <a:xfrm>
              <a:off x="5802070" y="13304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01" name="tx401"/>
            <p:cNvSpPr/>
            <p:nvPr/>
          </p:nvSpPr>
          <p:spPr>
            <a:xfrm>
              <a:off x="6010872" y="13304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02" name="tx402"/>
            <p:cNvSpPr/>
            <p:nvPr/>
          </p:nvSpPr>
          <p:spPr>
            <a:xfrm>
              <a:off x="6219673" y="141129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03" name="tx403"/>
            <p:cNvSpPr/>
            <p:nvPr/>
          </p:nvSpPr>
          <p:spPr>
            <a:xfrm>
              <a:off x="6428475" y="15064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04" name="tx404"/>
            <p:cNvSpPr/>
            <p:nvPr/>
          </p:nvSpPr>
          <p:spPr>
            <a:xfrm>
              <a:off x="6637276" y="12717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05" name="tx405"/>
            <p:cNvSpPr/>
            <p:nvPr/>
          </p:nvSpPr>
          <p:spPr>
            <a:xfrm>
              <a:off x="6846078" y="134994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06" name="tx406"/>
            <p:cNvSpPr/>
            <p:nvPr/>
          </p:nvSpPr>
          <p:spPr>
            <a:xfrm>
              <a:off x="7054879" y="13988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07" name="tx407"/>
            <p:cNvSpPr/>
            <p:nvPr/>
          </p:nvSpPr>
          <p:spPr>
            <a:xfrm>
              <a:off x="7263680" y="1359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08" name="rc408"/>
            <p:cNvSpPr/>
            <p:nvPr/>
          </p:nvSpPr>
          <p:spPr>
            <a:xfrm>
              <a:off x="5789280" y="2358593"/>
              <a:ext cx="1607770" cy="1000072"/>
            </a:xfrm>
            <a:prstGeom prst="rect">
              <a:avLst/>
            </a:prstGeom>
            <a:solidFill>
              <a:srgbClr val="EBEBEB">
                <a:alpha val="100000"/>
              </a:srgbClr>
            </a:solidFill>
          </p:spPr>
          <p:txBody>
            <a:bodyPr/>
            <a:lstStyle/>
            <a:p>
              <a:endParaRPr/>
            </a:p>
          </p:txBody>
        </p:sp>
        <p:sp>
          <p:nvSpPr>
            <p:cNvPr id="409" name="pl409"/>
            <p:cNvSpPr/>
            <p:nvPr/>
          </p:nvSpPr>
          <p:spPr>
            <a:xfrm>
              <a:off x="5789280" y="32594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0" name="pl410"/>
            <p:cNvSpPr/>
            <p:nvPr/>
          </p:nvSpPr>
          <p:spPr>
            <a:xfrm>
              <a:off x="5789280" y="301504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1" name="pl411"/>
            <p:cNvSpPr/>
            <p:nvPr/>
          </p:nvSpPr>
          <p:spPr>
            <a:xfrm>
              <a:off x="5789280" y="277064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2" name="pl412"/>
            <p:cNvSpPr/>
            <p:nvPr/>
          </p:nvSpPr>
          <p:spPr>
            <a:xfrm>
              <a:off x="5789280" y="252624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3" name="pl413"/>
            <p:cNvSpPr/>
            <p:nvPr/>
          </p:nvSpPr>
          <p:spPr>
            <a:xfrm>
              <a:off x="578928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14" name="pl414"/>
            <p:cNvSpPr/>
            <p:nvPr/>
          </p:nvSpPr>
          <p:spPr>
            <a:xfrm>
              <a:off x="5789280" y="313724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5" name="pl415"/>
            <p:cNvSpPr/>
            <p:nvPr/>
          </p:nvSpPr>
          <p:spPr>
            <a:xfrm>
              <a:off x="5789280" y="289284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6" name="pl416"/>
            <p:cNvSpPr/>
            <p:nvPr/>
          </p:nvSpPr>
          <p:spPr>
            <a:xfrm>
              <a:off x="5789280" y="264844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586236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8" name="pl418"/>
            <p:cNvSpPr/>
            <p:nvPr/>
          </p:nvSpPr>
          <p:spPr>
            <a:xfrm>
              <a:off x="6071162"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627996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648876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669756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690636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711516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732397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25" name="pl425"/>
            <p:cNvSpPr/>
            <p:nvPr/>
          </p:nvSpPr>
          <p:spPr>
            <a:xfrm>
              <a:off x="5862360" y="2716879"/>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BEBEBE">
                  <a:alpha val="69803"/>
                </a:srgbClr>
              </a:solidFill>
              <a:prstDash val="solid"/>
              <a:round/>
            </a:ln>
          </p:spPr>
          <p:txBody>
            <a:bodyPr/>
            <a:lstStyle/>
            <a:p>
              <a:endParaRPr/>
            </a:p>
          </p:txBody>
        </p:sp>
        <p:sp>
          <p:nvSpPr>
            <p:cNvPr id="426" name="pl426"/>
            <p:cNvSpPr/>
            <p:nvPr/>
          </p:nvSpPr>
          <p:spPr>
            <a:xfrm>
              <a:off x="5862360" y="2814638"/>
              <a:ext cx="1461609" cy="136862"/>
            </a:xfrm>
            <a:custGeom>
              <a:avLst/>
              <a:gdLst/>
              <a:ahLst/>
              <a:cxnLst/>
              <a:rect l="0" t="0" r="0" b="0"/>
              <a:pathLst>
                <a:path w="1461609" h="136862">
                  <a:moveTo>
                    <a:pt x="0" y="78207"/>
                  </a:moveTo>
                  <a:lnTo>
                    <a:pt x="208801" y="48879"/>
                  </a:lnTo>
                  <a:lnTo>
                    <a:pt x="417602" y="0"/>
                  </a:lnTo>
                  <a:lnTo>
                    <a:pt x="626404" y="107534"/>
                  </a:lnTo>
                  <a:lnTo>
                    <a:pt x="835205" y="136862"/>
                  </a:lnTo>
                  <a:lnTo>
                    <a:pt x="1044007" y="39103"/>
                  </a:lnTo>
                  <a:lnTo>
                    <a:pt x="1252808" y="68431"/>
                  </a:lnTo>
                  <a:lnTo>
                    <a:pt x="1461609" y="97758"/>
                  </a:lnTo>
                </a:path>
              </a:pathLst>
            </a:custGeom>
            <a:ln w="40651" cap="flat">
              <a:solidFill>
                <a:srgbClr val="BEBEBE">
                  <a:alpha val="69803"/>
                </a:srgbClr>
              </a:solidFill>
              <a:prstDash val="solid"/>
              <a:round/>
            </a:ln>
          </p:spPr>
          <p:txBody>
            <a:bodyPr/>
            <a:lstStyle/>
            <a:p>
              <a:endParaRPr/>
            </a:p>
          </p:txBody>
        </p:sp>
        <p:sp>
          <p:nvSpPr>
            <p:cNvPr id="427" name="pl427"/>
            <p:cNvSpPr/>
            <p:nvPr/>
          </p:nvSpPr>
          <p:spPr>
            <a:xfrm>
              <a:off x="5862360" y="2814638"/>
              <a:ext cx="1461609" cy="136862"/>
            </a:xfrm>
            <a:custGeom>
              <a:avLst/>
              <a:gdLst/>
              <a:ahLst/>
              <a:cxnLst/>
              <a:rect l="0" t="0" r="0" b="0"/>
              <a:pathLst>
                <a:path w="1461609" h="136862">
                  <a:moveTo>
                    <a:pt x="0" y="78207"/>
                  </a:moveTo>
                  <a:lnTo>
                    <a:pt x="208801" y="48879"/>
                  </a:lnTo>
                  <a:lnTo>
                    <a:pt x="417602" y="0"/>
                  </a:lnTo>
                  <a:lnTo>
                    <a:pt x="626404" y="107534"/>
                  </a:lnTo>
                  <a:lnTo>
                    <a:pt x="835205" y="136862"/>
                  </a:lnTo>
                  <a:lnTo>
                    <a:pt x="1044007" y="39103"/>
                  </a:lnTo>
                  <a:lnTo>
                    <a:pt x="1252808" y="68431"/>
                  </a:lnTo>
                  <a:lnTo>
                    <a:pt x="1461609" y="97758"/>
                  </a:lnTo>
                </a:path>
              </a:pathLst>
            </a:custGeom>
            <a:ln w="35231" cap="flat">
              <a:solidFill>
                <a:srgbClr val="BEBEBE">
                  <a:alpha val="69803"/>
                </a:srgbClr>
              </a:solidFill>
              <a:prstDash val="solid"/>
              <a:round/>
            </a:ln>
          </p:spPr>
          <p:txBody>
            <a:bodyPr/>
            <a:lstStyle/>
            <a:p>
              <a:endParaRPr/>
            </a:p>
          </p:txBody>
        </p:sp>
        <p:sp>
          <p:nvSpPr>
            <p:cNvPr id="428" name="pl428"/>
            <p:cNvSpPr/>
            <p:nvPr/>
          </p:nvSpPr>
          <p:spPr>
            <a:xfrm>
              <a:off x="5862360" y="2716879"/>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6B6B6B">
                  <a:alpha val="100000"/>
                </a:srgbClr>
              </a:solidFill>
              <a:prstDash val="solid"/>
              <a:round/>
            </a:ln>
          </p:spPr>
          <p:txBody>
            <a:bodyPr/>
            <a:lstStyle/>
            <a:p>
              <a:endParaRPr/>
            </a:p>
          </p:txBody>
        </p:sp>
        <p:sp>
          <p:nvSpPr>
            <p:cNvPr id="429" name="pl429"/>
            <p:cNvSpPr/>
            <p:nvPr/>
          </p:nvSpPr>
          <p:spPr>
            <a:xfrm>
              <a:off x="5862360" y="2814638"/>
              <a:ext cx="1461609" cy="136862"/>
            </a:xfrm>
            <a:custGeom>
              <a:avLst/>
              <a:gdLst/>
              <a:ahLst/>
              <a:cxnLst/>
              <a:rect l="0" t="0" r="0" b="0"/>
              <a:pathLst>
                <a:path w="1461609" h="136862">
                  <a:moveTo>
                    <a:pt x="0" y="78207"/>
                  </a:moveTo>
                  <a:lnTo>
                    <a:pt x="208801" y="48879"/>
                  </a:lnTo>
                  <a:lnTo>
                    <a:pt x="417602" y="0"/>
                  </a:lnTo>
                  <a:lnTo>
                    <a:pt x="626404" y="107534"/>
                  </a:lnTo>
                  <a:lnTo>
                    <a:pt x="835205" y="136862"/>
                  </a:lnTo>
                  <a:lnTo>
                    <a:pt x="1044007" y="39103"/>
                  </a:lnTo>
                  <a:lnTo>
                    <a:pt x="1252808" y="68431"/>
                  </a:lnTo>
                  <a:lnTo>
                    <a:pt x="1461609" y="97758"/>
                  </a:lnTo>
                </a:path>
              </a:pathLst>
            </a:custGeom>
            <a:ln w="40651" cap="flat">
              <a:solidFill>
                <a:srgbClr val="000000">
                  <a:alpha val="100000"/>
                </a:srgbClr>
              </a:solidFill>
              <a:prstDash val="solid"/>
              <a:round/>
            </a:ln>
          </p:spPr>
          <p:txBody>
            <a:bodyPr/>
            <a:lstStyle/>
            <a:p>
              <a:endParaRPr/>
            </a:p>
          </p:txBody>
        </p:sp>
        <p:sp>
          <p:nvSpPr>
            <p:cNvPr id="430" name="pl430"/>
            <p:cNvSpPr/>
            <p:nvPr/>
          </p:nvSpPr>
          <p:spPr>
            <a:xfrm>
              <a:off x="5862360" y="2814638"/>
              <a:ext cx="1461609" cy="136862"/>
            </a:xfrm>
            <a:custGeom>
              <a:avLst/>
              <a:gdLst/>
              <a:ahLst/>
              <a:cxnLst/>
              <a:rect l="0" t="0" r="0" b="0"/>
              <a:pathLst>
                <a:path w="1461609" h="136862">
                  <a:moveTo>
                    <a:pt x="0" y="78207"/>
                  </a:moveTo>
                  <a:lnTo>
                    <a:pt x="208801" y="48879"/>
                  </a:lnTo>
                  <a:lnTo>
                    <a:pt x="417602" y="0"/>
                  </a:lnTo>
                  <a:lnTo>
                    <a:pt x="626404" y="107534"/>
                  </a:lnTo>
                  <a:lnTo>
                    <a:pt x="835205" y="136862"/>
                  </a:lnTo>
                  <a:lnTo>
                    <a:pt x="1044007" y="39103"/>
                  </a:lnTo>
                  <a:lnTo>
                    <a:pt x="1252808" y="68431"/>
                  </a:lnTo>
                  <a:lnTo>
                    <a:pt x="1461609" y="97758"/>
                  </a:lnTo>
                </a:path>
              </a:pathLst>
            </a:custGeom>
            <a:ln w="35231" cap="flat">
              <a:solidFill>
                <a:srgbClr val="1CABE2">
                  <a:alpha val="100000"/>
                </a:srgbClr>
              </a:solidFill>
              <a:prstDash val="solid"/>
              <a:round/>
            </a:ln>
          </p:spPr>
          <p:txBody>
            <a:bodyPr/>
            <a:lstStyle/>
            <a:p>
              <a:endParaRPr/>
            </a:p>
          </p:txBody>
        </p:sp>
        <p:sp>
          <p:nvSpPr>
            <p:cNvPr id="431" name="tx431"/>
            <p:cNvSpPr/>
            <p:nvPr/>
          </p:nvSpPr>
          <p:spPr>
            <a:xfrm>
              <a:off x="5802070" y="271405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32" name="tx432"/>
            <p:cNvSpPr/>
            <p:nvPr/>
          </p:nvSpPr>
          <p:spPr>
            <a:xfrm>
              <a:off x="6010872" y="26834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33" name="tx433"/>
            <p:cNvSpPr/>
            <p:nvPr/>
          </p:nvSpPr>
          <p:spPr>
            <a:xfrm>
              <a:off x="6219673" y="263446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34" name="tx434"/>
            <p:cNvSpPr/>
            <p:nvPr/>
          </p:nvSpPr>
          <p:spPr>
            <a:xfrm>
              <a:off x="6428475" y="274337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35" name="tx435"/>
            <p:cNvSpPr/>
            <p:nvPr/>
          </p:nvSpPr>
          <p:spPr>
            <a:xfrm>
              <a:off x="6637276" y="2771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36" name="tx436"/>
            <p:cNvSpPr/>
            <p:nvPr/>
          </p:nvSpPr>
          <p:spPr>
            <a:xfrm>
              <a:off x="6846078" y="26736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37" name="tx437"/>
            <p:cNvSpPr/>
            <p:nvPr/>
          </p:nvSpPr>
          <p:spPr>
            <a:xfrm>
              <a:off x="7054879" y="27029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38" name="tx438"/>
            <p:cNvSpPr/>
            <p:nvPr/>
          </p:nvSpPr>
          <p:spPr>
            <a:xfrm>
              <a:off x="7263680" y="27322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39" name="rc439"/>
            <p:cNvSpPr/>
            <p:nvPr/>
          </p:nvSpPr>
          <p:spPr>
            <a:xfrm>
              <a:off x="5789280" y="3643117"/>
              <a:ext cx="1607770" cy="1000072"/>
            </a:xfrm>
            <a:prstGeom prst="rect">
              <a:avLst/>
            </a:prstGeom>
            <a:solidFill>
              <a:srgbClr val="EBEBEB">
                <a:alpha val="100000"/>
              </a:srgbClr>
            </a:solidFill>
          </p:spPr>
          <p:txBody>
            <a:bodyPr/>
            <a:lstStyle/>
            <a:p>
              <a:endParaRPr/>
            </a:p>
          </p:txBody>
        </p:sp>
        <p:sp>
          <p:nvSpPr>
            <p:cNvPr id="440" name="pl440"/>
            <p:cNvSpPr/>
            <p:nvPr/>
          </p:nvSpPr>
          <p:spPr>
            <a:xfrm>
              <a:off x="5789280" y="45439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1" name="pl441"/>
            <p:cNvSpPr/>
            <p:nvPr/>
          </p:nvSpPr>
          <p:spPr>
            <a:xfrm>
              <a:off x="5789280" y="429956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2" name="pl442"/>
            <p:cNvSpPr/>
            <p:nvPr/>
          </p:nvSpPr>
          <p:spPr>
            <a:xfrm>
              <a:off x="5789280" y="40551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3" name="pl443"/>
            <p:cNvSpPr/>
            <p:nvPr/>
          </p:nvSpPr>
          <p:spPr>
            <a:xfrm>
              <a:off x="5789280" y="38107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4" name="pl444"/>
            <p:cNvSpPr/>
            <p:nvPr/>
          </p:nvSpPr>
          <p:spPr>
            <a:xfrm>
              <a:off x="578928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45" name="pl445"/>
            <p:cNvSpPr/>
            <p:nvPr/>
          </p:nvSpPr>
          <p:spPr>
            <a:xfrm>
              <a:off x="5789280" y="442176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6" name="pl446"/>
            <p:cNvSpPr/>
            <p:nvPr/>
          </p:nvSpPr>
          <p:spPr>
            <a:xfrm>
              <a:off x="5789280" y="417736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7" name="pl447"/>
            <p:cNvSpPr/>
            <p:nvPr/>
          </p:nvSpPr>
          <p:spPr>
            <a:xfrm>
              <a:off x="5789280" y="393297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48" name="pl448"/>
            <p:cNvSpPr/>
            <p:nvPr/>
          </p:nvSpPr>
          <p:spPr>
            <a:xfrm>
              <a:off x="586236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49" name="pl449"/>
            <p:cNvSpPr/>
            <p:nvPr/>
          </p:nvSpPr>
          <p:spPr>
            <a:xfrm>
              <a:off x="6071162"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0" name="pl450"/>
            <p:cNvSpPr/>
            <p:nvPr/>
          </p:nvSpPr>
          <p:spPr>
            <a:xfrm>
              <a:off x="627996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1" name="pl451"/>
            <p:cNvSpPr/>
            <p:nvPr/>
          </p:nvSpPr>
          <p:spPr>
            <a:xfrm>
              <a:off x="648876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2" name="pl452"/>
            <p:cNvSpPr/>
            <p:nvPr/>
          </p:nvSpPr>
          <p:spPr>
            <a:xfrm>
              <a:off x="669756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3" name="pl453"/>
            <p:cNvSpPr/>
            <p:nvPr/>
          </p:nvSpPr>
          <p:spPr>
            <a:xfrm>
              <a:off x="690636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4" name="pl454"/>
            <p:cNvSpPr/>
            <p:nvPr/>
          </p:nvSpPr>
          <p:spPr>
            <a:xfrm>
              <a:off x="711516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5" name="pl455"/>
            <p:cNvSpPr/>
            <p:nvPr/>
          </p:nvSpPr>
          <p:spPr>
            <a:xfrm>
              <a:off x="732397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56" name="pl456"/>
            <p:cNvSpPr/>
            <p:nvPr/>
          </p:nvSpPr>
          <p:spPr>
            <a:xfrm>
              <a:off x="5862360" y="4001403"/>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BEBEBE">
                  <a:alpha val="69803"/>
                </a:srgbClr>
              </a:solidFill>
              <a:prstDash val="solid"/>
              <a:round/>
            </a:ln>
          </p:spPr>
          <p:txBody>
            <a:bodyPr/>
            <a:lstStyle/>
            <a:p>
              <a:endParaRPr/>
            </a:p>
          </p:txBody>
        </p:sp>
        <p:sp>
          <p:nvSpPr>
            <p:cNvPr id="457" name="pl457"/>
            <p:cNvSpPr/>
            <p:nvPr/>
          </p:nvSpPr>
          <p:spPr>
            <a:xfrm>
              <a:off x="5862360" y="4040507"/>
              <a:ext cx="1461609" cy="195517"/>
            </a:xfrm>
            <a:custGeom>
              <a:avLst/>
              <a:gdLst/>
              <a:ahLst/>
              <a:cxnLst/>
              <a:rect l="0" t="0" r="0" b="0"/>
              <a:pathLst>
                <a:path w="1461609" h="195517">
                  <a:moveTo>
                    <a:pt x="0" y="48879"/>
                  </a:moveTo>
                  <a:lnTo>
                    <a:pt x="208801" y="48879"/>
                  </a:lnTo>
                  <a:lnTo>
                    <a:pt x="417602" y="58655"/>
                  </a:lnTo>
                  <a:lnTo>
                    <a:pt x="626404" y="195517"/>
                  </a:lnTo>
                  <a:lnTo>
                    <a:pt x="835205" y="48879"/>
                  </a:lnTo>
                  <a:lnTo>
                    <a:pt x="1044007" y="0"/>
                  </a:lnTo>
                  <a:lnTo>
                    <a:pt x="1252808" y="175965"/>
                  </a:lnTo>
                  <a:lnTo>
                    <a:pt x="1461609" y="175965"/>
                  </a:lnTo>
                </a:path>
              </a:pathLst>
            </a:custGeom>
            <a:ln w="40651" cap="flat">
              <a:solidFill>
                <a:srgbClr val="BEBEBE">
                  <a:alpha val="69803"/>
                </a:srgbClr>
              </a:solidFill>
              <a:prstDash val="solid"/>
              <a:round/>
            </a:ln>
          </p:spPr>
          <p:txBody>
            <a:bodyPr/>
            <a:lstStyle/>
            <a:p>
              <a:endParaRPr/>
            </a:p>
          </p:txBody>
        </p:sp>
        <p:sp>
          <p:nvSpPr>
            <p:cNvPr id="458" name="pl458"/>
            <p:cNvSpPr/>
            <p:nvPr/>
          </p:nvSpPr>
          <p:spPr>
            <a:xfrm>
              <a:off x="5862360" y="4040507"/>
              <a:ext cx="1461609" cy="195517"/>
            </a:xfrm>
            <a:custGeom>
              <a:avLst/>
              <a:gdLst/>
              <a:ahLst/>
              <a:cxnLst/>
              <a:rect l="0" t="0" r="0" b="0"/>
              <a:pathLst>
                <a:path w="1461609" h="195517">
                  <a:moveTo>
                    <a:pt x="0" y="48879"/>
                  </a:moveTo>
                  <a:lnTo>
                    <a:pt x="208801" y="48879"/>
                  </a:lnTo>
                  <a:lnTo>
                    <a:pt x="417602" y="58655"/>
                  </a:lnTo>
                  <a:lnTo>
                    <a:pt x="626404" y="195517"/>
                  </a:lnTo>
                  <a:lnTo>
                    <a:pt x="835205" y="48879"/>
                  </a:lnTo>
                  <a:lnTo>
                    <a:pt x="1044007" y="0"/>
                  </a:lnTo>
                  <a:lnTo>
                    <a:pt x="1252808" y="175965"/>
                  </a:lnTo>
                  <a:lnTo>
                    <a:pt x="1461609" y="175965"/>
                  </a:lnTo>
                </a:path>
              </a:pathLst>
            </a:custGeom>
            <a:ln w="35231" cap="flat">
              <a:solidFill>
                <a:srgbClr val="BEBEBE">
                  <a:alpha val="69803"/>
                </a:srgbClr>
              </a:solidFill>
              <a:prstDash val="solid"/>
              <a:round/>
            </a:ln>
          </p:spPr>
          <p:txBody>
            <a:bodyPr/>
            <a:lstStyle/>
            <a:p>
              <a:endParaRPr/>
            </a:p>
          </p:txBody>
        </p:sp>
        <p:sp>
          <p:nvSpPr>
            <p:cNvPr id="459" name="pl459"/>
            <p:cNvSpPr/>
            <p:nvPr/>
          </p:nvSpPr>
          <p:spPr>
            <a:xfrm>
              <a:off x="5862360" y="4001403"/>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6B6B6B">
                  <a:alpha val="100000"/>
                </a:srgbClr>
              </a:solidFill>
              <a:prstDash val="solid"/>
              <a:round/>
            </a:ln>
          </p:spPr>
          <p:txBody>
            <a:bodyPr/>
            <a:lstStyle/>
            <a:p>
              <a:endParaRPr/>
            </a:p>
          </p:txBody>
        </p:sp>
        <p:sp>
          <p:nvSpPr>
            <p:cNvPr id="460" name="pl460"/>
            <p:cNvSpPr/>
            <p:nvPr/>
          </p:nvSpPr>
          <p:spPr>
            <a:xfrm>
              <a:off x="5862360" y="4040507"/>
              <a:ext cx="1461609" cy="195517"/>
            </a:xfrm>
            <a:custGeom>
              <a:avLst/>
              <a:gdLst/>
              <a:ahLst/>
              <a:cxnLst/>
              <a:rect l="0" t="0" r="0" b="0"/>
              <a:pathLst>
                <a:path w="1461609" h="195517">
                  <a:moveTo>
                    <a:pt x="0" y="48879"/>
                  </a:moveTo>
                  <a:lnTo>
                    <a:pt x="208801" y="48879"/>
                  </a:lnTo>
                  <a:lnTo>
                    <a:pt x="417602" y="58655"/>
                  </a:lnTo>
                  <a:lnTo>
                    <a:pt x="626404" y="195517"/>
                  </a:lnTo>
                  <a:lnTo>
                    <a:pt x="835205" y="48879"/>
                  </a:lnTo>
                  <a:lnTo>
                    <a:pt x="1044007" y="0"/>
                  </a:lnTo>
                  <a:lnTo>
                    <a:pt x="1252808" y="175965"/>
                  </a:lnTo>
                  <a:lnTo>
                    <a:pt x="1461609" y="175965"/>
                  </a:lnTo>
                </a:path>
              </a:pathLst>
            </a:custGeom>
            <a:ln w="40651" cap="flat">
              <a:solidFill>
                <a:srgbClr val="000000">
                  <a:alpha val="100000"/>
                </a:srgbClr>
              </a:solidFill>
              <a:prstDash val="solid"/>
              <a:round/>
            </a:ln>
          </p:spPr>
          <p:txBody>
            <a:bodyPr/>
            <a:lstStyle/>
            <a:p>
              <a:endParaRPr/>
            </a:p>
          </p:txBody>
        </p:sp>
        <p:sp>
          <p:nvSpPr>
            <p:cNvPr id="461" name="pl461"/>
            <p:cNvSpPr/>
            <p:nvPr/>
          </p:nvSpPr>
          <p:spPr>
            <a:xfrm>
              <a:off x="5862360" y="4040507"/>
              <a:ext cx="1461609" cy="195517"/>
            </a:xfrm>
            <a:custGeom>
              <a:avLst/>
              <a:gdLst/>
              <a:ahLst/>
              <a:cxnLst/>
              <a:rect l="0" t="0" r="0" b="0"/>
              <a:pathLst>
                <a:path w="1461609" h="195517">
                  <a:moveTo>
                    <a:pt x="0" y="48879"/>
                  </a:moveTo>
                  <a:lnTo>
                    <a:pt x="208801" y="48879"/>
                  </a:lnTo>
                  <a:lnTo>
                    <a:pt x="417602" y="58655"/>
                  </a:lnTo>
                  <a:lnTo>
                    <a:pt x="626404" y="195517"/>
                  </a:lnTo>
                  <a:lnTo>
                    <a:pt x="835205" y="48879"/>
                  </a:lnTo>
                  <a:lnTo>
                    <a:pt x="1044007" y="0"/>
                  </a:lnTo>
                  <a:lnTo>
                    <a:pt x="1252808" y="175965"/>
                  </a:lnTo>
                  <a:lnTo>
                    <a:pt x="1461609" y="175965"/>
                  </a:lnTo>
                </a:path>
              </a:pathLst>
            </a:custGeom>
            <a:ln w="35231" cap="flat">
              <a:solidFill>
                <a:srgbClr val="1CABE2">
                  <a:alpha val="100000"/>
                </a:srgbClr>
              </a:solidFill>
              <a:prstDash val="solid"/>
              <a:round/>
            </a:ln>
          </p:spPr>
          <p:txBody>
            <a:bodyPr/>
            <a:lstStyle/>
            <a:p>
              <a:endParaRPr/>
            </a:p>
          </p:txBody>
        </p:sp>
        <p:sp>
          <p:nvSpPr>
            <p:cNvPr id="462" name="tx462"/>
            <p:cNvSpPr/>
            <p:nvPr/>
          </p:nvSpPr>
          <p:spPr>
            <a:xfrm>
              <a:off x="5802070" y="39092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63" name="tx463"/>
            <p:cNvSpPr/>
            <p:nvPr/>
          </p:nvSpPr>
          <p:spPr>
            <a:xfrm>
              <a:off x="6010872" y="39092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64" name="tx464"/>
            <p:cNvSpPr/>
            <p:nvPr/>
          </p:nvSpPr>
          <p:spPr>
            <a:xfrm>
              <a:off x="6219673" y="39189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65" name="tx465"/>
            <p:cNvSpPr/>
            <p:nvPr/>
          </p:nvSpPr>
          <p:spPr>
            <a:xfrm>
              <a:off x="6428475" y="40559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66" name="tx466"/>
            <p:cNvSpPr/>
            <p:nvPr/>
          </p:nvSpPr>
          <p:spPr>
            <a:xfrm>
              <a:off x="6637276" y="39092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67" name="tx467"/>
            <p:cNvSpPr/>
            <p:nvPr/>
          </p:nvSpPr>
          <p:spPr>
            <a:xfrm>
              <a:off x="6846078" y="38603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68" name="tx468"/>
            <p:cNvSpPr/>
            <p:nvPr/>
          </p:nvSpPr>
          <p:spPr>
            <a:xfrm>
              <a:off x="7054879" y="403767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69" name="tx469"/>
            <p:cNvSpPr/>
            <p:nvPr/>
          </p:nvSpPr>
          <p:spPr>
            <a:xfrm>
              <a:off x="7263680" y="403767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70" name="rc470"/>
            <p:cNvSpPr/>
            <p:nvPr/>
          </p:nvSpPr>
          <p:spPr>
            <a:xfrm>
              <a:off x="5789280" y="4927641"/>
              <a:ext cx="1607770" cy="1000072"/>
            </a:xfrm>
            <a:prstGeom prst="rect">
              <a:avLst/>
            </a:prstGeom>
            <a:solidFill>
              <a:srgbClr val="EBEBEB">
                <a:alpha val="100000"/>
              </a:srgbClr>
            </a:solidFill>
          </p:spPr>
          <p:txBody>
            <a:bodyPr/>
            <a:lstStyle/>
            <a:p>
              <a:endParaRPr/>
            </a:p>
          </p:txBody>
        </p:sp>
        <p:sp>
          <p:nvSpPr>
            <p:cNvPr id="471" name="pl471"/>
            <p:cNvSpPr/>
            <p:nvPr/>
          </p:nvSpPr>
          <p:spPr>
            <a:xfrm>
              <a:off x="5789280" y="58284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2" name="pl472"/>
            <p:cNvSpPr/>
            <p:nvPr/>
          </p:nvSpPr>
          <p:spPr>
            <a:xfrm>
              <a:off x="5789280" y="558409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3" name="pl473"/>
            <p:cNvSpPr/>
            <p:nvPr/>
          </p:nvSpPr>
          <p:spPr>
            <a:xfrm>
              <a:off x="5789280" y="533969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4" name="pl474"/>
            <p:cNvSpPr/>
            <p:nvPr/>
          </p:nvSpPr>
          <p:spPr>
            <a:xfrm>
              <a:off x="5789280" y="50952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5" name="pl475"/>
            <p:cNvSpPr/>
            <p:nvPr/>
          </p:nvSpPr>
          <p:spPr>
            <a:xfrm>
              <a:off x="578928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476" name="pl476"/>
            <p:cNvSpPr/>
            <p:nvPr/>
          </p:nvSpPr>
          <p:spPr>
            <a:xfrm>
              <a:off x="5789280" y="570629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7" name="pl477"/>
            <p:cNvSpPr/>
            <p:nvPr/>
          </p:nvSpPr>
          <p:spPr>
            <a:xfrm>
              <a:off x="5789280" y="546189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8" name="pl478"/>
            <p:cNvSpPr/>
            <p:nvPr/>
          </p:nvSpPr>
          <p:spPr>
            <a:xfrm>
              <a:off x="5789280" y="521749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479" name="pl479"/>
            <p:cNvSpPr/>
            <p:nvPr/>
          </p:nvSpPr>
          <p:spPr>
            <a:xfrm>
              <a:off x="586236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0" name="pl480"/>
            <p:cNvSpPr/>
            <p:nvPr/>
          </p:nvSpPr>
          <p:spPr>
            <a:xfrm>
              <a:off x="6071162"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1" name="pl481"/>
            <p:cNvSpPr/>
            <p:nvPr/>
          </p:nvSpPr>
          <p:spPr>
            <a:xfrm>
              <a:off x="627996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2" name="pl482"/>
            <p:cNvSpPr/>
            <p:nvPr/>
          </p:nvSpPr>
          <p:spPr>
            <a:xfrm>
              <a:off x="648876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3" name="pl483"/>
            <p:cNvSpPr/>
            <p:nvPr/>
          </p:nvSpPr>
          <p:spPr>
            <a:xfrm>
              <a:off x="669756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4" name="pl484"/>
            <p:cNvSpPr/>
            <p:nvPr/>
          </p:nvSpPr>
          <p:spPr>
            <a:xfrm>
              <a:off x="690636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5" name="pl485"/>
            <p:cNvSpPr/>
            <p:nvPr/>
          </p:nvSpPr>
          <p:spPr>
            <a:xfrm>
              <a:off x="711516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6" name="pl486"/>
            <p:cNvSpPr/>
            <p:nvPr/>
          </p:nvSpPr>
          <p:spPr>
            <a:xfrm>
              <a:off x="732397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487" name="pl487"/>
            <p:cNvSpPr/>
            <p:nvPr/>
          </p:nvSpPr>
          <p:spPr>
            <a:xfrm>
              <a:off x="5862360" y="5285927"/>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BEBEBE">
                  <a:alpha val="69803"/>
                </a:srgbClr>
              </a:solidFill>
              <a:prstDash val="solid"/>
              <a:round/>
            </a:ln>
          </p:spPr>
          <p:txBody>
            <a:bodyPr/>
            <a:lstStyle/>
            <a:p>
              <a:endParaRPr/>
            </a:p>
          </p:txBody>
        </p:sp>
        <p:sp>
          <p:nvSpPr>
            <p:cNvPr id="488" name="pl488"/>
            <p:cNvSpPr/>
            <p:nvPr/>
          </p:nvSpPr>
          <p:spPr>
            <a:xfrm>
              <a:off x="5862360" y="5227272"/>
              <a:ext cx="1461609" cy="48879"/>
            </a:xfrm>
            <a:custGeom>
              <a:avLst/>
              <a:gdLst/>
              <a:ahLst/>
              <a:cxnLst/>
              <a:rect l="0" t="0" r="0" b="0"/>
              <a:pathLst>
                <a:path w="1461609" h="48879">
                  <a:moveTo>
                    <a:pt x="0" y="0"/>
                  </a:moveTo>
                  <a:lnTo>
                    <a:pt x="208801" y="0"/>
                  </a:lnTo>
                  <a:lnTo>
                    <a:pt x="417602" y="0"/>
                  </a:lnTo>
                  <a:lnTo>
                    <a:pt x="626404" y="0"/>
                  </a:lnTo>
                  <a:lnTo>
                    <a:pt x="835205" y="0"/>
                  </a:lnTo>
                  <a:lnTo>
                    <a:pt x="1044007" y="0"/>
                  </a:lnTo>
                  <a:lnTo>
                    <a:pt x="1252808" y="0"/>
                  </a:lnTo>
                  <a:lnTo>
                    <a:pt x="1461609" y="48879"/>
                  </a:lnTo>
                </a:path>
              </a:pathLst>
            </a:custGeom>
            <a:ln w="40651" cap="flat">
              <a:solidFill>
                <a:srgbClr val="BEBEBE">
                  <a:alpha val="69803"/>
                </a:srgbClr>
              </a:solidFill>
              <a:prstDash val="solid"/>
              <a:round/>
            </a:ln>
          </p:spPr>
          <p:txBody>
            <a:bodyPr/>
            <a:lstStyle/>
            <a:p>
              <a:endParaRPr/>
            </a:p>
          </p:txBody>
        </p:sp>
        <p:sp>
          <p:nvSpPr>
            <p:cNvPr id="489" name="pl489"/>
            <p:cNvSpPr/>
            <p:nvPr/>
          </p:nvSpPr>
          <p:spPr>
            <a:xfrm>
              <a:off x="5862360" y="5227272"/>
              <a:ext cx="1461609" cy="48879"/>
            </a:xfrm>
            <a:custGeom>
              <a:avLst/>
              <a:gdLst/>
              <a:ahLst/>
              <a:cxnLst/>
              <a:rect l="0" t="0" r="0" b="0"/>
              <a:pathLst>
                <a:path w="1461609" h="48879">
                  <a:moveTo>
                    <a:pt x="0" y="0"/>
                  </a:moveTo>
                  <a:lnTo>
                    <a:pt x="208801" y="0"/>
                  </a:lnTo>
                  <a:lnTo>
                    <a:pt x="417602" y="0"/>
                  </a:lnTo>
                  <a:lnTo>
                    <a:pt x="626404" y="0"/>
                  </a:lnTo>
                  <a:lnTo>
                    <a:pt x="835205" y="0"/>
                  </a:lnTo>
                  <a:lnTo>
                    <a:pt x="1044007" y="0"/>
                  </a:lnTo>
                  <a:lnTo>
                    <a:pt x="1252808" y="0"/>
                  </a:lnTo>
                  <a:lnTo>
                    <a:pt x="1461609" y="48879"/>
                  </a:lnTo>
                </a:path>
              </a:pathLst>
            </a:custGeom>
            <a:ln w="35231" cap="flat">
              <a:solidFill>
                <a:srgbClr val="BEBEBE">
                  <a:alpha val="69803"/>
                </a:srgbClr>
              </a:solidFill>
              <a:prstDash val="solid"/>
              <a:round/>
            </a:ln>
          </p:spPr>
          <p:txBody>
            <a:bodyPr/>
            <a:lstStyle/>
            <a:p>
              <a:endParaRPr/>
            </a:p>
          </p:txBody>
        </p:sp>
        <p:sp>
          <p:nvSpPr>
            <p:cNvPr id="490" name="pl490"/>
            <p:cNvSpPr/>
            <p:nvPr/>
          </p:nvSpPr>
          <p:spPr>
            <a:xfrm>
              <a:off x="5862360" y="5285927"/>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6B6B6B">
                  <a:alpha val="100000"/>
                </a:srgbClr>
              </a:solidFill>
              <a:prstDash val="solid"/>
              <a:round/>
            </a:ln>
          </p:spPr>
          <p:txBody>
            <a:bodyPr/>
            <a:lstStyle/>
            <a:p>
              <a:endParaRPr/>
            </a:p>
          </p:txBody>
        </p:sp>
        <p:sp>
          <p:nvSpPr>
            <p:cNvPr id="491" name="pl491"/>
            <p:cNvSpPr/>
            <p:nvPr/>
          </p:nvSpPr>
          <p:spPr>
            <a:xfrm>
              <a:off x="5862360" y="5227272"/>
              <a:ext cx="1461609" cy="48879"/>
            </a:xfrm>
            <a:custGeom>
              <a:avLst/>
              <a:gdLst/>
              <a:ahLst/>
              <a:cxnLst/>
              <a:rect l="0" t="0" r="0" b="0"/>
              <a:pathLst>
                <a:path w="1461609" h="48879">
                  <a:moveTo>
                    <a:pt x="0" y="0"/>
                  </a:moveTo>
                  <a:lnTo>
                    <a:pt x="208801" y="0"/>
                  </a:lnTo>
                  <a:lnTo>
                    <a:pt x="417602" y="0"/>
                  </a:lnTo>
                  <a:lnTo>
                    <a:pt x="626404" y="0"/>
                  </a:lnTo>
                  <a:lnTo>
                    <a:pt x="835205" y="0"/>
                  </a:lnTo>
                  <a:lnTo>
                    <a:pt x="1044007" y="0"/>
                  </a:lnTo>
                  <a:lnTo>
                    <a:pt x="1252808" y="0"/>
                  </a:lnTo>
                  <a:lnTo>
                    <a:pt x="1461609" y="48879"/>
                  </a:lnTo>
                </a:path>
              </a:pathLst>
            </a:custGeom>
            <a:ln w="40651" cap="flat">
              <a:solidFill>
                <a:srgbClr val="000000">
                  <a:alpha val="100000"/>
                </a:srgbClr>
              </a:solidFill>
              <a:prstDash val="solid"/>
              <a:round/>
            </a:ln>
          </p:spPr>
          <p:txBody>
            <a:bodyPr/>
            <a:lstStyle/>
            <a:p>
              <a:endParaRPr/>
            </a:p>
          </p:txBody>
        </p:sp>
        <p:sp>
          <p:nvSpPr>
            <p:cNvPr id="492" name="pl492"/>
            <p:cNvSpPr/>
            <p:nvPr/>
          </p:nvSpPr>
          <p:spPr>
            <a:xfrm>
              <a:off x="5862360" y="5227272"/>
              <a:ext cx="1461609" cy="48879"/>
            </a:xfrm>
            <a:custGeom>
              <a:avLst/>
              <a:gdLst/>
              <a:ahLst/>
              <a:cxnLst/>
              <a:rect l="0" t="0" r="0" b="0"/>
              <a:pathLst>
                <a:path w="1461609" h="48879">
                  <a:moveTo>
                    <a:pt x="0" y="0"/>
                  </a:moveTo>
                  <a:lnTo>
                    <a:pt x="208801" y="0"/>
                  </a:lnTo>
                  <a:lnTo>
                    <a:pt x="417602" y="0"/>
                  </a:lnTo>
                  <a:lnTo>
                    <a:pt x="626404" y="0"/>
                  </a:lnTo>
                  <a:lnTo>
                    <a:pt x="835205" y="0"/>
                  </a:lnTo>
                  <a:lnTo>
                    <a:pt x="1044007" y="0"/>
                  </a:lnTo>
                  <a:lnTo>
                    <a:pt x="1252808" y="0"/>
                  </a:lnTo>
                  <a:lnTo>
                    <a:pt x="1461609" y="48879"/>
                  </a:lnTo>
                </a:path>
              </a:pathLst>
            </a:custGeom>
            <a:ln w="35231" cap="flat">
              <a:solidFill>
                <a:srgbClr val="1CABE2">
                  <a:alpha val="100000"/>
                </a:srgbClr>
              </a:solidFill>
              <a:prstDash val="solid"/>
              <a:round/>
            </a:ln>
          </p:spPr>
          <p:txBody>
            <a:bodyPr/>
            <a:lstStyle/>
            <a:p>
              <a:endParaRPr/>
            </a:p>
          </p:txBody>
        </p:sp>
        <p:sp>
          <p:nvSpPr>
            <p:cNvPr id="493" name="tx493"/>
            <p:cNvSpPr/>
            <p:nvPr/>
          </p:nvSpPr>
          <p:spPr>
            <a:xfrm>
              <a:off x="5802070" y="5047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94" name="tx494"/>
            <p:cNvSpPr/>
            <p:nvPr/>
          </p:nvSpPr>
          <p:spPr>
            <a:xfrm>
              <a:off x="6010872" y="5047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95" name="tx495"/>
            <p:cNvSpPr/>
            <p:nvPr/>
          </p:nvSpPr>
          <p:spPr>
            <a:xfrm>
              <a:off x="6219673" y="5047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96" name="tx496"/>
            <p:cNvSpPr/>
            <p:nvPr/>
          </p:nvSpPr>
          <p:spPr>
            <a:xfrm>
              <a:off x="6428475" y="5047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97" name="tx497"/>
            <p:cNvSpPr/>
            <p:nvPr/>
          </p:nvSpPr>
          <p:spPr>
            <a:xfrm>
              <a:off x="6637276" y="5047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98" name="tx498"/>
            <p:cNvSpPr/>
            <p:nvPr/>
          </p:nvSpPr>
          <p:spPr>
            <a:xfrm>
              <a:off x="6846078" y="5047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99" name="tx499"/>
            <p:cNvSpPr/>
            <p:nvPr/>
          </p:nvSpPr>
          <p:spPr>
            <a:xfrm>
              <a:off x="7054879" y="50471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500" name="tx500"/>
            <p:cNvSpPr/>
            <p:nvPr/>
          </p:nvSpPr>
          <p:spPr>
            <a:xfrm>
              <a:off x="7263680" y="50960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01" name="rc501"/>
            <p:cNvSpPr/>
            <p:nvPr/>
          </p:nvSpPr>
          <p:spPr>
            <a:xfrm>
              <a:off x="7466640" y="1074069"/>
              <a:ext cx="1607770" cy="1000072"/>
            </a:xfrm>
            <a:prstGeom prst="rect">
              <a:avLst/>
            </a:prstGeom>
            <a:solidFill>
              <a:srgbClr val="EBEBEB">
                <a:alpha val="100000"/>
              </a:srgbClr>
            </a:solidFill>
          </p:spPr>
          <p:txBody>
            <a:bodyPr/>
            <a:lstStyle/>
            <a:p>
              <a:endParaRPr/>
            </a:p>
          </p:txBody>
        </p:sp>
        <p:sp>
          <p:nvSpPr>
            <p:cNvPr id="502" name="pl502"/>
            <p:cNvSpPr/>
            <p:nvPr/>
          </p:nvSpPr>
          <p:spPr>
            <a:xfrm>
              <a:off x="7466640" y="197491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3" name="pl503"/>
            <p:cNvSpPr/>
            <p:nvPr/>
          </p:nvSpPr>
          <p:spPr>
            <a:xfrm>
              <a:off x="7466640" y="173051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4" name="pl504"/>
            <p:cNvSpPr/>
            <p:nvPr/>
          </p:nvSpPr>
          <p:spPr>
            <a:xfrm>
              <a:off x="7466640" y="148612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5" name="pl505"/>
            <p:cNvSpPr/>
            <p:nvPr/>
          </p:nvSpPr>
          <p:spPr>
            <a:xfrm>
              <a:off x="7466640" y="124172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6" name="pl506"/>
            <p:cNvSpPr/>
            <p:nvPr/>
          </p:nvSpPr>
          <p:spPr>
            <a:xfrm>
              <a:off x="7466640" y="111952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07" name="pl507"/>
            <p:cNvSpPr/>
            <p:nvPr/>
          </p:nvSpPr>
          <p:spPr>
            <a:xfrm>
              <a:off x="7466640" y="185271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7466640" y="1608321"/>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7466640" y="1363924"/>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753972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7748521"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7957323"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8166124"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8374926"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8583727"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6" name="pl516"/>
            <p:cNvSpPr/>
            <p:nvPr/>
          </p:nvSpPr>
          <p:spPr>
            <a:xfrm>
              <a:off x="8792529"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7" name="pl517"/>
            <p:cNvSpPr/>
            <p:nvPr/>
          </p:nvSpPr>
          <p:spPr>
            <a:xfrm>
              <a:off x="9001330" y="1074069"/>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18" name="pl518"/>
            <p:cNvSpPr/>
            <p:nvPr/>
          </p:nvSpPr>
          <p:spPr>
            <a:xfrm>
              <a:off x="7539720" y="1432355"/>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BEBEBE">
                  <a:alpha val="69803"/>
                </a:srgbClr>
              </a:solidFill>
              <a:prstDash val="solid"/>
              <a:round/>
            </a:ln>
          </p:spPr>
          <p:txBody>
            <a:bodyPr/>
            <a:lstStyle/>
            <a:p>
              <a:endParaRPr/>
            </a:p>
          </p:txBody>
        </p:sp>
        <p:sp>
          <p:nvSpPr>
            <p:cNvPr id="519" name="pl519"/>
            <p:cNvSpPr/>
            <p:nvPr/>
          </p:nvSpPr>
          <p:spPr>
            <a:xfrm>
              <a:off x="7539720" y="1393251"/>
              <a:ext cx="1461609" cy="97758"/>
            </a:xfrm>
            <a:custGeom>
              <a:avLst/>
              <a:gdLst/>
              <a:ahLst/>
              <a:cxnLst/>
              <a:rect l="0" t="0" r="0" b="0"/>
              <a:pathLst>
                <a:path w="1461609" h="97758">
                  <a:moveTo>
                    <a:pt x="0" y="19551"/>
                  </a:moveTo>
                  <a:lnTo>
                    <a:pt x="208801" y="0"/>
                  </a:lnTo>
                  <a:lnTo>
                    <a:pt x="417602" y="48879"/>
                  </a:lnTo>
                  <a:lnTo>
                    <a:pt x="626404" y="68431"/>
                  </a:lnTo>
                  <a:lnTo>
                    <a:pt x="835205" y="58655"/>
                  </a:lnTo>
                  <a:lnTo>
                    <a:pt x="1044007" y="68431"/>
                  </a:lnTo>
                  <a:lnTo>
                    <a:pt x="1252808" y="29327"/>
                  </a:lnTo>
                  <a:lnTo>
                    <a:pt x="1461609" y="97758"/>
                  </a:lnTo>
                </a:path>
              </a:pathLst>
            </a:custGeom>
            <a:ln w="40651" cap="flat">
              <a:solidFill>
                <a:srgbClr val="BEBEBE">
                  <a:alpha val="69803"/>
                </a:srgbClr>
              </a:solidFill>
              <a:prstDash val="solid"/>
              <a:round/>
            </a:ln>
          </p:spPr>
          <p:txBody>
            <a:bodyPr/>
            <a:lstStyle/>
            <a:p>
              <a:endParaRPr/>
            </a:p>
          </p:txBody>
        </p:sp>
        <p:sp>
          <p:nvSpPr>
            <p:cNvPr id="520" name="pl520"/>
            <p:cNvSpPr/>
            <p:nvPr/>
          </p:nvSpPr>
          <p:spPr>
            <a:xfrm>
              <a:off x="7539720" y="1393251"/>
              <a:ext cx="1461609" cy="97758"/>
            </a:xfrm>
            <a:custGeom>
              <a:avLst/>
              <a:gdLst/>
              <a:ahLst/>
              <a:cxnLst/>
              <a:rect l="0" t="0" r="0" b="0"/>
              <a:pathLst>
                <a:path w="1461609" h="97758">
                  <a:moveTo>
                    <a:pt x="0" y="19551"/>
                  </a:moveTo>
                  <a:lnTo>
                    <a:pt x="208801" y="0"/>
                  </a:lnTo>
                  <a:lnTo>
                    <a:pt x="417602" y="48879"/>
                  </a:lnTo>
                  <a:lnTo>
                    <a:pt x="626404" y="68431"/>
                  </a:lnTo>
                  <a:lnTo>
                    <a:pt x="835205" y="58655"/>
                  </a:lnTo>
                  <a:lnTo>
                    <a:pt x="1044007" y="68431"/>
                  </a:lnTo>
                  <a:lnTo>
                    <a:pt x="1252808" y="29327"/>
                  </a:lnTo>
                  <a:lnTo>
                    <a:pt x="1461609" y="97758"/>
                  </a:lnTo>
                </a:path>
              </a:pathLst>
            </a:custGeom>
            <a:ln w="35231" cap="flat">
              <a:solidFill>
                <a:srgbClr val="BEBEBE">
                  <a:alpha val="69803"/>
                </a:srgbClr>
              </a:solidFill>
              <a:prstDash val="solid"/>
              <a:round/>
            </a:ln>
          </p:spPr>
          <p:txBody>
            <a:bodyPr/>
            <a:lstStyle/>
            <a:p>
              <a:endParaRPr/>
            </a:p>
          </p:txBody>
        </p:sp>
        <p:sp>
          <p:nvSpPr>
            <p:cNvPr id="521" name="pl521"/>
            <p:cNvSpPr/>
            <p:nvPr/>
          </p:nvSpPr>
          <p:spPr>
            <a:xfrm>
              <a:off x="7539720" y="1432355"/>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6B6B6B">
                  <a:alpha val="100000"/>
                </a:srgbClr>
              </a:solidFill>
              <a:prstDash val="solid"/>
              <a:round/>
            </a:ln>
          </p:spPr>
          <p:txBody>
            <a:bodyPr/>
            <a:lstStyle/>
            <a:p>
              <a:endParaRPr/>
            </a:p>
          </p:txBody>
        </p:sp>
        <p:sp>
          <p:nvSpPr>
            <p:cNvPr id="522" name="pl522"/>
            <p:cNvSpPr/>
            <p:nvPr/>
          </p:nvSpPr>
          <p:spPr>
            <a:xfrm>
              <a:off x="7539720" y="1393251"/>
              <a:ext cx="1461609" cy="97758"/>
            </a:xfrm>
            <a:custGeom>
              <a:avLst/>
              <a:gdLst/>
              <a:ahLst/>
              <a:cxnLst/>
              <a:rect l="0" t="0" r="0" b="0"/>
              <a:pathLst>
                <a:path w="1461609" h="97758">
                  <a:moveTo>
                    <a:pt x="0" y="19551"/>
                  </a:moveTo>
                  <a:lnTo>
                    <a:pt x="208801" y="0"/>
                  </a:lnTo>
                  <a:lnTo>
                    <a:pt x="417602" y="48879"/>
                  </a:lnTo>
                  <a:lnTo>
                    <a:pt x="626404" y="68431"/>
                  </a:lnTo>
                  <a:lnTo>
                    <a:pt x="835205" y="58655"/>
                  </a:lnTo>
                  <a:lnTo>
                    <a:pt x="1044007" y="68431"/>
                  </a:lnTo>
                  <a:lnTo>
                    <a:pt x="1252808" y="29327"/>
                  </a:lnTo>
                  <a:lnTo>
                    <a:pt x="1461609" y="97758"/>
                  </a:lnTo>
                </a:path>
              </a:pathLst>
            </a:custGeom>
            <a:ln w="40651" cap="flat">
              <a:solidFill>
                <a:srgbClr val="000000">
                  <a:alpha val="100000"/>
                </a:srgbClr>
              </a:solidFill>
              <a:prstDash val="solid"/>
              <a:round/>
            </a:ln>
          </p:spPr>
          <p:txBody>
            <a:bodyPr/>
            <a:lstStyle/>
            <a:p>
              <a:endParaRPr/>
            </a:p>
          </p:txBody>
        </p:sp>
        <p:sp>
          <p:nvSpPr>
            <p:cNvPr id="523" name="pl523"/>
            <p:cNvSpPr/>
            <p:nvPr/>
          </p:nvSpPr>
          <p:spPr>
            <a:xfrm>
              <a:off x="7539720" y="1393251"/>
              <a:ext cx="1461609" cy="97758"/>
            </a:xfrm>
            <a:custGeom>
              <a:avLst/>
              <a:gdLst/>
              <a:ahLst/>
              <a:cxnLst/>
              <a:rect l="0" t="0" r="0" b="0"/>
              <a:pathLst>
                <a:path w="1461609" h="97758">
                  <a:moveTo>
                    <a:pt x="0" y="19551"/>
                  </a:moveTo>
                  <a:lnTo>
                    <a:pt x="208801" y="0"/>
                  </a:lnTo>
                  <a:lnTo>
                    <a:pt x="417602" y="48879"/>
                  </a:lnTo>
                  <a:lnTo>
                    <a:pt x="626404" y="68431"/>
                  </a:lnTo>
                  <a:lnTo>
                    <a:pt x="835205" y="58655"/>
                  </a:lnTo>
                  <a:lnTo>
                    <a:pt x="1044007" y="68431"/>
                  </a:lnTo>
                  <a:lnTo>
                    <a:pt x="1252808" y="29327"/>
                  </a:lnTo>
                  <a:lnTo>
                    <a:pt x="1461609" y="97758"/>
                  </a:lnTo>
                </a:path>
              </a:pathLst>
            </a:custGeom>
            <a:ln w="35231" cap="flat">
              <a:solidFill>
                <a:srgbClr val="1CABE2">
                  <a:alpha val="100000"/>
                </a:srgbClr>
              </a:solidFill>
              <a:prstDash val="solid"/>
              <a:round/>
            </a:ln>
          </p:spPr>
          <p:txBody>
            <a:bodyPr/>
            <a:lstStyle/>
            <a:p>
              <a:endParaRPr/>
            </a:p>
          </p:txBody>
        </p:sp>
        <p:sp>
          <p:nvSpPr>
            <p:cNvPr id="524" name="tx524"/>
            <p:cNvSpPr/>
            <p:nvPr/>
          </p:nvSpPr>
          <p:spPr>
            <a:xfrm>
              <a:off x="7479430" y="12326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525" name="tx525"/>
            <p:cNvSpPr/>
            <p:nvPr/>
          </p:nvSpPr>
          <p:spPr>
            <a:xfrm>
              <a:off x="7688232" y="12131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526" name="tx526"/>
            <p:cNvSpPr/>
            <p:nvPr/>
          </p:nvSpPr>
          <p:spPr>
            <a:xfrm>
              <a:off x="7897033" y="12620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27" name="tx527"/>
            <p:cNvSpPr/>
            <p:nvPr/>
          </p:nvSpPr>
          <p:spPr>
            <a:xfrm>
              <a:off x="8105835" y="1281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28" name="tx528"/>
            <p:cNvSpPr/>
            <p:nvPr/>
          </p:nvSpPr>
          <p:spPr>
            <a:xfrm>
              <a:off x="8314636" y="12717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29" name="tx529"/>
            <p:cNvSpPr/>
            <p:nvPr/>
          </p:nvSpPr>
          <p:spPr>
            <a:xfrm>
              <a:off x="8523437" y="1281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30" name="tx530"/>
            <p:cNvSpPr/>
            <p:nvPr/>
          </p:nvSpPr>
          <p:spPr>
            <a:xfrm>
              <a:off x="8732239" y="12424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531" name="tx531"/>
            <p:cNvSpPr/>
            <p:nvPr/>
          </p:nvSpPr>
          <p:spPr>
            <a:xfrm>
              <a:off x="8941040" y="1310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32" name="rc532"/>
            <p:cNvSpPr/>
            <p:nvPr/>
          </p:nvSpPr>
          <p:spPr>
            <a:xfrm>
              <a:off x="7466640" y="2358593"/>
              <a:ext cx="1607770" cy="1000072"/>
            </a:xfrm>
            <a:prstGeom prst="rect">
              <a:avLst/>
            </a:prstGeom>
            <a:solidFill>
              <a:srgbClr val="EBEBEB">
                <a:alpha val="100000"/>
              </a:srgbClr>
            </a:solidFill>
          </p:spPr>
          <p:txBody>
            <a:bodyPr/>
            <a:lstStyle/>
            <a:p>
              <a:endParaRPr/>
            </a:p>
          </p:txBody>
        </p:sp>
        <p:sp>
          <p:nvSpPr>
            <p:cNvPr id="533" name="pl533"/>
            <p:cNvSpPr/>
            <p:nvPr/>
          </p:nvSpPr>
          <p:spPr>
            <a:xfrm>
              <a:off x="7466640" y="325944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4" name="pl534"/>
            <p:cNvSpPr/>
            <p:nvPr/>
          </p:nvSpPr>
          <p:spPr>
            <a:xfrm>
              <a:off x="7466640" y="301504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5" name="pl535"/>
            <p:cNvSpPr/>
            <p:nvPr/>
          </p:nvSpPr>
          <p:spPr>
            <a:xfrm>
              <a:off x="7466640" y="2770646"/>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6" name="pl536"/>
            <p:cNvSpPr/>
            <p:nvPr/>
          </p:nvSpPr>
          <p:spPr>
            <a:xfrm>
              <a:off x="7466640" y="252624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7" name="pl537"/>
            <p:cNvSpPr/>
            <p:nvPr/>
          </p:nvSpPr>
          <p:spPr>
            <a:xfrm>
              <a:off x="7466640" y="2404051"/>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38" name="pl538"/>
            <p:cNvSpPr/>
            <p:nvPr/>
          </p:nvSpPr>
          <p:spPr>
            <a:xfrm>
              <a:off x="7466640" y="313724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39" name="pl539"/>
            <p:cNvSpPr/>
            <p:nvPr/>
          </p:nvSpPr>
          <p:spPr>
            <a:xfrm>
              <a:off x="7466640" y="2892845"/>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40" name="pl540"/>
            <p:cNvSpPr/>
            <p:nvPr/>
          </p:nvSpPr>
          <p:spPr>
            <a:xfrm>
              <a:off x="7466640" y="2648448"/>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53972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748521"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3" name="pl543"/>
            <p:cNvSpPr/>
            <p:nvPr/>
          </p:nvSpPr>
          <p:spPr>
            <a:xfrm>
              <a:off x="7957323"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4" name="pl544"/>
            <p:cNvSpPr/>
            <p:nvPr/>
          </p:nvSpPr>
          <p:spPr>
            <a:xfrm>
              <a:off x="8166124"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5" name="pl545"/>
            <p:cNvSpPr/>
            <p:nvPr/>
          </p:nvSpPr>
          <p:spPr>
            <a:xfrm>
              <a:off x="8374926"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6" name="pl546"/>
            <p:cNvSpPr/>
            <p:nvPr/>
          </p:nvSpPr>
          <p:spPr>
            <a:xfrm>
              <a:off x="8583727"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7" name="pl547"/>
            <p:cNvSpPr/>
            <p:nvPr/>
          </p:nvSpPr>
          <p:spPr>
            <a:xfrm>
              <a:off x="8792529"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8" name="pl548"/>
            <p:cNvSpPr/>
            <p:nvPr/>
          </p:nvSpPr>
          <p:spPr>
            <a:xfrm>
              <a:off x="9001330" y="2358593"/>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49" name="pl549"/>
            <p:cNvSpPr/>
            <p:nvPr/>
          </p:nvSpPr>
          <p:spPr>
            <a:xfrm>
              <a:off x="7539720" y="2716879"/>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BEBEBE">
                  <a:alpha val="69803"/>
                </a:srgbClr>
              </a:solidFill>
              <a:prstDash val="solid"/>
              <a:round/>
            </a:ln>
          </p:spPr>
          <p:txBody>
            <a:bodyPr/>
            <a:lstStyle/>
            <a:p>
              <a:endParaRPr/>
            </a:p>
          </p:txBody>
        </p:sp>
        <p:sp>
          <p:nvSpPr>
            <p:cNvPr id="550" name="pl550"/>
            <p:cNvSpPr/>
            <p:nvPr/>
          </p:nvSpPr>
          <p:spPr>
            <a:xfrm>
              <a:off x="7539720" y="2736431"/>
              <a:ext cx="1461609" cy="527897"/>
            </a:xfrm>
            <a:custGeom>
              <a:avLst/>
              <a:gdLst/>
              <a:ahLst/>
              <a:cxnLst/>
              <a:rect l="0" t="0" r="0" b="0"/>
              <a:pathLst>
                <a:path w="1461609" h="527897">
                  <a:moveTo>
                    <a:pt x="0" y="0"/>
                  </a:moveTo>
                  <a:lnTo>
                    <a:pt x="208801" y="9775"/>
                  </a:lnTo>
                  <a:lnTo>
                    <a:pt x="417602" y="68431"/>
                  </a:lnTo>
                  <a:lnTo>
                    <a:pt x="626404" y="527897"/>
                  </a:lnTo>
                  <a:lnTo>
                    <a:pt x="835205" y="195517"/>
                  </a:lnTo>
                  <a:lnTo>
                    <a:pt x="1044007" y="195517"/>
                  </a:lnTo>
                  <a:lnTo>
                    <a:pt x="1252808" y="195517"/>
                  </a:lnTo>
                  <a:lnTo>
                    <a:pt x="1461609" y="195517"/>
                  </a:lnTo>
                </a:path>
              </a:pathLst>
            </a:custGeom>
            <a:ln w="40651" cap="flat">
              <a:solidFill>
                <a:srgbClr val="BEBEBE">
                  <a:alpha val="69803"/>
                </a:srgbClr>
              </a:solidFill>
              <a:prstDash val="solid"/>
              <a:round/>
            </a:ln>
          </p:spPr>
          <p:txBody>
            <a:bodyPr/>
            <a:lstStyle/>
            <a:p>
              <a:endParaRPr/>
            </a:p>
          </p:txBody>
        </p:sp>
        <p:sp>
          <p:nvSpPr>
            <p:cNvPr id="551" name="pl551"/>
            <p:cNvSpPr/>
            <p:nvPr/>
          </p:nvSpPr>
          <p:spPr>
            <a:xfrm>
              <a:off x="7539720" y="2736431"/>
              <a:ext cx="1461609" cy="527897"/>
            </a:xfrm>
            <a:custGeom>
              <a:avLst/>
              <a:gdLst/>
              <a:ahLst/>
              <a:cxnLst/>
              <a:rect l="0" t="0" r="0" b="0"/>
              <a:pathLst>
                <a:path w="1461609" h="527897">
                  <a:moveTo>
                    <a:pt x="0" y="0"/>
                  </a:moveTo>
                  <a:lnTo>
                    <a:pt x="208801" y="9775"/>
                  </a:lnTo>
                  <a:lnTo>
                    <a:pt x="417602" y="68431"/>
                  </a:lnTo>
                  <a:lnTo>
                    <a:pt x="626404" y="527897"/>
                  </a:lnTo>
                  <a:lnTo>
                    <a:pt x="835205" y="195517"/>
                  </a:lnTo>
                  <a:lnTo>
                    <a:pt x="1044007" y="195517"/>
                  </a:lnTo>
                  <a:lnTo>
                    <a:pt x="1252808" y="195517"/>
                  </a:lnTo>
                  <a:lnTo>
                    <a:pt x="1461609" y="195517"/>
                  </a:lnTo>
                </a:path>
              </a:pathLst>
            </a:custGeom>
            <a:ln w="35231" cap="flat">
              <a:solidFill>
                <a:srgbClr val="BEBEBE">
                  <a:alpha val="69803"/>
                </a:srgbClr>
              </a:solidFill>
              <a:prstDash val="solid"/>
              <a:round/>
            </a:ln>
          </p:spPr>
          <p:txBody>
            <a:bodyPr/>
            <a:lstStyle/>
            <a:p>
              <a:endParaRPr/>
            </a:p>
          </p:txBody>
        </p:sp>
        <p:sp>
          <p:nvSpPr>
            <p:cNvPr id="552" name="pl552"/>
            <p:cNvSpPr/>
            <p:nvPr/>
          </p:nvSpPr>
          <p:spPr>
            <a:xfrm>
              <a:off x="7539720" y="2716879"/>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6B6B6B">
                  <a:alpha val="100000"/>
                </a:srgbClr>
              </a:solidFill>
              <a:prstDash val="solid"/>
              <a:round/>
            </a:ln>
          </p:spPr>
          <p:txBody>
            <a:bodyPr/>
            <a:lstStyle/>
            <a:p>
              <a:endParaRPr/>
            </a:p>
          </p:txBody>
        </p:sp>
        <p:sp>
          <p:nvSpPr>
            <p:cNvPr id="553" name="pl553"/>
            <p:cNvSpPr/>
            <p:nvPr/>
          </p:nvSpPr>
          <p:spPr>
            <a:xfrm>
              <a:off x="7539720" y="2736431"/>
              <a:ext cx="1461609" cy="527897"/>
            </a:xfrm>
            <a:custGeom>
              <a:avLst/>
              <a:gdLst/>
              <a:ahLst/>
              <a:cxnLst/>
              <a:rect l="0" t="0" r="0" b="0"/>
              <a:pathLst>
                <a:path w="1461609" h="527897">
                  <a:moveTo>
                    <a:pt x="0" y="0"/>
                  </a:moveTo>
                  <a:lnTo>
                    <a:pt x="208801" y="9775"/>
                  </a:lnTo>
                  <a:lnTo>
                    <a:pt x="417602" y="68431"/>
                  </a:lnTo>
                  <a:lnTo>
                    <a:pt x="626404" y="527897"/>
                  </a:lnTo>
                  <a:lnTo>
                    <a:pt x="835205" y="195517"/>
                  </a:lnTo>
                  <a:lnTo>
                    <a:pt x="1044007" y="195517"/>
                  </a:lnTo>
                  <a:lnTo>
                    <a:pt x="1252808" y="195517"/>
                  </a:lnTo>
                  <a:lnTo>
                    <a:pt x="1461609" y="195517"/>
                  </a:lnTo>
                </a:path>
              </a:pathLst>
            </a:custGeom>
            <a:ln w="40651" cap="flat">
              <a:solidFill>
                <a:srgbClr val="000000">
                  <a:alpha val="100000"/>
                </a:srgbClr>
              </a:solidFill>
              <a:prstDash val="solid"/>
              <a:round/>
            </a:ln>
          </p:spPr>
          <p:txBody>
            <a:bodyPr/>
            <a:lstStyle/>
            <a:p>
              <a:endParaRPr/>
            </a:p>
          </p:txBody>
        </p:sp>
        <p:sp>
          <p:nvSpPr>
            <p:cNvPr id="554" name="pl554"/>
            <p:cNvSpPr/>
            <p:nvPr/>
          </p:nvSpPr>
          <p:spPr>
            <a:xfrm>
              <a:off x="7539720" y="2736431"/>
              <a:ext cx="1461609" cy="527897"/>
            </a:xfrm>
            <a:custGeom>
              <a:avLst/>
              <a:gdLst/>
              <a:ahLst/>
              <a:cxnLst/>
              <a:rect l="0" t="0" r="0" b="0"/>
              <a:pathLst>
                <a:path w="1461609" h="527897">
                  <a:moveTo>
                    <a:pt x="0" y="0"/>
                  </a:moveTo>
                  <a:lnTo>
                    <a:pt x="208801" y="9775"/>
                  </a:lnTo>
                  <a:lnTo>
                    <a:pt x="417602" y="68431"/>
                  </a:lnTo>
                  <a:lnTo>
                    <a:pt x="626404" y="527897"/>
                  </a:lnTo>
                  <a:lnTo>
                    <a:pt x="835205" y="195517"/>
                  </a:lnTo>
                  <a:lnTo>
                    <a:pt x="1044007" y="195517"/>
                  </a:lnTo>
                  <a:lnTo>
                    <a:pt x="1252808" y="195517"/>
                  </a:lnTo>
                  <a:lnTo>
                    <a:pt x="1461609" y="195517"/>
                  </a:lnTo>
                </a:path>
              </a:pathLst>
            </a:custGeom>
            <a:ln w="35231" cap="flat">
              <a:solidFill>
                <a:srgbClr val="1CABE2">
                  <a:alpha val="100000"/>
                </a:srgbClr>
              </a:solidFill>
              <a:prstDash val="solid"/>
              <a:round/>
            </a:ln>
          </p:spPr>
          <p:txBody>
            <a:bodyPr/>
            <a:lstStyle/>
            <a:p>
              <a:endParaRPr/>
            </a:p>
          </p:txBody>
        </p:sp>
        <p:sp>
          <p:nvSpPr>
            <p:cNvPr id="555" name="tx555"/>
            <p:cNvSpPr/>
            <p:nvPr/>
          </p:nvSpPr>
          <p:spPr>
            <a:xfrm>
              <a:off x="7479430" y="25563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56" name="tx556"/>
            <p:cNvSpPr/>
            <p:nvPr/>
          </p:nvSpPr>
          <p:spPr>
            <a:xfrm>
              <a:off x="7688232" y="25660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57" name="tx557"/>
            <p:cNvSpPr/>
            <p:nvPr/>
          </p:nvSpPr>
          <p:spPr>
            <a:xfrm>
              <a:off x="7897033" y="26247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58" name="tx558"/>
            <p:cNvSpPr/>
            <p:nvPr/>
          </p:nvSpPr>
          <p:spPr>
            <a:xfrm>
              <a:off x="8105835" y="30841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559" name="tx559"/>
            <p:cNvSpPr/>
            <p:nvPr/>
          </p:nvSpPr>
          <p:spPr>
            <a:xfrm>
              <a:off x="8314636" y="27531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60" name="tx560"/>
            <p:cNvSpPr/>
            <p:nvPr/>
          </p:nvSpPr>
          <p:spPr>
            <a:xfrm>
              <a:off x="8523437" y="27531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61" name="tx561"/>
            <p:cNvSpPr/>
            <p:nvPr/>
          </p:nvSpPr>
          <p:spPr>
            <a:xfrm>
              <a:off x="8732239" y="27531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62" name="tx562"/>
            <p:cNvSpPr/>
            <p:nvPr/>
          </p:nvSpPr>
          <p:spPr>
            <a:xfrm>
              <a:off x="8941040" y="275315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563" name="rc563"/>
            <p:cNvSpPr/>
            <p:nvPr/>
          </p:nvSpPr>
          <p:spPr>
            <a:xfrm>
              <a:off x="7466640" y="3643117"/>
              <a:ext cx="1607770" cy="1000072"/>
            </a:xfrm>
            <a:prstGeom prst="rect">
              <a:avLst/>
            </a:prstGeom>
            <a:solidFill>
              <a:srgbClr val="EBEBEB">
                <a:alpha val="100000"/>
              </a:srgbClr>
            </a:solidFill>
          </p:spPr>
          <p:txBody>
            <a:bodyPr/>
            <a:lstStyle/>
            <a:p>
              <a:endParaRPr/>
            </a:p>
          </p:txBody>
        </p:sp>
        <p:sp>
          <p:nvSpPr>
            <p:cNvPr id="564" name="pl564"/>
            <p:cNvSpPr/>
            <p:nvPr/>
          </p:nvSpPr>
          <p:spPr>
            <a:xfrm>
              <a:off x="7466640" y="454396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5" name="pl565"/>
            <p:cNvSpPr/>
            <p:nvPr/>
          </p:nvSpPr>
          <p:spPr>
            <a:xfrm>
              <a:off x="7466640" y="429956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6" name="pl566"/>
            <p:cNvSpPr/>
            <p:nvPr/>
          </p:nvSpPr>
          <p:spPr>
            <a:xfrm>
              <a:off x="7466640" y="4055170"/>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7" name="pl567"/>
            <p:cNvSpPr/>
            <p:nvPr/>
          </p:nvSpPr>
          <p:spPr>
            <a:xfrm>
              <a:off x="7466640" y="3810773"/>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8" name="pl568"/>
            <p:cNvSpPr/>
            <p:nvPr/>
          </p:nvSpPr>
          <p:spPr>
            <a:xfrm>
              <a:off x="7466640" y="368857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69" name="pl569"/>
            <p:cNvSpPr/>
            <p:nvPr/>
          </p:nvSpPr>
          <p:spPr>
            <a:xfrm>
              <a:off x="7466640" y="442176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0" name="pl570"/>
            <p:cNvSpPr/>
            <p:nvPr/>
          </p:nvSpPr>
          <p:spPr>
            <a:xfrm>
              <a:off x="7466640" y="4177369"/>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1" name="pl571"/>
            <p:cNvSpPr/>
            <p:nvPr/>
          </p:nvSpPr>
          <p:spPr>
            <a:xfrm>
              <a:off x="7466640" y="3932972"/>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572" name="pl572"/>
            <p:cNvSpPr/>
            <p:nvPr/>
          </p:nvSpPr>
          <p:spPr>
            <a:xfrm>
              <a:off x="753972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3" name="pl573"/>
            <p:cNvSpPr/>
            <p:nvPr/>
          </p:nvSpPr>
          <p:spPr>
            <a:xfrm>
              <a:off x="7748521"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4" name="pl574"/>
            <p:cNvSpPr/>
            <p:nvPr/>
          </p:nvSpPr>
          <p:spPr>
            <a:xfrm>
              <a:off x="7957323"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5" name="pl575"/>
            <p:cNvSpPr/>
            <p:nvPr/>
          </p:nvSpPr>
          <p:spPr>
            <a:xfrm>
              <a:off x="8166124"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6" name="pl576"/>
            <p:cNvSpPr/>
            <p:nvPr/>
          </p:nvSpPr>
          <p:spPr>
            <a:xfrm>
              <a:off x="8374926"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7" name="pl577"/>
            <p:cNvSpPr/>
            <p:nvPr/>
          </p:nvSpPr>
          <p:spPr>
            <a:xfrm>
              <a:off x="8583727"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8" name="pl578"/>
            <p:cNvSpPr/>
            <p:nvPr/>
          </p:nvSpPr>
          <p:spPr>
            <a:xfrm>
              <a:off x="8792529"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79" name="pl579"/>
            <p:cNvSpPr/>
            <p:nvPr/>
          </p:nvSpPr>
          <p:spPr>
            <a:xfrm>
              <a:off x="9001330" y="3643117"/>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580" name="pl580"/>
            <p:cNvSpPr/>
            <p:nvPr/>
          </p:nvSpPr>
          <p:spPr>
            <a:xfrm>
              <a:off x="7539720" y="4001403"/>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BEBEBE">
                  <a:alpha val="69803"/>
                </a:srgbClr>
              </a:solidFill>
              <a:prstDash val="solid"/>
              <a:round/>
            </a:ln>
          </p:spPr>
          <p:txBody>
            <a:bodyPr/>
            <a:lstStyle/>
            <a:p>
              <a:endParaRPr/>
            </a:p>
          </p:txBody>
        </p:sp>
        <p:sp>
          <p:nvSpPr>
            <p:cNvPr id="581" name="pl581"/>
            <p:cNvSpPr/>
            <p:nvPr/>
          </p:nvSpPr>
          <p:spPr>
            <a:xfrm>
              <a:off x="7539720" y="4040507"/>
              <a:ext cx="1461609" cy="439914"/>
            </a:xfrm>
            <a:custGeom>
              <a:avLst/>
              <a:gdLst/>
              <a:ahLst/>
              <a:cxnLst/>
              <a:rect l="0" t="0" r="0" b="0"/>
              <a:pathLst>
                <a:path w="1461609" h="439914">
                  <a:moveTo>
                    <a:pt x="0" y="439914"/>
                  </a:moveTo>
                  <a:lnTo>
                    <a:pt x="208801" y="205293"/>
                  </a:lnTo>
                  <a:lnTo>
                    <a:pt x="417602" y="0"/>
                  </a:lnTo>
                  <a:lnTo>
                    <a:pt x="626404" y="39103"/>
                  </a:lnTo>
                  <a:lnTo>
                    <a:pt x="835205" y="127086"/>
                  </a:lnTo>
                  <a:lnTo>
                    <a:pt x="1044007" y="58655"/>
                  </a:lnTo>
                  <a:lnTo>
                    <a:pt x="1252808" y="39103"/>
                  </a:lnTo>
                  <a:lnTo>
                    <a:pt x="1461609" y="48879"/>
                  </a:lnTo>
                </a:path>
              </a:pathLst>
            </a:custGeom>
            <a:ln w="40651" cap="flat">
              <a:solidFill>
                <a:srgbClr val="BEBEBE">
                  <a:alpha val="69803"/>
                </a:srgbClr>
              </a:solidFill>
              <a:prstDash val="solid"/>
              <a:round/>
            </a:ln>
          </p:spPr>
          <p:txBody>
            <a:bodyPr/>
            <a:lstStyle/>
            <a:p>
              <a:endParaRPr/>
            </a:p>
          </p:txBody>
        </p:sp>
        <p:sp>
          <p:nvSpPr>
            <p:cNvPr id="582" name="pl582"/>
            <p:cNvSpPr/>
            <p:nvPr/>
          </p:nvSpPr>
          <p:spPr>
            <a:xfrm>
              <a:off x="7539720" y="4040507"/>
              <a:ext cx="1461609" cy="439914"/>
            </a:xfrm>
            <a:custGeom>
              <a:avLst/>
              <a:gdLst/>
              <a:ahLst/>
              <a:cxnLst/>
              <a:rect l="0" t="0" r="0" b="0"/>
              <a:pathLst>
                <a:path w="1461609" h="439914">
                  <a:moveTo>
                    <a:pt x="0" y="439914"/>
                  </a:moveTo>
                  <a:lnTo>
                    <a:pt x="208801" y="205293"/>
                  </a:lnTo>
                  <a:lnTo>
                    <a:pt x="417602" y="0"/>
                  </a:lnTo>
                  <a:lnTo>
                    <a:pt x="626404" y="39103"/>
                  </a:lnTo>
                  <a:lnTo>
                    <a:pt x="835205" y="127086"/>
                  </a:lnTo>
                  <a:lnTo>
                    <a:pt x="1044007" y="58655"/>
                  </a:lnTo>
                  <a:lnTo>
                    <a:pt x="1252808" y="39103"/>
                  </a:lnTo>
                  <a:lnTo>
                    <a:pt x="1461609" y="48879"/>
                  </a:lnTo>
                </a:path>
              </a:pathLst>
            </a:custGeom>
            <a:ln w="35231" cap="flat">
              <a:solidFill>
                <a:srgbClr val="BEBEBE">
                  <a:alpha val="69803"/>
                </a:srgbClr>
              </a:solidFill>
              <a:prstDash val="solid"/>
              <a:round/>
            </a:ln>
          </p:spPr>
          <p:txBody>
            <a:bodyPr/>
            <a:lstStyle/>
            <a:p>
              <a:endParaRPr/>
            </a:p>
          </p:txBody>
        </p:sp>
        <p:sp>
          <p:nvSpPr>
            <p:cNvPr id="583" name="pl583"/>
            <p:cNvSpPr/>
            <p:nvPr/>
          </p:nvSpPr>
          <p:spPr>
            <a:xfrm>
              <a:off x="7539720" y="4001403"/>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6B6B6B">
                  <a:alpha val="100000"/>
                </a:srgbClr>
              </a:solidFill>
              <a:prstDash val="solid"/>
              <a:round/>
            </a:ln>
          </p:spPr>
          <p:txBody>
            <a:bodyPr/>
            <a:lstStyle/>
            <a:p>
              <a:endParaRPr/>
            </a:p>
          </p:txBody>
        </p:sp>
        <p:sp>
          <p:nvSpPr>
            <p:cNvPr id="584" name="pl584"/>
            <p:cNvSpPr/>
            <p:nvPr/>
          </p:nvSpPr>
          <p:spPr>
            <a:xfrm>
              <a:off x="7539720" y="4040507"/>
              <a:ext cx="1461609" cy="439914"/>
            </a:xfrm>
            <a:custGeom>
              <a:avLst/>
              <a:gdLst/>
              <a:ahLst/>
              <a:cxnLst/>
              <a:rect l="0" t="0" r="0" b="0"/>
              <a:pathLst>
                <a:path w="1461609" h="439914">
                  <a:moveTo>
                    <a:pt x="0" y="439914"/>
                  </a:moveTo>
                  <a:lnTo>
                    <a:pt x="208801" y="205293"/>
                  </a:lnTo>
                  <a:lnTo>
                    <a:pt x="417602" y="0"/>
                  </a:lnTo>
                  <a:lnTo>
                    <a:pt x="626404" y="39103"/>
                  </a:lnTo>
                  <a:lnTo>
                    <a:pt x="835205" y="127086"/>
                  </a:lnTo>
                  <a:lnTo>
                    <a:pt x="1044007" y="58655"/>
                  </a:lnTo>
                  <a:lnTo>
                    <a:pt x="1252808" y="39103"/>
                  </a:lnTo>
                  <a:lnTo>
                    <a:pt x="1461609" y="48879"/>
                  </a:lnTo>
                </a:path>
              </a:pathLst>
            </a:custGeom>
            <a:ln w="40651" cap="flat">
              <a:solidFill>
                <a:srgbClr val="000000">
                  <a:alpha val="100000"/>
                </a:srgbClr>
              </a:solidFill>
              <a:prstDash val="solid"/>
              <a:round/>
            </a:ln>
          </p:spPr>
          <p:txBody>
            <a:bodyPr/>
            <a:lstStyle/>
            <a:p>
              <a:endParaRPr/>
            </a:p>
          </p:txBody>
        </p:sp>
        <p:sp>
          <p:nvSpPr>
            <p:cNvPr id="585" name="pl585"/>
            <p:cNvSpPr/>
            <p:nvPr/>
          </p:nvSpPr>
          <p:spPr>
            <a:xfrm>
              <a:off x="7539720" y="4040507"/>
              <a:ext cx="1461609" cy="439914"/>
            </a:xfrm>
            <a:custGeom>
              <a:avLst/>
              <a:gdLst/>
              <a:ahLst/>
              <a:cxnLst/>
              <a:rect l="0" t="0" r="0" b="0"/>
              <a:pathLst>
                <a:path w="1461609" h="439914">
                  <a:moveTo>
                    <a:pt x="0" y="439914"/>
                  </a:moveTo>
                  <a:lnTo>
                    <a:pt x="208801" y="205293"/>
                  </a:lnTo>
                  <a:lnTo>
                    <a:pt x="417602" y="0"/>
                  </a:lnTo>
                  <a:lnTo>
                    <a:pt x="626404" y="39103"/>
                  </a:lnTo>
                  <a:lnTo>
                    <a:pt x="835205" y="127086"/>
                  </a:lnTo>
                  <a:lnTo>
                    <a:pt x="1044007" y="58655"/>
                  </a:lnTo>
                  <a:lnTo>
                    <a:pt x="1252808" y="39103"/>
                  </a:lnTo>
                  <a:lnTo>
                    <a:pt x="1461609" y="48879"/>
                  </a:lnTo>
                </a:path>
              </a:pathLst>
            </a:custGeom>
            <a:ln w="35231" cap="flat">
              <a:solidFill>
                <a:srgbClr val="1CABE2">
                  <a:alpha val="100000"/>
                </a:srgbClr>
              </a:solidFill>
              <a:prstDash val="solid"/>
              <a:round/>
            </a:ln>
          </p:spPr>
          <p:txBody>
            <a:bodyPr/>
            <a:lstStyle/>
            <a:p>
              <a:endParaRPr/>
            </a:p>
          </p:txBody>
        </p:sp>
        <p:sp>
          <p:nvSpPr>
            <p:cNvPr id="586" name="tx586"/>
            <p:cNvSpPr/>
            <p:nvPr/>
          </p:nvSpPr>
          <p:spPr>
            <a:xfrm>
              <a:off x="7479430" y="430194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587" name="tx587"/>
            <p:cNvSpPr/>
            <p:nvPr/>
          </p:nvSpPr>
          <p:spPr>
            <a:xfrm>
              <a:off x="7688232" y="40656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588" name="tx588"/>
            <p:cNvSpPr/>
            <p:nvPr/>
          </p:nvSpPr>
          <p:spPr>
            <a:xfrm>
              <a:off x="7897033" y="38603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89" name="tx589"/>
            <p:cNvSpPr/>
            <p:nvPr/>
          </p:nvSpPr>
          <p:spPr>
            <a:xfrm>
              <a:off x="8105835" y="3899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90" name="tx590"/>
            <p:cNvSpPr/>
            <p:nvPr/>
          </p:nvSpPr>
          <p:spPr>
            <a:xfrm>
              <a:off x="8314636" y="39874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591" name="tx591"/>
            <p:cNvSpPr/>
            <p:nvPr/>
          </p:nvSpPr>
          <p:spPr>
            <a:xfrm>
              <a:off x="8523437" y="39189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592" name="tx592"/>
            <p:cNvSpPr/>
            <p:nvPr/>
          </p:nvSpPr>
          <p:spPr>
            <a:xfrm>
              <a:off x="8732239" y="38994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93" name="tx593"/>
            <p:cNvSpPr/>
            <p:nvPr/>
          </p:nvSpPr>
          <p:spPr>
            <a:xfrm>
              <a:off x="8941040" y="39092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594" name="rc594"/>
            <p:cNvSpPr/>
            <p:nvPr/>
          </p:nvSpPr>
          <p:spPr>
            <a:xfrm>
              <a:off x="7466640" y="4927641"/>
              <a:ext cx="1607770" cy="1000072"/>
            </a:xfrm>
            <a:prstGeom prst="rect">
              <a:avLst/>
            </a:prstGeom>
            <a:solidFill>
              <a:srgbClr val="EBEBEB">
                <a:alpha val="100000"/>
              </a:srgbClr>
            </a:solidFill>
          </p:spPr>
          <p:txBody>
            <a:bodyPr/>
            <a:lstStyle/>
            <a:p>
              <a:endParaRPr/>
            </a:p>
          </p:txBody>
        </p:sp>
        <p:sp>
          <p:nvSpPr>
            <p:cNvPr id="595" name="pl595"/>
            <p:cNvSpPr/>
            <p:nvPr/>
          </p:nvSpPr>
          <p:spPr>
            <a:xfrm>
              <a:off x="7466640" y="582848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6" name="pl596"/>
            <p:cNvSpPr/>
            <p:nvPr/>
          </p:nvSpPr>
          <p:spPr>
            <a:xfrm>
              <a:off x="7466640" y="5584092"/>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7" name="pl597"/>
            <p:cNvSpPr/>
            <p:nvPr/>
          </p:nvSpPr>
          <p:spPr>
            <a:xfrm>
              <a:off x="7466640" y="5339695"/>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8" name="pl598"/>
            <p:cNvSpPr/>
            <p:nvPr/>
          </p:nvSpPr>
          <p:spPr>
            <a:xfrm>
              <a:off x="7466640" y="5095297"/>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599" name="pl599"/>
            <p:cNvSpPr/>
            <p:nvPr/>
          </p:nvSpPr>
          <p:spPr>
            <a:xfrm>
              <a:off x="7466640" y="4973099"/>
              <a:ext cx="1607770" cy="0"/>
            </a:xfrm>
            <a:custGeom>
              <a:avLst/>
              <a:gdLst/>
              <a:ahLst/>
              <a:cxnLst/>
              <a:rect l="0" t="0" r="0" b="0"/>
              <a:pathLst>
                <a:path w="1607770">
                  <a:moveTo>
                    <a:pt x="0" y="0"/>
                  </a:moveTo>
                  <a:lnTo>
                    <a:pt x="1607770" y="0"/>
                  </a:lnTo>
                  <a:lnTo>
                    <a:pt x="1607770" y="0"/>
                  </a:lnTo>
                </a:path>
              </a:pathLst>
            </a:custGeom>
            <a:ln w="6775" cap="flat">
              <a:solidFill>
                <a:srgbClr val="FFFFFF">
                  <a:alpha val="100000"/>
                </a:srgbClr>
              </a:solidFill>
              <a:prstDash val="solid"/>
              <a:round/>
            </a:ln>
          </p:spPr>
          <p:txBody>
            <a:bodyPr/>
            <a:lstStyle/>
            <a:p>
              <a:endParaRPr/>
            </a:p>
          </p:txBody>
        </p:sp>
        <p:sp>
          <p:nvSpPr>
            <p:cNvPr id="600" name="pl600"/>
            <p:cNvSpPr/>
            <p:nvPr/>
          </p:nvSpPr>
          <p:spPr>
            <a:xfrm>
              <a:off x="7466640" y="5706290"/>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1" name="pl601"/>
            <p:cNvSpPr/>
            <p:nvPr/>
          </p:nvSpPr>
          <p:spPr>
            <a:xfrm>
              <a:off x="7466640" y="5461893"/>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2" name="pl602"/>
            <p:cNvSpPr/>
            <p:nvPr/>
          </p:nvSpPr>
          <p:spPr>
            <a:xfrm>
              <a:off x="7466640" y="5217496"/>
              <a:ext cx="1607770" cy="0"/>
            </a:xfrm>
            <a:custGeom>
              <a:avLst/>
              <a:gdLst/>
              <a:ahLst/>
              <a:cxnLst/>
              <a:rect l="0" t="0" r="0" b="0"/>
              <a:pathLst>
                <a:path w="1607770">
                  <a:moveTo>
                    <a:pt x="0" y="0"/>
                  </a:moveTo>
                  <a:lnTo>
                    <a:pt x="1607770" y="0"/>
                  </a:lnTo>
                  <a:lnTo>
                    <a:pt x="1607770" y="0"/>
                  </a:lnTo>
                </a:path>
              </a:pathLst>
            </a:custGeom>
            <a:ln w="13550" cap="flat">
              <a:solidFill>
                <a:srgbClr val="FFFFFF">
                  <a:alpha val="100000"/>
                </a:srgbClr>
              </a:solidFill>
              <a:prstDash val="solid"/>
              <a:round/>
            </a:ln>
          </p:spPr>
          <p:txBody>
            <a:bodyPr/>
            <a:lstStyle/>
            <a:p>
              <a:endParaRPr/>
            </a:p>
          </p:txBody>
        </p:sp>
        <p:sp>
          <p:nvSpPr>
            <p:cNvPr id="603" name="pl603"/>
            <p:cNvSpPr/>
            <p:nvPr/>
          </p:nvSpPr>
          <p:spPr>
            <a:xfrm>
              <a:off x="753972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4" name="pl604"/>
            <p:cNvSpPr/>
            <p:nvPr/>
          </p:nvSpPr>
          <p:spPr>
            <a:xfrm>
              <a:off x="7748521"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5" name="pl605"/>
            <p:cNvSpPr/>
            <p:nvPr/>
          </p:nvSpPr>
          <p:spPr>
            <a:xfrm>
              <a:off x="7957323"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6" name="pl606"/>
            <p:cNvSpPr/>
            <p:nvPr/>
          </p:nvSpPr>
          <p:spPr>
            <a:xfrm>
              <a:off x="8166124"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7" name="pl607"/>
            <p:cNvSpPr/>
            <p:nvPr/>
          </p:nvSpPr>
          <p:spPr>
            <a:xfrm>
              <a:off x="8374926"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8" name="pl608"/>
            <p:cNvSpPr/>
            <p:nvPr/>
          </p:nvSpPr>
          <p:spPr>
            <a:xfrm>
              <a:off x="8583727"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09" name="pl609"/>
            <p:cNvSpPr/>
            <p:nvPr/>
          </p:nvSpPr>
          <p:spPr>
            <a:xfrm>
              <a:off x="8792529"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10" name="pl610"/>
            <p:cNvSpPr/>
            <p:nvPr/>
          </p:nvSpPr>
          <p:spPr>
            <a:xfrm>
              <a:off x="9001330" y="4927641"/>
              <a:ext cx="0" cy="1000072"/>
            </a:xfrm>
            <a:custGeom>
              <a:avLst/>
              <a:gdLst/>
              <a:ahLst/>
              <a:cxnLst/>
              <a:rect l="0" t="0" r="0" b="0"/>
              <a:pathLst>
                <a:path h="1000072">
                  <a:moveTo>
                    <a:pt x="0" y="1000072"/>
                  </a:moveTo>
                  <a:lnTo>
                    <a:pt x="0" y="0"/>
                  </a:lnTo>
                  <a:lnTo>
                    <a:pt x="0" y="0"/>
                  </a:lnTo>
                </a:path>
              </a:pathLst>
            </a:custGeom>
            <a:ln w="13550" cap="flat">
              <a:solidFill>
                <a:srgbClr val="FFFFFF">
                  <a:alpha val="100000"/>
                </a:srgbClr>
              </a:solidFill>
              <a:prstDash val="solid"/>
              <a:round/>
            </a:ln>
          </p:spPr>
          <p:txBody>
            <a:bodyPr/>
            <a:lstStyle/>
            <a:p>
              <a:endParaRPr/>
            </a:p>
          </p:txBody>
        </p:sp>
        <p:sp>
          <p:nvSpPr>
            <p:cNvPr id="611" name="pl611"/>
            <p:cNvSpPr/>
            <p:nvPr/>
          </p:nvSpPr>
          <p:spPr>
            <a:xfrm>
              <a:off x="7539720" y="5285927"/>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BEBEBE">
                  <a:alpha val="69803"/>
                </a:srgbClr>
              </a:solidFill>
              <a:prstDash val="solid"/>
              <a:round/>
            </a:ln>
          </p:spPr>
          <p:txBody>
            <a:bodyPr/>
            <a:lstStyle/>
            <a:p>
              <a:endParaRPr/>
            </a:p>
          </p:txBody>
        </p:sp>
        <p:sp>
          <p:nvSpPr>
            <p:cNvPr id="612" name="pl612"/>
            <p:cNvSpPr/>
            <p:nvPr/>
          </p:nvSpPr>
          <p:spPr>
            <a:xfrm>
              <a:off x="7539720" y="5315255"/>
              <a:ext cx="1461609" cy="273724"/>
            </a:xfrm>
            <a:custGeom>
              <a:avLst/>
              <a:gdLst/>
              <a:ahLst/>
              <a:cxnLst/>
              <a:rect l="0" t="0" r="0" b="0"/>
              <a:pathLst>
                <a:path w="1461609" h="273724">
                  <a:moveTo>
                    <a:pt x="0" y="48879"/>
                  </a:moveTo>
                  <a:lnTo>
                    <a:pt x="208801" y="0"/>
                  </a:lnTo>
                  <a:lnTo>
                    <a:pt x="417602" y="117310"/>
                  </a:lnTo>
                  <a:lnTo>
                    <a:pt x="626404" y="273724"/>
                  </a:lnTo>
                  <a:lnTo>
                    <a:pt x="835205" y="215069"/>
                  </a:lnTo>
                  <a:lnTo>
                    <a:pt x="1044007" y="175965"/>
                  </a:lnTo>
                  <a:lnTo>
                    <a:pt x="1252808" y="185741"/>
                  </a:lnTo>
                  <a:lnTo>
                    <a:pt x="1461609" y="127086"/>
                  </a:lnTo>
                </a:path>
              </a:pathLst>
            </a:custGeom>
            <a:ln w="40651" cap="flat">
              <a:solidFill>
                <a:srgbClr val="BEBEBE">
                  <a:alpha val="69803"/>
                </a:srgbClr>
              </a:solidFill>
              <a:prstDash val="solid"/>
              <a:round/>
            </a:ln>
          </p:spPr>
          <p:txBody>
            <a:bodyPr/>
            <a:lstStyle/>
            <a:p>
              <a:endParaRPr/>
            </a:p>
          </p:txBody>
        </p:sp>
        <p:sp>
          <p:nvSpPr>
            <p:cNvPr id="613" name="pl613"/>
            <p:cNvSpPr/>
            <p:nvPr/>
          </p:nvSpPr>
          <p:spPr>
            <a:xfrm>
              <a:off x="7539720" y="5315255"/>
              <a:ext cx="1461609" cy="273724"/>
            </a:xfrm>
            <a:custGeom>
              <a:avLst/>
              <a:gdLst/>
              <a:ahLst/>
              <a:cxnLst/>
              <a:rect l="0" t="0" r="0" b="0"/>
              <a:pathLst>
                <a:path w="1461609" h="273724">
                  <a:moveTo>
                    <a:pt x="0" y="48879"/>
                  </a:moveTo>
                  <a:lnTo>
                    <a:pt x="208801" y="0"/>
                  </a:lnTo>
                  <a:lnTo>
                    <a:pt x="417602" y="117310"/>
                  </a:lnTo>
                  <a:lnTo>
                    <a:pt x="626404" y="273724"/>
                  </a:lnTo>
                  <a:lnTo>
                    <a:pt x="835205" y="215069"/>
                  </a:lnTo>
                  <a:lnTo>
                    <a:pt x="1044007" y="175965"/>
                  </a:lnTo>
                  <a:lnTo>
                    <a:pt x="1252808" y="185741"/>
                  </a:lnTo>
                  <a:lnTo>
                    <a:pt x="1461609" y="127086"/>
                  </a:lnTo>
                </a:path>
              </a:pathLst>
            </a:custGeom>
            <a:ln w="35231" cap="flat">
              <a:solidFill>
                <a:srgbClr val="BEBEBE">
                  <a:alpha val="69803"/>
                </a:srgbClr>
              </a:solidFill>
              <a:prstDash val="solid"/>
              <a:round/>
            </a:ln>
          </p:spPr>
          <p:txBody>
            <a:bodyPr/>
            <a:lstStyle/>
            <a:p>
              <a:endParaRPr/>
            </a:p>
          </p:txBody>
        </p:sp>
        <p:sp>
          <p:nvSpPr>
            <p:cNvPr id="614" name="pl614"/>
            <p:cNvSpPr/>
            <p:nvPr/>
          </p:nvSpPr>
          <p:spPr>
            <a:xfrm>
              <a:off x="7539720" y="5285927"/>
              <a:ext cx="1461609" cy="87982"/>
            </a:xfrm>
            <a:custGeom>
              <a:avLst/>
              <a:gdLst/>
              <a:ahLst/>
              <a:cxnLst/>
              <a:rect l="0" t="0" r="0" b="0"/>
              <a:pathLst>
                <a:path w="1461609" h="87982">
                  <a:moveTo>
                    <a:pt x="0" y="0"/>
                  </a:moveTo>
                  <a:lnTo>
                    <a:pt x="208801" y="0"/>
                  </a:lnTo>
                  <a:lnTo>
                    <a:pt x="417602" y="19551"/>
                  </a:lnTo>
                  <a:lnTo>
                    <a:pt x="626404" y="87982"/>
                  </a:lnTo>
                  <a:lnTo>
                    <a:pt x="835205" y="0"/>
                  </a:lnTo>
                  <a:lnTo>
                    <a:pt x="1044007" y="48879"/>
                  </a:lnTo>
                  <a:lnTo>
                    <a:pt x="1252808" y="48879"/>
                  </a:lnTo>
                  <a:lnTo>
                    <a:pt x="1461609" y="39103"/>
                  </a:lnTo>
                </a:path>
              </a:pathLst>
            </a:custGeom>
            <a:ln w="20325" cap="flat">
              <a:solidFill>
                <a:srgbClr val="6B6B6B">
                  <a:alpha val="100000"/>
                </a:srgbClr>
              </a:solidFill>
              <a:prstDash val="solid"/>
              <a:round/>
            </a:ln>
          </p:spPr>
          <p:txBody>
            <a:bodyPr/>
            <a:lstStyle/>
            <a:p>
              <a:endParaRPr/>
            </a:p>
          </p:txBody>
        </p:sp>
        <p:sp>
          <p:nvSpPr>
            <p:cNvPr id="615" name="pl615"/>
            <p:cNvSpPr/>
            <p:nvPr/>
          </p:nvSpPr>
          <p:spPr>
            <a:xfrm>
              <a:off x="7539720" y="5315255"/>
              <a:ext cx="1461609" cy="273724"/>
            </a:xfrm>
            <a:custGeom>
              <a:avLst/>
              <a:gdLst/>
              <a:ahLst/>
              <a:cxnLst/>
              <a:rect l="0" t="0" r="0" b="0"/>
              <a:pathLst>
                <a:path w="1461609" h="273724">
                  <a:moveTo>
                    <a:pt x="0" y="48879"/>
                  </a:moveTo>
                  <a:lnTo>
                    <a:pt x="208801" y="0"/>
                  </a:lnTo>
                  <a:lnTo>
                    <a:pt x="417602" y="117310"/>
                  </a:lnTo>
                  <a:lnTo>
                    <a:pt x="626404" y="273724"/>
                  </a:lnTo>
                  <a:lnTo>
                    <a:pt x="835205" y="215069"/>
                  </a:lnTo>
                  <a:lnTo>
                    <a:pt x="1044007" y="175965"/>
                  </a:lnTo>
                  <a:lnTo>
                    <a:pt x="1252808" y="185741"/>
                  </a:lnTo>
                  <a:lnTo>
                    <a:pt x="1461609" y="127086"/>
                  </a:lnTo>
                </a:path>
              </a:pathLst>
            </a:custGeom>
            <a:ln w="40651" cap="flat">
              <a:solidFill>
                <a:srgbClr val="000000">
                  <a:alpha val="100000"/>
                </a:srgbClr>
              </a:solidFill>
              <a:prstDash val="solid"/>
              <a:round/>
            </a:ln>
          </p:spPr>
          <p:txBody>
            <a:bodyPr/>
            <a:lstStyle/>
            <a:p>
              <a:endParaRPr/>
            </a:p>
          </p:txBody>
        </p:sp>
        <p:sp>
          <p:nvSpPr>
            <p:cNvPr id="616" name="pl616"/>
            <p:cNvSpPr/>
            <p:nvPr/>
          </p:nvSpPr>
          <p:spPr>
            <a:xfrm>
              <a:off x="7539720" y="5315255"/>
              <a:ext cx="1461609" cy="273724"/>
            </a:xfrm>
            <a:custGeom>
              <a:avLst/>
              <a:gdLst/>
              <a:ahLst/>
              <a:cxnLst/>
              <a:rect l="0" t="0" r="0" b="0"/>
              <a:pathLst>
                <a:path w="1461609" h="273724">
                  <a:moveTo>
                    <a:pt x="0" y="48879"/>
                  </a:moveTo>
                  <a:lnTo>
                    <a:pt x="208801" y="0"/>
                  </a:lnTo>
                  <a:lnTo>
                    <a:pt x="417602" y="117310"/>
                  </a:lnTo>
                  <a:lnTo>
                    <a:pt x="626404" y="273724"/>
                  </a:lnTo>
                  <a:lnTo>
                    <a:pt x="835205" y="215069"/>
                  </a:lnTo>
                  <a:lnTo>
                    <a:pt x="1044007" y="175965"/>
                  </a:lnTo>
                  <a:lnTo>
                    <a:pt x="1252808" y="185741"/>
                  </a:lnTo>
                  <a:lnTo>
                    <a:pt x="1461609" y="127086"/>
                  </a:lnTo>
                </a:path>
              </a:pathLst>
            </a:custGeom>
            <a:ln w="35231" cap="flat">
              <a:solidFill>
                <a:srgbClr val="1CABE2">
                  <a:alpha val="100000"/>
                </a:srgbClr>
              </a:solidFill>
              <a:prstDash val="solid"/>
              <a:round/>
            </a:ln>
          </p:spPr>
          <p:txBody>
            <a:bodyPr/>
            <a:lstStyle/>
            <a:p>
              <a:endParaRPr/>
            </a:p>
          </p:txBody>
        </p:sp>
        <p:sp>
          <p:nvSpPr>
            <p:cNvPr id="617" name="tx617"/>
            <p:cNvSpPr/>
            <p:nvPr/>
          </p:nvSpPr>
          <p:spPr>
            <a:xfrm>
              <a:off x="7479430" y="51840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618" name="tx618"/>
            <p:cNvSpPr/>
            <p:nvPr/>
          </p:nvSpPr>
          <p:spPr>
            <a:xfrm>
              <a:off x="7688232" y="51351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619" name="tx619"/>
            <p:cNvSpPr/>
            <p:nvPr/>
          </p:nvSpPr>
          <p:spPr>
            <a:xfrm>
              <a:off x="7897033" y="52524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620" name="tx620"/>
            <p:cNvSpPr/>
            <p:nvPr/>
          </p:nvSpPr>
          <p:spPr>
            <a:xfrm>
              <a:off x="8105835" y="54088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621" name="tx621"/>
            <p:cNvSpPr/>
            <p:nvPr/>
          </p:nvSpPr>
          <p:spPr>
            <a:xfrm>
              <a:off x="8314636" y="53502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622" name="tx622"/>
            <p:cNvSpPr/>
            <p:nvPr/>
          </p:nvSpPr>
          <p:spPr>
            <a:xfrm>
              <a:off x="8523437" y="53124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623" name="tx623"/>
            <p:cNvSpPr/>
            <p:nvPr/>
          </p:nvSpPr>
          <p:spPr>
            <a:xfrm>
              <a:off x="8732239" y="53222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624" name="tx624"/>
            <p:cNvSpPr/>
            <p:nvPr/>
          </p:nvSpPr>
          <p:spPr>
            <a:xfrm>
              <a:off x="8941040" y="526487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625" name="tx625"/>
            <p:cNvSpPr/>
            <p:nvPr/>
          </p:nvSpPr>
          <p:spPr>
            <a:xfrm>
              <a:off x="1147961" y="4777481"/>
              <a:ext cx="8262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Solomon Islands</a:t>
              </a:r>
            </a:p>
          </p:txBody>
        </p:sp>
        <p:sp>
          <p:nvSpPr>
            <p:cNvPr id="626" name="tx626"/>
            <p:cNvSpPr/>
            <p:nvPr/>
          </p:nvSpPr>
          <p:spPr>
            <a:xfrm>
              <a:off x="3024093" y="4778900"/>
              <a:ext cx="42870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Thailand</a:t>
              </a:r>
            </a:p>
          </p:txBody>
        </p:sp>
        <p:sp>
          <p:nvSpPr>
            <p:cNvPr id="627" name="tx627"/>
            <p:cNvSpPr/>
            <p:nvPr/>
          </p:nvSpPr>
          <p:spPr>
            <a:xfrm>
              <a:off x="4617715" y="4778900"/>
              <a:ext cx="59618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Timor-Leste</a:t>
              </a:r>
            </a:p>
          </p:txBody>
        </p:sp>
        <p:sp>
          <p:nvSpPr>
            <p:cNvPr id="628" name="tx628"/>
            <p:cNvSpPr/>
            <p:nvPr/>
          </p:nvSpPr>
          <p:spPr>
            <a:xfrm>
              <a:off x="6434720" y="4756690"/>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Tonga</a:t>
              </a:r>
            </a:p>
          </p:txBody>
        </p:sp>
        <p:sp>
          <p:nvSpPr>
            <p:cNvPr id="629" name="tx629"/>
            <p:cNvSpPr/>
            <p:nvPr/>
          </p:nvSpPr>
          <p:spPr>
            <a:xfrm>
              <a:off x="8062339" y="4778900"/>
              <a:ext cx="41637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Vanuatu</a:t>
              </a:r>
            </a:p>
          </p:txBody>
        </p:sp>
        <p:sp>
          <p:nvSpPr>
            <p:cNvPr id="630" name="tx630"/>
            <p:cNvSpPr/>
            <p:nvPr/>
          </p:nvSpPr>
          <p:spPr>
            <a:xfrm>
              <a:off x="1408889" y="3494376"/>
              <a:ext cx="3043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Nauru</a:t>
              </a:r>
            </a:p>
          </p:txBody>
        </p:sp>
        <p:sp>
          <p:nvSpPr>
            <p:cNvPr id="631" name="tx631"/>
            <p:cNvSpPr/>
            <p:nvPr/>
          </p:nvSpPr>
          <p:spPr>
            <a:xfrm>
              <a:off x="3123520" y="3494376"/>
              <a:ext cx="22985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Niue</a:t>
              </a:r>
            </a:p>
          </p:txBody>
        </p:sp>
        <p:sp>
          <p:nvSpPr>
            <p:cNvPr id="632" name="tx632"/>
            <p:cNvSpPr/>
            <p:nvPr/>
          </p:nvSpPr>
          <p:spPr>
            <a:xfrm>
              <a:off x="4431193" y="3472111"/>
              <a:ext cx="96922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Papua New Guinea</a:t>
              </a:r>
            </a:p>
          </p:txBody>
        </p:sp>
        <p:sp>
          <p:nvSpPr>
            <p:cNvPr id="633" name="tx633"/>
            <p:cNvSpPr/>
            <p:nvPr/>
          </p:nvSpPr>
          <p:spPr>
            <a:xfrm>
              <a:off x="6322906" y="3473476"/>
              <a:ext cx="54051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Philippines</a:t>
              </a:r>
            </a:p>
          </p:txBody>
        </p:sp>
        <p:sp>
          <p:nvSpPr>
            <p:cNvPr id="634" name="tx634"/>
            <p:cNvSpPr/>
            <p:nvPr/>
          </p:nvSpPr>
          <p:spPr>
            <a:xfrm>
              <a:off x="8093472" y="3492957"/>
              <a:ext cx="35410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Samoa</a:t>
              </a:r>
            </a:p>
          </p:txBody>
        </p:sp>
        <p:sp>
          <p:nvSpPr>
            <p:cNvPr id="635" name="tx635"/>
            <p:cNvSpPr/>
            <p:nvPr/>
          </p:nvSpPr>
          <p:spPr>
            <a:xfrm>
              <a:off x="1439912" y="2209852"/>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Laos</a:t>
              </a:r>
            </a:p>
          </p:txBody>
        </p:sp>
        <p:sp>
          <p:nvSpPr>
            <p:cNvPr id="636" name="tx636"/>
            <p:cNvSpPr/>
            <p:nvPr/>
          </p:nvSpPr>
          <p:spPr>
            <a:xfrm>
              <a:off x="3017954" y="2187642"/>
              <a:ext cx="44098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Malaysia</a:t>
              </a:r>
            </a:p>
          </p:txBody>
        </p:sp>
        <p:sp>
          <p:nvSpPr>
            <p:cNvPr id="637" name="tx637"/>
            <p:cNvSpPr/>
            <p:nvPr/>
          </p:nvSpPr>
          <p:spPr>
            <a:xfrm>
              <a:off x="4512067" y="2209852"/>
              <a:ext cx="80747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Marshall Islands</a:t>
              </a:r>
            </a:p>
          </p:txBody>
        </p:sp>
        <p:sp>
          <p:nvSpPr>
            <p:cNvPr id="638" name="tx638"/>
            <p:cNvSpPr/>
            <p:nvPr/>
          </p:nvSpPr>
          <p:spPr>
            <a:xfrm>
              <a:off x="6322987" y="2209852"/>
              <a:ext cx="54035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Micronesia</a:t>
              </a:r>
            </a:p>
          </p:txBody>
        </p:sp>
        <p:sp>
          <p:nvSpPr>
            <p:cNvPr id="639" name="tx639"/>
            <p:cNvSpPr/>
            <p:nvPr/>
          </p:nvSpPr>
          <p:spPr>
            <a:xfrm>
              <a:off x="8037646" y="2187642"/>
              <a:ext cx="46575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Myanmar</a:t>
              </a:r>
            </a:p>
          </p:txBody>
        </p:sp>
        <p:sp>
          <p:nvSpPr>
            <p:cNvPr id="640" name="tx640"/>
            <p:cNvSpPr/>
            <p:nvPr/>
          </p:nvSpPr>
          <p:spPr>
            <a:xfrm>
              <a:off x="1306378" y="923909"/>
              <a:ext cx="50941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Cambodia</a:t>
              </a:r>
            </a:p>
          </p:txBody>
        </p:sp>
        <p:sp>
          <p:nvSpPr>
            <p:cNvPr id="641" name="tx641"/>
            <p:cNvSpPr/>
            <p:nvPr/>
          </p:nvSpPr>
          <p:spPr>
            <a:xfrm>
              <a:off x="2915416" y="923909"/>
              <a:ext cx="64605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Cook Islands</a:t>
              </a:r>
            </a:p>
          </p:txBody>
        </p:sp>
        <p:sp>
          <p:nvSpPr>
            <p:cNvPr id="642" name="tx642"/>
            <p:cNvSpPr/>
            <p:nvPr/>
          </p:nvSpPr>
          <p:spPr>
            <a:xfrm>
              <a:off x="4844427" y="903118"/>
              <a:ext cx="14275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Fiji</a:t>
              </a:r>
            </a:p>
          </p:txBody>
        </p:sp>
        <p:sp>
          <p:nvSpPr>
            <p:cNvPr id="643" name="tx643"/>
            <p:cNvSpPr/>
            <p:nvPr/>
          </p:nvSpPr>
          <p:spPr>
            <a:xfrm>
              <a:off x="6350818" y="925328"/>
              <a:ext cx="4846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Indonesia</a:t>
              </a:r>
            </a:p>
          </p:txBody>
        </p:sp>
        <p:sp>
          <p:nvSpPr>
            <p:cNvPr id="644" name="tx644"/>
            <p:cNvSpPr/>
            <p:nvPr/>
          </p:nvSpPr>
          <p:spPr>
            <a:xfrm>
              <a:off x="8099720" y="925328"/>
              <a:ext cx="34161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Kiribati</a:t>
              </a:r>
            </a:p>
          </p:txBody>
        </p:sp>
        <p:sp>
          <p:nvSpPr>
            <p:cNvPr id="645" name="pl645"/>
            <p:cNvSpPr/>
            <p:nvPr/>
          </p:nvSpPr>
          <p:spPr>
            <a:xfrm>
              <a:off x="83028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6" name="pl646"/>
            <p:cNvSpPr/>
            <p:nvPr/>
          </p:nvSpPr>
          <p:spPr>
            <a:xfrm>
              <a:off x="103908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7" name="pl647"/>
            <p:cNvSpPr/>
            <p:nvPr/>
          </p:nvSpPr>
          <p:spPr>
            <a:xfrm>
              <a:off x="124788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8" name="pl648"/>
            <p:cNvSpPr/>
            <p:nvPr/>
          </p:nvSpPr>
          <p:spPr>
            <a:xfrm>
              <a:off x="1456685"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9" name="pl649"/>
            <p:cNvSpPr/>
            <p:nvPr/>
          </p:nvSpPr>
          <p:spPr>
            <a:xfrm>
              <a:off x="166548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0" name="pl650"/>
            <p:cNvSpPr/>
            <p:nvPr/>
          </p:nvSpPr>
          <p:spPr>
            <a:xfrm>
              <a:off x="187428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1" name="pl651"/>
            <p:cNvSpPr/>
            <p:nvPr/>
          </p:nvSpPr>
          <p:spPr>
            <a:xfrm>
              <a:off x="208308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229189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tx653"/>
            <p:cNvSpPr/>
            <p:nvPr/>
          </p:nvSpPr>
          <p:spPr>
            <a:xfrm rot="-5400000">
              <a:off x="70512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4" name="tx654"/>
            <p:cNvSpPr/>
            <p:nvPr/>
          </p:nvSpPr>
          <p:spPr>
            <a:xfrm rot="-5400000">
              <a:off x="91392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5" name="tx655"/>
            <p:cNvSpPr/>
            <p:nvPr/>
          </p:nvSpPr>
          <p:spPr>
            <a:xfrm rot="-5400000">
              <a:off x="112272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56" name="tx656"/>
            <p:cNvSpPr/>
            <p:nvPr/>
          </p:nvSpPr>
          <p:spPr>
            <a:xfrm rot="-5400000">
              <a:off x="1331528"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57" name="tx657"/>
            <p:cNvSpPr/>
            <p:nvPr/>
          </p:nvSpPr>
          <p:spPr>
            <a:xfrm rot="-5400000">
              <a:off x="154032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8" name="tx658"/>
            <p:cNvSpPr/>
            <p:nvPr/>
          </p:nvSpPr>
          <p:spPr>
            <a:xfrm rot="-5400000">
              <a:off x="174910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9" name="tx659"/>
            <p:cNvSpPr/>
            <p:nvPr/>
          </p:nvSpPr>
          <p:spPr>
            <a:xfrm rot="-5400000">
              <a:off x="195793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0" name="tx660"/>
            <p:cNvSpPr/>
            <p:nvPr/>
          </p:nvSpPr>
          <p:spPr>
            <a:xfrm rot="-5400000">
              <a:off x="216673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1" name="pl661"/>
            <p:cNvSpPr/>
            <p:nvPr/>
          </p:nvSpPr>
          <p:spPr>
            <a:xfrm>
              <a:off x="250764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2" name="pl662"/>
            <p:cNvSpPr/>
            <p:nvPr/>
          </p:nvSpPr>
          <p:spPr>
            <a:xfrm>
              <a:off x="271644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3" name="pl663"/>
            <p:cNvSpPr/>
            <p:nvPr/>
          </p:nvSpPr>
          <p:spPr>
            <a:xfrm>
              <a:off x="292524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4" name="pl664"/>
            <p:cNvSpPr/>
            <p:nvPr/>
          </p:nvSpPr>
          <p:spPr>
            <a:xfrm>
              <a:off x="313404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5" name="pl665"/>
            <p:cNvSpPr/>
            <p:nvPr/>
          </p:nvSpPr>
          <p:spPr>
            <a:xfrm>
              <a:off x="33428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6" name="pl666"/>
            <p:cNvSpPr/>
            <p:nvPr/>
          </p:nvSpPr>
          <p:spPr>
            <a:xfrm>
              <a:off x="355164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7" name="pl667"/>
            <p:cNvSpPr/>
            <p:nvPr/>
          </p:nvSpPr>
          <p:spPr>
            <a:xfrm>
              <a:off x="376044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396925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9" name="tx669"/>
            <p:cNvSpPr/>
            <p:nvPr/>
          </p:nvSpPr>
          <p:spPr>
            <a:xfrm rot="-5400000">
              <a:off x="238248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70" name="tx670"/>
            <p:cNvSpPr/>
            <p:nvPr/>
          </p:nvSpPr>
          <p:spPr>
            <a:xfrm rot="-5400000">
              <a:off x="259128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71" name="tx671"/>
            <p:cNvSpPr/>
            <p:nvPr/>
          </p:nvSpPr>
          <p:spPr>
            <a:xfrm rot="-5400000">
              <a:off x="280008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72" name="tx672"/>
            <p:cNvSpPr/>
            <p:nvPr/>
          </p:nvSpPr>
          <p:spPr>
            <a:xfrm rot="-5400000">
              <a:off x="300888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73" name="tx673"/>
            <p:cNvSpPr/>
            <p:nvPr/>
          </p:nvSpPr>
          <p:spPr>
            <a:xfrm rot="-5400000">
              <a:off x="321768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4" name="tx674"/>
            <p:cNvSpPr/>
            <p:nvPr/>
          </p:nvSpPr>
          <p:spPr>
            <a:xfrm rot="-5400000">
              <a:off x="342646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5" name="tx675"/>
            <p:cNvSpPr/>
            <p:nvPr/>
          </p:nvSpPr>
          <p:spPr>
            <a:xfrm rot="-5400000">
              <a:off x="363529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76" name="tx676"/>
            <p:cNvSpPr/>
            <p:nvPr/>
          </p:nvSpPr>
          <p:spPr>
            <a:xfrm rot="-5400000">
              <a:off x="384409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7" name="pl677"/>
            <p:cNvSpPr/>
            <p:nvPr/>
          </p:nvSpPr>
          <p:spPr>
            <a:xfrm>
              <a:off x="418500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8" name="pl678"/>
            <p:cNvSpPr/>
            <p:nvPr/>
          </p:nvSpPr>
          <p:spPr>
            <a:xfrm>
              <a:off x="439380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9" name="pl679"/>
            <p:cNvSpPr/>
            <p:nvPr/>
          </p:nvSpPr>
          <p:spPr>
            <a:xfrm>
              <a:off x="460260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481140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1" name="pl681"/>
            <p:cNvSpPr/>
            <p:nvPr/>
          </p:nvSpPr>
          <p:spPr>
            <a:xfrm>
              <a:off x="502020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2" name="pl682"/>
            <p:cNvSpPr/>
            <p:nvPr/>
          </p:nvSpPr>
          <p:spPr>
            <a:xfrm>
              <a:off x="522900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3" name="pl683"/>
            <p:cNvSpPr/>
            <p:nvPr/>
          </p:nvSpPr>
          <p:spPr>
            <a:xfrm>
              <a:off x="54378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4" name="pl684"/>
            <p:cNvSpPr/>
            <p:nvPr/>
          </p:nvSpPr>
          <p:spPr>
            <a:xfrm>
              <a:off x="564661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5" name="tx685"/>
            <p:cNvSpPr/>
            <p:nvPr/>
          </p:nvSpPr>
          <p:spPr>
            <a:xfrm rot="-5400000">
              <a:off x="405984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86" name="tx686"/>
            <p:cNvSpPr/>
            <p:nvPr/>
          </p:nvSpPr>
          <p:spPr>
            <a:xfrm rot="-5400000">
              <a:off x="426864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87" name="tx687"/>
            <p:cNvSpPr/>
            <p:nvPr/>
          </p:nvSpPr>
          <p:spPr>
            <a:xfrm rot="-5400000">
              <a:off x="447744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8" name="tx688"/>
            <p:cNvSpPr/>
            <p:nvPr/>
          </p:nvSpPr>
          <p:spPr>
            <a:xfrm rot="-5400000">
              <a:off x="468624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9" name="tx689"/>
            <p:cNvSpPr/>
            <p:nvPr/>
          </p:nvSpPr>
          <p:spPr>
            <a:xfrm rot="-5400000">
              <a:off x="489504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90" name="tx690"/>
            <p:cNvSpPr/>
            <p:nvPr/>
          </p:nvSpPr>
          <p:spPr>
            <a:xfrm rot="-5400000">
              <a:off x="510382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91" name="tx691"/>
            <p:cNvSpPr/>
            <p:nvPr/>
          </p:nvSpPr>
          <p:spPr>
            <a:xfrm rot="-5400000">
              <a:off x="53126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92" name="tx692"/>
            <p:cNvSpPr/>
            <p:nvPr/>
          </p:nvSpPr>
          <p:spPr>
            <a:xfrm rot="-5400000">
              <a:off x="552145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93" name="pl693"/>
            <p:cNvSpPr/>
            <p:nvPr/>
          </p:nvSpPr>
          <p:spPr>
            <a:xfrm>
              <a:off x="586236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4" name="pl694"/>
            <p:cNvSpPr/>
            <p:nvPr/>
          </p:nvSpPr>
          <p:spPr>
            <a:xfrm>
              <a:off x="607116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5" name="pl695"/>
            <p:cNvSpPr/>
            <p:nvPr/>
          </p:nvSpPr>
          <p:spPr>
            <a:xfrm>
              <a:off x="627996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64887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7" name="pl697"/>
            <p:cNvSpPr/>
            <p:nvPr/>
          </p:nvSpPr>
          <p:spPr>
            <a:xfrm>
              <a:off x="669756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8" name="pl698"/>
            <p:cNvSpPr/>
            <p:nvPr/>
          </p:nvSpPr>
          <p:spPr>
            <a:xfrm>
              <a:off x="690636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9" name="pl699"/>
            <p:cNvSpPr/>
            <p:nvPr/>
          </p:nvSpPr>
          <p:spPr>
            <a:xfrm>
              <a:off x="711516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0" name="pl700"/>
            <p:cNvSpPr/>
            <p:nvPr/>
          </p:nvSpPr>
          <p:spPr>
            <a:xfrm>
              <a:off x="732397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1" name="tx701"/>
            <p:cNvSpPr/>
            <p:nvPr/>
          </p:nvSpPr>
          <p:spPr>
            <a:xfrm rot="-5400000">
              <a:off x="573720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02" name="tx702"/>
            <p:cNvSpPr/>
            <p:nvPr/>
          </p:nvSpPr>
          <p:spPr>
            <a:xfrm rot="-5400000">
              <a:off x="594600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03" name="tx703"/>
            <p:cNvSpPr/>
            <p:nvPr/>
          </p:nvSpPr>
          <p:spPr>
            <a:xfrm rot="-5400000">
              <a:off x="615480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4" name="tx704"/>
            <p:cNvSpPr/>
            <p:nvPr/>
          </p:nvSpPr>
          <p:spPr>
            <a:xfrm rot="-5400000">
              <a:off x="63636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5" name="tx705"/>
            <p:cNvSpPr/>
            <p:nvPr/>
          </p:nvSpPr>
          <p:spPr>
            <a:xfrm rot="-5400000">
              <a:off x="657240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6" name="tx706"/>
            <p:cNvSpPr/>
            <p:nvPr/>
          </p:nvSpPr>
          <p:spPr>
            <a:xfrm rot="-5400000">
              <a:off x="678118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7" name="tx707"/>
            <p:cNvSpPr/>
            <p:nvPr/>
          </p:nvSpPr>
          <p:spPr>
            <a:xfrm rot="-5400000">
              <a:off x="699001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8" name="tx708"/>
            <p:cNvSpPr/>
            <p:nvPr/>
          </p:nvSpPr>
          <p:spPr>
            <a:xfrm rot="-5400000">
              <a:off x="719881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09" name="pl709"/>
            <p:cNvSpPr/>
            <p:nvPr/>
          </p:nvSpPr>
          <p:spPr>
            <a:xfrm>
              <a:off x="753972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0" name="pl710"/>
            <p:cNvSpPr/>
            <p:nvPr/>
          </p:nvSpPr>
          <p:spPr>
            <a:xfrm>
              <a:off x="774852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1" name="pl711"/>
            <p:cNvSpPr/>
            <p:nvPr/>
          </p:nvSpPr>
          <p:spPr>
            <a:xfrm>
              <a:off x="795732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2" name="pl712"/>
            <p:cNvSpPr/>
            <p:nvPr/>
          </p:nvSpPr>
          <p:spPr>
            <a:xfrm>
              <a:off x="816612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3" name="pl713"/>
            <p:cNvSpPr/>
            <p:nvPr/>
          </p:nvSpPr>
          <p:spPr>
            <a:xfrm>
              <a:off x="837492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4" name="pl714"/>
            <p:cNvSpPr/>
            <p:nvPr/>
          </p:nvSpPr>
          <p:spPr>
            <a:xfrm>
              <a:off x="858372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5" name="pl715"/>
            <p:cNvSpPr/>
            <p:nvPr/>
          </p:nvSpPr>
          <p:spPr>
            <a:xfrm>
              <a:off x="879252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6" name="pl716"/>
            <p:cNvSpPr/>
            <p:nvPr/>
          </p:nvSpPr>
          <p:spPr>
            <a:xfrm>
              <a:off x="9001330"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7" name="tx717"/>
            <p:cNvSpPr/>
            <p:nvPr/>
          </p:nvSpPr>
          <p:spPr>
            <a:xfrm rot="-5400000">
              <a:off x="741456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18" name="tx718"/>
            <p:cNvSpPr/>
            <p:nvPr/>
          </p:nvSpPr>
          <p:spPr>
            <a:xfrm rot="-5400000">
              <a:off x="762336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19" name="tx719"/>
            <p:cNvSpPr/>
            <p:nvPr/>
          </p:nvSpPr>
          <p:spPr>
            <a:xfrm rot="-5400000">
              <a:off x="783216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20" name="tx720"/>
            <p:cNvSpPr/>
            <p:nvPr/>
          </p:nvSpPr>
          <p:spPr>
            <a:xfrm rot="-5400000">
              <a:off x="804096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21" name="tx721"/>
            <p:cNvSpPr/>
            <p:nvPr/>
          </p:nvSpPr>
          <p:spPr>
            <a:xfrm rot="-5400000">
              <a:off x="8249769"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22" name="tx722"/>
            <p:cNvSpPr/>
            <p:nvPr/>
          </p:nvSpPr>
          <p:spPr>
            <a:xfrm rot="-5400000">
              <a:off x="8458543"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23" name="tx723"/>
            <p:cNvSpPr/>
            <p:nvPr/>
          </p:nvSpPr>
          <p:spPr>
            <a:xfrm rot="-5400000">
              <a:off x="866737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24" name="tx724"/>
            <p:cNvSpPr/>
            <p:nvPr/>
          </p:nvSpPr>
          <p:spPr>
            <a:xfrm rot="-5400000">
              <a:off x="8876173"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25" name="tx725"/>
            <p:cNvSpPr/>
            <p:nvPr/>
          </p:nvSpPr>
          <p:spPr>
            <a:xfrm>
              <a:off x="570259" y="181102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6" name="tx726"/>
            <p:cNvSpPr/>
            <p:nvPr/>
          </p:nvSpPr>
          <p:spPr>
            <a:xfrm>
              <a:off x="570259" y="156799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27" name="tx727"/>
            <p:cNvSpPr/>
            <p:nvPr/>
          </p:nvSpPr>
          <p:spPr>
            <a:xfrm>
              <a:off x="508103" y="132223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28" name="pl728"/>
            <p:cNvSpPr/>
            <p:nvPr/>
          </p:nvSpPr>
          <p:spPr>
            <a:xfrm>
              <a:off x="722405" y="185271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29" name="pl729"/>
            <p:cNvSpPr/>
            <p:nvPr/>
          </p:nvSpPr>
          <p:spPr>
            <a:xfrm>
              <a:off x="722405" y="160832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0" name="pl730"/>
            <p:cNvSpPr/>
            <p:nvPr/>
          </p:nvSpPr>
          <p:spPr>
            <a:xfrm>
              <a:off x="722405" y="136392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1" name="tx731"/>
            <p:cNvSpPr/>
            <p:nvPr/>
          </p:nvSpPr>
          <p:spPr>
            <a:xfrm>
              <a:off x="570259" y="30955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2" name="tx732"/>
            <p:cNvSpPr/>
            <p:nvPr/>
          </p:nvSpPr>
          <p:spPr>
            <a:xfrm>
              <a:off x="570259" y="28525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33" name="tx733"/>
            <p:cNvSpPr/>
            <p:nvPr/>
          </p:nvSpPr>
          <p:spPr>
            <a:xfrm>
              <a:off x="508103" y="260675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34" name="pl734"/>
            <p:cNvSpPr/>
            <p:nvPr/>
          </p:nvSpPr>
          <p:spPr>
            <a:xfrm>
              <a:off x="722405" y="313724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5" name="pl735"/>
            <p:cNvSpPr/>
            <p:nvPr/>
          </p:nvSpPr>
          <p:spPr>
            <a:xfrm>
              <a:off x="722405" y="289284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6" name="pl736"/>
            <p:cNvSpPr/>
            <p:nvPr/>
          </p:nvSpPr>
          <p:spPr>
            <a:xfrm>
              <a:off x="722405" y="264844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7" name="tx737"/>
            <p:cNvSpPr/>
            <p:nvPr/>
          </p:nvSpPr>
          <p:spPr>
            <a:xfrm>
              <a:off x="570259" y="438007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a:off x="570259" y="4137041"/>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39" name="tx739"/>
            <p:cNvSpPr/>
            <p:nvPr/>
          </p:nvSpPr>
          <p:spPr>
            <a:xfrm>
              <a:off x="508103" y="389128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40" name="pl740"/>
            <p:cNvSpPr/>
            <p:nvPr/>
          </p:nvSpPr>
          <p:spPr>
            <a:xfrm>
              <a:off x="722405" y="442176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1" name="pl741"/>
            <p:cNvSpPr/>
            <p:nvPr/>
          </p:nvSpPr>
          <p:spPr>
            <a:xfrm>
              <a:off x="722405" y="417736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2" name="pl742"/>
            <p:cNvSpPr/>
            <p:nvPr/>
          </p:nvSpPr>
          <p:spPr>
            <a:xfrm>
              <a:off x="722405" y="393297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3" name="tx743"/>
            <p:cNvSpPr/>
            <p:nvPr/>
          </p:nvSpPr>
          <p:spPr>
            <a:xfrm>
              <a:off x="570259" y="566459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44" name="tx744"/>
            <p:cNvSpPr/>
            <p:nvPr/>
          </p:nvSpPr>
          <p:spPr>
            <a:xfrm>
              <a:off x="570259" y="542156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45" name="tx745"/>
            <p:cNvSpPr/>
            <p:nvPr/>
          </p:nvSpPr>
          <p:spPr>
            <a:xfrm>
              <a:off x="508103" y="5175804"/>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46" name="pl746"/>
            <p:cNvSpPr/>
            <p:nvPr/>
          </p:nvSpPr>
          <p:spPr>
            <a:xfrm>
              <a:off x="722405" y="570629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7" name="pl747"/>
            <p:cNvSpPr/>
            <p:nvPr/>
          </p:nvSpPr>
          <p:spPr>
            <a:xfrm>
              <a:off x="722405" y="546189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8" name="pl748"/>
            <p:cNvSpPr/>
            <p:nvPr/>
          </p:nvSpPr>
          <p:spPr>
            <a:xfrm>
              <a:off x="722405" y="521749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9" name="tx749"/>
            <p:cNvSpPr/>
            <p:nvPr/>
          </p:nvSpPr>
          <p:spPr>
            <a:xfrm rot="-5400000">
              <a:off x="-52544" y="3435339"/>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750" name="tx750"/>
            <p:cNvSpPr/>
            <p:nvPr/>
          </p:nvSpPr>
          <p:spPr>
            <a:xfrm>
              <a:off x="757200" y="629112"/>
              <a:ext cx="363445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Showing top 20 countries with the lowest coverage in 2025</a:t>
              </a:r>
            </a:p>
          </p:txBody>
        </p:sp>
        <p:sp>
          <p:nvSpPr>
            <p:cNvPr id="751" name="tx751"/>
            <p:cNvSpPr/>
            <p:nvPr/>
          </p:nvSpPr>
          <p:spPr>
            <a:xfrm>
              <a:off x="757200" y="398022"/>
              <a:ext cx="369937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DTP3, by country, EAPR, 2018-2025</a:t>
              </a:r>
            </a:p>
          </p:txBody>
        </p:sp>
        <p:sp>
          <p:nvSpPr>
            <p:cNvPr id="752" name="tx752"/>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805" y="6568567"/>
              <a:ext cx="30066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Among the 20 countries with the lowest DTP3 coverage in 2025, Cook Islands, Malaysia, and Niue had the highest coverage (95%), while Papua New Guinea had the lowest coverage (43%).
DTP3 coverage increased in 5 out of these 20 countries between 2024 and 2025. The largest increase was 20 percentage points in Cook Islands from 75% to 95%.
7 countries saw a decrease in coverage (Cambodia, Kiribati, Micronesia, Nauru, Niue, Samoa, and Tonga). The largest decline was 7% points in Kiribati from 94% to 87%. Coverage remained constant between 2024 and 2025 in the remaining 8 countries.
In 2025, 6 out of these 20 countries had achieved DTP3 coverage of at least 90%.</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32261" y="875080"/>
              <a:ext cx="1612758" cy="1019644"/>
            </a:xfrm>
            <a:prstGeom prst="rect">
              <a:avLst/>
            </a:prstGeom>
            <a:solidFill>
              <a:srgbClr val="EBEBEB">
                <a:alpha val="100000"/>
              </a:srgbClr>
            </a:solidFill>
          </p:spPr>
          <p:txBody>
            <a:bodyPr/>
            <a:lstStyle/>
            <a:p>
              <a:endParaRPr/>
            </a:p>
          </p:txBody>
        </p:sp>
        <p:sp>
          <p:nvSpPr>
            <p:cNvPr id="6" name="pl6"/>
            <p:cNvSpPr/>
            <p:nvPr/>
          </p:nvSpPr>
          <p:spPr>
            <a:xfrm>
              <a:off x="732261" y="166650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32261" y="137316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32261" y="107983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32261" y="181317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732261" y="151983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32261" y="122649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32261" y="93316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80556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01501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22446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43391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6433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85281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206226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2271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805568" y="1226499"/>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BEBEBE">
                  <a:alpha val="69803"/>
                </a:srgbClr>
              </a:solidFill>
              <a:prstDash val="solid"/>
              <a:round/>
            </a:ln>
          </p:spPr>
          <p:txBody>
            <a:bodyPr/>
            <a:lstStyle/>
            <a:p>
              <a:endParaRPr/>
            </a:p>
          </p:txBody>
        </p:sp>
        <p:sp>
          <p:nvSpPr>
            <p:cNvPr id="22" name="pl22"/>
            <p:cNvSpPr/>
            <p:nvPr/>
          </p:nvSpPr>
          <p:spPr>
            <a:xfrm>
              <a:off x="805568" y="1226499"/>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40651" cap="flat">
              <a:solidFill>
                <a:srgbClr val="BEBEBE">
                  <a:alpha val="69803"/>
                </a:srgbClr>
              </a:solidFill>
              <a:prstDash val="solid"/>
              <a:round/>
            </a:ln>
          </p:spPr>
          <p:txBody>
            <a:bodyPr/>
            <a:lstStyle/>
            <a:p>
              <a:endParaRPr/>
            </a:p>
          </p:txBody>
        </p:sp>
        <p:sp>
          <p:nvSpPr>
            <p:cNvPr id="23" name="pl23"/>
            <p:cNvSpPr/>
            <p:nvPr/>
          </p:nvSpPr>
          <p:spPr>
            <a:xfrm>
              <a:off x="805568" y="1226499"/>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35231" cap="flat">
              <a:solidFill>
                <a:srgbClr val="BEBEBE">
                  <a:alpha val="69803"/>
                </a:srgbClr>
              </a:solidFill>
              <a:prstDash val="solid"/>
              <a:round/>
            </a:ln>
          </p:spPr>
          <p:txBody>
            <a:bodyPr/>
            <a:lstStyle/>
            <a:p>
              <a:endParaRPr/>
            </a:p>
          </p:txBody>
        </p:sp>
        <p:sp>
          <p:nvSpPr>
            <p:cNvPr id="24" name="pl24"/>
            <p:cNvSpPr/>
            <p:nvPr/>
          </p:nvSpPr>
          <p:spPr>
            <a:xfrm>
              <a:off x="805568" y="1226499"/>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6B6B6B">
                  <a:alpha val="100000"/>
                </a:srgbClr>
              </a:solidFill>
              <a:prstDash val="solid"/>
              <a:round/>
            </a:ln>
          </p:spPr>
          <p:txBody>
            <a:bodyPr/>
            <a:lstStyle/>
            <a:p>
              <a:endParaRPr/>
            </a:p>
          </p:txBody>
        </p:sp>
        <p:sp>
          <p:nvSpPr>
            <p:cNvPr id="25" name="pl25"/>
            <p:cNvSpPr/>
            <p:nvPr/>
          </p:nvSpPr>
          <p:spPr>
            <a:xfrm>
              <a:off x="805568" y="1226499"/>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40651" cap="flat">
              <a:solidFill>
                <a:srgbClr val="000000">
                  <a:alpha val="100000"/>
                </a:srgbClr>
              </a:solidFill>
              <a:prstDash val="solid"/>
              <a:round/>
            </a:ln>
          </p:spPr>
          <p:txBody>
            <a:bodyPr/>
            <a:lstStyle/>
            <a:p>
              <a:endParaRPr/>
            </a:p>
          </p:txBody>
        </p:sp>
        <p:sp>
          <p:nvSpPr>
            <p:cNvPr id="26" name="pl26"/>
            <p:cNvSpPr/>
            <p:nvPr/>
          </p:nvSpPr>
          <p:spPr>
            <a:xfrm>
              <a:off x="805568" y="1226499"/>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35231" cap="flat">
              <a:solidFill>
                <a:srgbClr val="80BD41">
                  <a:alpha val="100000"/>
                </a:srgbClr>
              </a:solidFill>
              <a:prstDash val="solid"/>
              <a:round/>
            </a:ln>
          </p:spPr>
          <p:txBody>
            <a:bodyPr/>
            <a:lstStyle/>
            <a:p>
              <a:endParaRPr/>
            </a:p>
          </p:txBody>
        </p:sp>
        <p:sp>
          <p:nvSpPr>
            <p:cNvPr id="27" name="pl27"/>
            <p:cNvSpPr/>
            <p:nvPr/>
          </p:nvSpPr>
          <p:spPr>
            <a:xfrm>
              <a:off x="732261" y="122649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8" name="tx28"/>
            <p:cNvSpPr/>
            <p:nvPr/>
          </p:nvSpPr>
          <p:spPr>
            <a:xfrm>
              <a:off x="775424" y="10463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9" name="tx29"/>
            <p:cNvSpPr/>
            <p:nvPr/>
          </p:nvSpPr>
          <p:spPr>
            <a:xfrm>
              <a:off x="984873" y="10463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 name="tx30"/>
            <p:cNvSpPr/>
            <p:nvPr/>
          </p:nvSpPr>
          <p:spPr>
            <a:xfrm>
              <a:off x="1194322" y="10463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1" name="tx31"/>
            <p:cNvSpPr/>
            <p:nvPr/>
          </p:nvSpPr>
          <p:spPr>
            <a:xfrm>
              <a:off x="1403771" y="10463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 name="tx32"/>
            <p:cNvSpPr/>
            <p:nvPr/>
          </p:nvSpPr>
          <p:spPr>
            <a:xfrm>
              <a:off x="1613220" y="10463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 name="tx33"/>
            <p:cNvSpPr/>
            <p:nvPr/>
          </p:nvSpPr>
          <p:spPr>
            <a:xfrm>
              <a:off x="1822669" y="10463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 name="tx34"/>
            <p:cNvSpPr/>
            <p:nvPr/>
          </p:nvSpPr>
          <p:spPr>
            <a:xfrm>
              <a:off x="2032119" y="10463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 name="tx35"/>
            <p:cNvSpPr/>
            <p:nvPr/>
          </p:nvSpPr>
          <p:spPr>
            <a:xfrm>
              <a:off x="2241568" y="10463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 name="rc36"/>
            <p:cNvSpPr/>
            <p:nvPr/>
          </p:nvSpPr>
          <p:spPr>
            <a:xfrm>
              <a:off x="732261" y="2179176"/>
              <a:ext cx="1612758" cy="1019644"/>
            </a:xfrm>
            <a:prstGeom prst="rect">
              <a:avLst/>
            </a:prstGeom>
            <a:solidFill>
              <a:srgbClr val="EBEBEB">
                <a:alpha val="100000"/>
              </a:srgbClr>
            </a:solidFill>
          </p:spPr>
          <p:txBody>
            <a:bodyPr/>
            <a:lstStyle/>
            <a:p>
              <a:endParaRPr/>
            </a:p>
          </p:txBody>
        </p:sp>
        <p:sp>
          <p:nvSpPr>
            <p:cNvPr id="37" name="pl37"/>
            <p:cNvSpPr/>
            <p:nvPr/>
          </p:nvSpPr>
          <p:spPr>
            <a:xfrm>
              <a:off x="732261" y="297060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32261" y="267726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32261" y="238392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32261" y="311727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732261" y="282393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732261" y="253059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732261" y="223725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80556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01501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22446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43391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6433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185281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206226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2271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2" name="pl52"/>
            <p:cNvSpPr/>
            <p:nvPr/>
          </p:nvSpPr>
          <p:spPr>
            <a:xfrm>
              <a:off x="805568" y="2530596"/>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BEBEBE">
                  <a:alpha val="69803"/>
                </a:srgbClr>
              </a:solidFill>
              <a:prstDash val="solid"/>
              <a:round/>
            </a:ln>
          </p:spPr>
          <p:txBody>
            <a:bodyPr/>
            <a:lstStyle/>
            <a:p>
              <a:endParaRPr/>
            </a:p>
          </p:txBody>
        </p:sp>
        <p:sp>
          <p:nvSpPr>
            <p:cNvPr id="53" name="pl53"/>
            <p:cNvSpPr/>
            <p:nvPr/>
          </p:nvSpPr>
          <p:spPr>
            <a:xfrm>
              <a:off x="805568" y="2460194"/>
              <a:ext cx="1466144" cy="281605"/>
            </a:xfrm>
            <a:custGeom>
              <a:avLst/>
              <a:gdLst/>
              <a:ahLst/>
              <a:cxnLst/>
              <a:rect l="0" t="0" r="0" b="0"/>
              <a:pathLst>
                <a:path w="1466144" h="281605">
                  <a:moveTo>
                    <a:pt x="0" y="70401"/>
                  </a:moveTo>
                  <a:lnTo>
                    <a:pt x="209449" y="70401"/>
                  </a:lnTo>
                  <a:lnTo>
                    <a:pt x="418898" y="164269"/>
                  </a:lnTo>
                  <a:lnTo>
                    <a:pt x="628347" y="281605"/>
                  </a:lnTo>
                  <a:lnTo>
                    <a:pt x="837796" y="0"/>
                  </a:lnTo>
                  <a:lnTo>
                    <a:pt x="1047245" y="93868"/>
                  </a:lnTo>
                  <a:lnTo>
                    <a:pt x="1256695" y="152536"/>
                  </a:lnTo>
                  <a:lnTo>
                    <a:pt x="1466144" y="105601"/>
                  </a:lnTo>
                </a:path>
              </a:pathLst>
            </a:custGeom>
            <a:ln w="40651" cap="flat">
              <a:solidFill>
                <a:srgbClr val="BEBEBE">
                  <a:alpha val="69803"/>
                </a:srgbClr>
              </a:solidFill>
              <a:prstDash val="solid"/>
              <a:round/>
            </a:ln>
          </p:spPr>
          <p:txBody>
            <a:bodyPr/>
            <a:lstStyle/>
            <a:p>
              <a:endParaRPr/>
            </a:p>
          </p:txBody>
        </p:sp>
        <p:sp>
          <p:nvSpPr>
            <p:cNvPr id="54" name="pl54"/>
            <p:cNvSpPr/>
            <p:nvPr/>
          </p:nvSpPr>
          <p:spPr>
            <a:xfrm>
              <a:off x="805568" y="2460194"/>
              <a:ext cx="1466144" cy="281605"/>
            </a:xfrm>
            <a:custGeom>
              <a:avLst/>
              <a:gdLst/>
              <a:ahLst/>
              <a:cxnLst/>
              <a:rect l="0" t="0" r="0" b="0"/>
              <a:pathLst>
                <a:path w="1466144" h="281605">
                  <a:moveTo>
                    <a:pt x="0" y="70401"/>
                  </a:moveTo>
                  <a:lnTo>
                    <a:pt x="209449" y="70401"/>
                  </a:lnTo>
                  <a:lnTo>
                    <a:pt x="418898" y="164269"/>
                  </a:lnTo>
                  <a:lnTo>
                    <a:pt x="628347" y="281605"/>
                  </a:lnTo>
                  <a:lnTo>
                    <a:pt x="837796" y="0"/>
                  </a:lnTo>
                  <a:lnTo>
                    <a:pt x="1047245" y="93868"/>
                  </a:lnTo>
                  <a:lnTo>
                    <a:pt x="1256695" y="152536"/>
                  </a:lnTo>
                  <a:lnTo>
                    <a:pt x="1466144" y="105601"/>
                  </a:lnTo>
                </a:path>
              </a:pathLst>
            </a:custGeom>
            <a:ln w="35231" cap="flat">
              <a:solidFill>
                <a:srgbClr val="BEBEBE">
                  <a:alpha val="69803"/>
                </a:srgbClr>
              </a:solidFill>
              <a:prstDash val="solid"/>
              <a:round/>
            </a:ln>
          </p:spPr>
          <p:txBody>
            <a:bodyPr/>
            <a:lstStyle/>
            <a:p>
              <a:endParaRPr/>
            </a:p>
          </p:txBody>
        </p:sp>
        <p:sp>
          <p:nvSpPr>
            <p:cNvPr id="55" name="pl55"/>
            <p:cNvSpPr/>
            <p:nvPr/>
          </p:nvSpPr>
          <p:spPr>
            <a:xfrm>
              <a:off x="805568" y="2530596"/>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6B6B6B">
                  <a:alpha val="100000"/>
                </a:srgbClr>
              </a:solidFill>
              <a:prstDash val="solid"/>
              <a:round/>
            </a:ln>
          </p:spPr>
          <p:txBody>
            <a:bodyPr/>
            <a:lstStyle/>
            <a:p>
              <a:endParaRPr/>
            </a:p>
          </p:txBody>
        </p:sp>
        <p:sp>
          <p:nvSpPr>
            <p:cNvPr id="56" name="pl56"/>
            <p:cNvSpPr/>
            <p:nvPr/>
          </p:nvSpPr>
          <p:spPr>
            <a:xfrm>
              <a:off x="805568" y="2460194"/>
              <a:ext cx="1466144" cy="281605"/>
            </a:xfrm>
            <a:custGeom>
              <a:avLst/>
              <a:gdLst/>
              <a:ahLst/>
              <a:cxnLst/>
              <a:rect l="0" t="0" r="0" b="0"/>
              <a:pathLst>
                <a:path w="1466144" h="281605">
                  <a:moveTo>
                    <a:pt x="0" y="70401"/>
                  </a:moveTo>
                  <a:lnTo>
                    <a:pt x="209449" y="70401"/>
                  </a:lnTo>
                  <a:lnTo>
                    <a:pt x="418898" y="164269"/>
                  </a:lnTo>
                  <a:lnTo>
                    <a:pt x="628347" y="281605"/>
                  </a:lnTo>
                  <a:lnTo>
                    <a:pt x="837796" y="0"/>
                  </a:lnTo>
                  <a:lnTo>
                    <a:pt x="1047245" y="93868"/>
                  </a:lnTo>
                  <a:lnTo>
                    <a:pt x="1256695" y="152536"/>
                  </a:lnTo>
                  <a:lnTo>
                    <a:pt x="1466144" y="105601"/>
                  </a:lnTo>
                </a:path>
              </a:pathLst>
            </a:custGeom>
            <a:ln w="40651" cap="flat">
              <a:solidFill>
                <a:srgbClr val="000000">
                  <a:alpha val="100000"/>
                </a:srgbClr>
              </a:solidFill>
              <a:prstDash val="solid"/>
              <a:round/>
            </a:ln>
          </p:spPr>
          <p:txBody>
            <a:bodyPr/>
            <a:lstStyle/>
            <a:p>
              <a:endParaRPr/>
            </a:p>
          </p:txBody>
        </p:sp>
        <p:sp>
          <p:nvSpPr>
            <p:cNvPr id="57" name="pl57"/>
            <p:cNvSpPr/>
            <p:nvPr/>
          </p:nvSpPr>
          <p:spPr>
            <a:xfrm>
              <a:off x="805568" y="2460194"/>
              <a:ext cx="1466144" cy="281605"/>
            </a:xfrm>
            <a:custGeom>
              <a:avLst/>
              <a:gdLst/>
              <a:ahLst/>
              <a:cxnLst/>
              <a:rect l="0" t="0" r="0" b="0"/>
              <a:pathLst>
                <a:path w="1466144" h="281605">
                  <a:moveTo>
                    <a:pt x="0" y="70401"/>
                  </a:moveTo>
                  <a:lnTo>
                    <a:pt x="209449" y="70401"/>
                  </a:lnTo>
                  <a:lnTo>
                    <a:pt x="418898" y="164269"/>
                  </a:lnTo>
                  <a:lnTo>
                    <a:pt x="628347" y="281605"/>
                  </a:lnTo>
                  <a:lnTo>
                    <a:pt x="837796" y="0"/>
                  </a:lnTo>
                  <a:lnTo>
                    <a:pt x="1047245" y="93868"/>
                  </a:lnTo>
                  <a:lnTo>
                    <a:pt x="1256695" y="152536"/>
                  </a:lnTo>
                  <a:lnTo>
                    <a:pt x="1466144" y="105601"/>
                  </a:lnTo>
                </a:path>
              </a:pathLst>
            </a:custGeom>
            <a:ln w="35231" cap="flat">
              <a:solidFill>
                <a:srgbClr val="80BD41">
                  <a:alpha val="100000"/>
                </a:srgbClr>
              </a:solidFill>
              <a:prstDash val="solid"/>
              <a:round/>
            </a:ln>
          </p:spPr>
          <p:txBody>
            <a:bodyPr/>
            <a:lstStyle/>
            <a:p>
              <a:endParaRPr/>
            </a:p>
          </p:txBody>
        </p:sp>
        <p:sp>
          <p:nvSpPr>
            <p:cNvPr id="58" name="pl58"/>
            <p:cNvSpPr/>
            <p:nvPr/>
          </p:nvSpPr>
          <p:spPr>
            <a:xfrm>
              <a:off x="732261" y="2530596"/>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9" name="tx59"/>
            <p:cNvSpPr/>
            <p:nvPr/>
          </p:nvSpPr>
          <p:spPr>
            <a:xfrm>
              <a:off x="775424" y="23504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0" name="tx60"/>
            <p:cNvSpPr/>
            <p:nvPr/>
          </p:nvSpPr>
          <p:spPr>
            <a:xfrm>
              <a:off x="984873" y="23504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1" name="tx61"/>
            <p:cNvSpPr/>
            <p:nvPr/>
          </p:nvSpPr>
          <p:spPr>
            <a:xfrm>
              <a:off x="1176272" y="244434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2" name="tx62"/>
            <p:cNvSpPr/>
            <p:nvPr/>
          </p:nvSpPr>
          <p:spPr>
            <a:xfrm>
              <a:off x="1355576" y="2561682"/>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63" name="tx63"/>
            <p:cNvSpPr/>
            <p:nvPr/>
          </p:nvSpPr>
          <p:spPr>
            <a:xfrm>
              <a:off x="1613220" y="228007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64" name="tx64"/>
            <p:cNvSpPr/>
            <p:nvPr/>
          </p:nvSpPr>
          <p:spPr>
            <a:xfrm>
              <a:off x="1804620" y="237526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5" name="tx65"/>
            <p:cNvSpPr/>
            <p:nvPr/>
          </p:nvSpPr>
          <p:spPr>
            <a:xfrm>
              <a:off x="2014069" y="2435259"/>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6" name="tx66"/>
            <p:cNvSpPr/>
            <p:nvPr/>
          </p:nvSpPr>
          <p:spPr>
            <a:xfrm>
              <a:off x="2223518" y="238562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7" name="rc67"/>
            <p:cNvSpPr/>
            <p:nvPr/>
          </p:nvSpPr>
          <p:spPr>
            <a:xfrm>
              <a:off x="732261" y="3483272"/>
              <a:ext cx="1612758" cy="1019644"/>
            </a:xfrm>
            <a:prstGeom prst="rect">
              <a:avLst/>
            </a:prstGeom>
            <a:solidFill>
              <a:srgbClr val="EBEBEB">
                <a:alpha val="100000"/>
              </a:srgbClr>
            </a:solidFill>
          </p:spPr>
          <p:txBody>
            <a:bodyPr/>
            <a:lstStyle/>
            <a:p>
              <a:endParaRPr/>
            </a:p>
          </p:txBody>
        </p:sp>
        <p:sp>
          <p:nvSpPr>
            <p:cNvPr id="68" name="pl68"/>
            <p:cNvSpPr/>
            <p:nvPr/>
          </p:nvSpPr>
          <p:spPr>
            <a:xfrm>
              <a:off x="732261" y="427470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732261" y="398136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0" name="pl70"/>
            <p:cNvSpPr/>
            <p:nvPr/>
          </p:nvSpPr>
          <p:spPr>
            <a:xfrm>
              <a:off x="732261" y="368802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71" name="pl71"/>
            <p:cNvSpPr/>
            <p:nvPr/>
          </p:nvSpPr>
          <p:spPr>
            <a:xfrm>
              <a:off x="732261" y="442136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732261" y="412803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732261" y="383469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32261" y="354135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80556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101501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22446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143391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16433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185281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206226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2" name="pl82"/>
            <p:cNvSpPr/>
            <p:nvPr/>
          </p:nvSpPr>
          <p:spPr>
            <a:xfrm>
              <a:off x="2271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83" name="pl83"/>
            <p:cNvSpPr/>
            <p:nvPr/>
          </p:nvSpPr>
          <p:spPr>
            <a:xfrm>
              <a:off x="805568" y="3834692"/>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BEBEBE">
                  <a:alpha val="69803"/>
                </a:srgbClr>
              </a:solidFill>
              <a:prstDash val="solid"/>
              <a:round/>
            </a:ln>
          </p:spPr>
          <p:txBody>
            <a:bodyPr/>
            <a:lstStyle/>
            <a:p>
              <a:endParaRPr/>
            </a:p>
          </p:txBody>
        </p:sp>
        <p:sp>
          <p:nvSpPr>
            <p:cNvPr id="84" name="pl84"/>
            <p:cNvSpPr/>
            <p:nvPr/>
          </p:nvSpPr>
          <p:spPr>
            <a:xfrm>
              <a:off x="805568" y="3822958"/>
              <a:ext cx="1466144" cy="633611"/>
            </a:xfrm>
            <a:custGeom>
              <a:avLst/>
              <a:gdLst/>
              <a:ahLst/>
              <a:cxnLst/>
              <a:rect l="0" t="0" r="0" b="0"/>
              <a:pathLst>
                <a:path w="1466144" h="633611">
                  <a:moveTo>
                    <a:pt x="0" y="0"/>
                  </a:moveTo>
                  <a:lnTo>
                    <a:pt x="209449" y="11733"/>
                  </a:lnTo>
                  <a:lnTo>
                    <a:pt x="418898" y="82134"/>
                  </a:lnTo>
                  <a:lnTo>
                    <a:pt x="628347" y="633611"/>
                  </a:lnTo>
                  <a:lnTo>
                    <a:pt x="837796" y="234670"/>
                  </a:lnTo>
                  <a:lnTo>
                    <a:pt x="1047245" y="234670"/>
                  </a:lnTo>
                  <a:lnTo>
                    <a:pt x="1256695" y="234670"/>
                  </a:lnTo>
                  <a:lnTo>
                    <a:pt x="1466144" y="234670"/>
                  </a:lnTo>
                </a:path>
              </a:pathLst>
            </a:custGeom>
            <a:ln w="40651" cap="flat">
              <a:solidFill>
                <a:srgbClr val="BEBEBE">
                  <a:alpha val="69803"/>
                </a:srgbClr>
              </a:solidFill>
              <a:prstDash val="solid"/>
              <a:round/>
            </a:ln>
          </p:spPr>
          <p:txBody>
            <a:bodyPr/>
            <a:lstStyle/>
            <a:p>
              <a:endParaRPr/>
            </a:p>
          </p:txBody>
        </p:sp>
        <p:sp>
          <p:nvSpPr>
            <p:cNvPr id="85" name="pl85"/>
            <p:cNvSpPr/>
            <p:nvPr/>
          </p:nvSpPr>
          <p:spPr>
            <a:xfrm>
              <a:off x="805568" y="3822958"/>
              <a:ext cx="1466144" cy="633611"/>
            </a:xfrm>
            <a:custGeom>
              <a:avLst/>
              <a:gdLst/>
              <a:ahLst/>
              <a:cxnLst/>
              <a:rect l="0" t="0" r="0" b="0"/>
              <a:pathLst>
                <a:path w="1466144" h="633611">
                  <a:moveTo>
                    <a:pt x="0" y="0"/>
                  </a:moveTo>
                  <a:lnTo>
                    <a:pt x="209449" y="11733"/>
                  </a:lnTo>
                  <a:lnTo>
                    <a:pt x="418898" y="82134"/>
                  </a:lnTo>
                  <a:lnTo>
                    <a:pt x="628347" y="633611"/>
                  </a:lnTo>
                  <a:lnTo>
                    <a:pt x="837796" y="234670"/>
                  </a:lnTo>
                  <a:lnTo>
                    <a:pt x="1047245" y="234670"/>
                  </a:lnTo>
                  <a:lnTo>
                    <a:pt x="1256695" y="234670"/>
                  </a:lnTo>
                  <a:lnTo>
                    <a:pt x="1466144" y="234670"/>
                  </a:lnTo>
                </a:path>
              </a:pathLst>
            </a:custGeom>
            <a:ln w="35231" cap="flat">
              <a:solidFill>
                <a:srgbClr val="BEBEBE">
                  <a:alpha val="69803"/>
                </a:srgbClr>
              </a:solidFill>
              <a:prstDash val="solid"/>
              <a:round/>
            </a:ln>
          </p:spPr>
          <p:txBody>
            <a:bodyPr/>
            <a:lstStyle/>
            <a:p>
              <a:endParaRPr/>
            </a:p>
          </p:txBody>
        </p:sp>
        <p:sp>
          <p:nvSpPr>
            <p:cNvPr id="86" name="pl86"/>
            <p:cNvSpPr/>
            <p:nvPr/>
          </p:nvSpPr>
          <p:spPr>
            <a:xfrm>
              <a:off x="805568" y="3834692"/>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6B6B6B">
                  <a:alpha val="100000"/>
                </a:srgbClr>
              </a:solidFill>
              <a:prstDash val="solid"/>
              <a:round/>
            </a:ln>
          </p:spPr>
          <p:txBody>
            <a:bodyPr/>
            <a:lstStyle/>
            <a:p>
              <a:endParaRPr/>
            </a:p>
          </p:txBody>
        </p:sp>
        <p:sp>
          <p:nvSpPr>
            <p:cNvPr id="87" name="pl87"/>
            <p:cNvSpPr/>
            <p:nvPr/>
          </p:nvSpPr>
          <p:spPr>
            <a:xfrm>
              <a:off x="805568" y="3822958"/>
              <a:ext cx="1466144" cy="633611"/>
            </a:xfrm>
            <a:custGeom>
              <a:avLst/>
              <a:gdLst/>
              <a:ahLst/>
              <a:cxnLst/>
              <a:rect l="0" t="0" r="0" b="0"/>
              <a:pathLst>
                <a:path w="1466144" h="633611">
                  <a:moveTo>
                    <a:pt x="0" y="0"/>
                  </a:moveTo>
                  <a:lnTo>
                    <a:pt x="209449" y="11733"/>
                  </a:lnTo>
                  <a:lnTo>
                    <a:pt x="418898" y="82134"/>
                  </a:lnTo>
                  <a:lnTo>
                    <a:pt x="628347" y="633611"/>
                  </a:lnTo>
                  <a:lnTo>
                    <a:pt x="837796" y="234670"/>
                  </a:lnTo>
                  <a:lnTo>
                    <a:pt x="1047245" y="234670"/>
                  </a:lnTo>
                  <a:lnTo>
                    <a:pt x="1256695" y="234670"/>
                  </a:lnTo>
                  <a:lnTo>
                    <a:pt x="1466144" y="234670"/>
                  </a:lnTo>
                </a:path>
              </a:pathLst>
            </a:custGeom>
            <a:ln w="40651" cap="flat">
              <a:solidFill>
                <a:srgbClr val="000000">
                  <a:alpha val="100000"/>
                </a:srgbClr>
              </a:solidFill>
              <a:prstDash val="solid"/>
              <a:round/>
            </a:ln>
          </p:spPr>
          <p:txBody>
            <a:bodyPr/>
            <a:lstStyle/>
            <a:p>
              <a:endParaRPr/>
            </a:p>
          </p:txBody>
        </p:sp>
        <p:sp>
          <p:nvSpPr>
            <p:cNvPr id="88" name="pl88"/>
            <p:cNvSpPr/>
            <p:nvPr/>
          </p:nvSpPr>
          <p:spPr>
            <a:xfrm>
              <a:off x="805568" y="3822958"/>
              <a:ext cx="1466144" cy="633611"/>
            </a:xfrm>
            <a:custGeom>
              <a:avLst/>
              <a:gdLst/>
              <a:ahLst/>
              <a:cxnLst/>
              <a:rect l="0" t="0" r="0" b="0"/>
              <a:pathLst>
                <a:path w="1466144" h="633611">
                  <a:moveTo>
                    <a:pt x="0" y="0"/>
                  </a:moveTo>
                  <a:lnTo>
                    <a:pt x="209449" y="11733"/>
                  </a:lnTo>
                  <a:lnTo>
                    <a:pt x="418898" y="82134"/>
                  </a:lnTo>
                  <a:lnTo>
                    <a:pt x="628347" y="633611"/>
                  </a:lnTo>
                  <a:lnTo>
                    <a:pt x="837796" y="234670"/>
                  </a:lnTo>
                  <a:lnTo>
                    <a:pt x="1047245" y="234670"/>
                  </a:lnTo>
                  <a:lnTo>
                    <a:pt x="1256695" y="234670"/>
                  </a:lnTo>
                  <a:lnTo>
                    <a:pt x="1466144" y="234670"/>
                  </a:lnTo>
                </a:path>
              </a:pathLst>
            </a:custGeom>
            <a:ln w="35231" cap="flat">
              <a:solidFill>
                <a:srgbClr val="80BD41">
                  <a:alpha val="100000"/>
                </a:srgbClr>
              </a:solidFill>
              <a:prstDash val="solid"/>
              <a:round/>
            </a:ln>
          </p:spPr>
          <p:txBody>
            <a:bodyPr/>
            <a:lstStyle/>
            <a:p>
              <a:endParaRPr/>
            </a:p>
          </p:txBody>
        </p:sp>
        <p:sp>
          <p:nvSpPr>
            <p:cNvPr id="89" name="pl89"/>
            <p:cNvSpPr/>
            <p:nvPr/>
          </p:nvSpPr>
          <p:spPr>
            <a:xfrm>
              <a:off x="732261" y="3834692"/>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90" name="tx90"/>
            <p:cNvSpPr/>
            <p:nvPr/>
          </p:nvSpPr>
          <p:spPr>
            <a:xfrm>
              <a:off x="775424" y="364416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1" name="tx91"/>
            <p:cNvSpPr/>
            <p:nvPr/>
          </p:nvSpPr>
          <p:spPr>
            <a:xfrm>
              <a:off x="984873" y="36545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2" name="tx92"/>
            <p:cNvSpPr/>
            <p:nvPr/>
          </p:nvSpPr>
          <p:spPr>
            <a:xfrm>
              <a:off x="1176272" y="3724975"/>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93" name="tx93"/>
            <p:cNvSpPr/>
            <p:nvPr/>
          </p:nvSpPr>
          <p:spPr>
            <a:xfrm>
              <a:off x="1355576" y="4276399"/>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94" name="tx94"/>
            <p:cNvSpPr/>
            <p:nvPr/>
          </p:nvSpPr>
          <p:spPr>
            <a:xfrm>
              <a:off x="1565026" y="3877512"/>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95" name="tx95"/>
            <p:cNvSpPr/>
            <p:nvPr/>
          </p:nvSpPr>
          <p:spPr>
            <a:xfrm>
              <a:off x="1774475" y="3877512"/>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96" name="tx96"/>
            <p:cNvSpPr/>
            <p:nvPr/>
          </p:nvSpPr>
          <p:spPr>
            <a:xfrm>
              <a:off x="1983924" y="3877512"/>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97" name="tx97"/>
            <p:cNvSpPr/>
            <p:nvPr/>
          </p:nvSpPr>
          <p:spPr>
            <a:xfrm>
              <a:off x="2193373" y="3877512"/>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98" name="rc98"/>
            <p:cNvSpPr/>
            <p:nvPr/>
          </p:nvSpPr>
          <p:spPr>
            <a:xfrm>
              <a:off x="732261" y="4787368"/>
              <a:ext cx="1612758" cy="1019644"/>
            </a:xfrm>
            <a:prstGeom prst="rect">
              <a:avLst/>
            </a:prstGeom>
            <a:solidFill>
              <a:srgbClr val="EBEBEB">
                <a:alpha val="100000"/>
              </a:srgbClr>
            </a:solidFill>
          </p:spPr>
          <p:txBody>
            <a:bodyPr/>
            <a:lstStyle/>
            <a:p>
              <a:endParaRPr/>
            </a:p>
          </p:txBody>
        </p:sp>
        <p:sp>
          <p:nvSpPr>
            <p:cNvPr id="99" name="pl99"/>
            <p:cNvSpPr/>
            <p:nvPr/>
          </p:nvSpPr>
          <p:spPr>
            <a:xfrm>
              <a:off x="732261" y="557879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0" name="pl100"/>
            <p:cNvSpPr/>
            <p:nvPr/>
          </p:nvSpPr>
          <p:spPr>
            <a:xfrm>
              <a:off x="732261" y="528545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1" name="pl101"/>
            <p:cNvSpPr/>
            <p:nvPr/>
          </p:nvSpPr>
          <p:spPr>
            <a:xfrm>
              <a:off x="732261" y="499211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02" name="pl102"/>
            <p:cNvSpPr/>
            <p:nvPr/>
          </p:nvSpPr>
          <p:spPr>
            <a:xfrm>
              <a:off x="732261" y="572546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732261" y="543212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732261" y="513878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732261" y="484544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80556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101501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122446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143391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164336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185281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2" name="pl112"/>
            <p:cNvSpPr/>
            <p:nvPr/>
          </p:nvSpPr>
          <p:spPr>
            <a:xfrm>
              <a:off x="206226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3" name="pl113"/>
            <p:cNvSpPr/>
            <p:nvPr/>
          </p:nvSpPr>
          <p:spPr>
            <a:xfrm>
              <a:off x="2271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14" name="pl114"/>
            <p:cNvSpPr/>
            <p:nvPr/>
          </p:nvSpPr>
          <p:spPr>
            <a:xfrm>
              <a:off x="805568" y="5138788"/>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BEBEBE">
                  <a:alpha val="69803"/>
                </a:srgbClr>
              </a:solidFill>
              <a:prstDash val="solid"/>
              <a:round/>
            </a:ln>
          </p:spPr>
          <p:txBody>
            <a:bodyPr/>
            <a:lstStyle/>
            <a:p>
              <a:endParaRPr/>
            </a:p>
          </p:txBody>
        </p:sp>
        <p:sp>
          <p:nvSpPr>
            <p:cNvPr id="115" name="pl115"/>
            <p:cNvSpPr/>
            <p:nvPr/>
          </p:nvSpPr>
          <p:spPr>
            <a:xfrm>
              <a:off x="805568" y="5138788"/>
              <a:ext cx="1466144" cy="117335"/>
            </a:xfrm>
            <a:custGeom>
              <a:avLst/>
              <a:gdLst/>
              <a:ahLst/>
              <a:cxnLst/>
              <a:rect l="0" t="0" r="0" b="0"/>
              <a:pathLst>
                <a:path w="1466144" h="117335">
                  <a:moveTo>
                    <a:pt x="0" y="105601"/>
                  </a:moveTo>
                  <a:lnTo>
                    <a:pt x="209449" y="0"/>
                  </a:lnTo>
                  <a:lnTo>
                    <a:pt x="418898" y="0"/>
                  </a:lnTo>
                  <a:lnTo>
                    <a:pt x="628347" y="82134"/>
                  </a:lnTo>
                  <a:lnTo>
                    <a:pt x="837796" y="58667"/>
                  </a:lnTo>
                  <a:lnTo>
                    <a:pt x="1047245" y="117335"/>
                  </a:lnTo>
                  <a:lnTo>
                    <a:pt x="1256695" y="82134"/>
                  </a:lnTo>
                  <a:lnTo>
                    <a:pt x="1466144" y="82134"/>
                  </a:lnTo>
                </a:path>
              </a:pathLst>
            </a:custGeom>
            <a:ln w="40651" cap="flat">
              <a:solidFill>
                <a:srgbClr val="BEBEBE">
                  <a:alpha val="69803"/>
                </a:srgbClr>
              </a:solidFill>
              <a:prstDash val="solid"/>
              <a:round/>
            </a:ln>
          </p:spPr>
          <p:txBody>
            <a:bodyPr/>
            <a:lstStyle/>
            <a:p>
              <a:endParaRPr/>
            </a:p>
          </p:txBody>
        </p:sp>
        <p:sp>
          <p:nvSpPr>
            <p:cNvPr id="116" name="pl116"/>
            <p:cNvSpPr/>
            <p:nvPr/>
          </p:nvSpPr>
          <p:spPr>
            <a:xfrm>
              <a:off x="805568" y="5138788"/>
              <a:ext cx="1466144" cy="117335"/>
            </a:xfrm>
            <a:custGeom>
              <a:avLst/>
              <a:gdLst/>
              <a:ahLst/>
              <a:cxnLst/>
              <a:rect l="0" t="0" r="0" b="0"/>
              <a:pathLst>
                <a:path w="1466144" h="117335">
                  <a:moveTo>
                    <a:pt x="0" y="105601"/>
                  </a:moveTo>
                  <a:lnTo>
                    <a:pt x="209449" y="0"/>
                  </a:lnTo>
                  <a:lnTo>
                    <a:pt x="418898" y="0"/>
                  </a:lnTo>
                  <a:lnTo>
                    <a:pt x="628347" y="82134"/>
                  </a:lnTo>
                  <a:lnTo>
                    <a:pt x="837796" y="58667"/>
                  </a:lnTo>
                  <a:lnTo>
                    <a:pt x="1047245" y="117335"/>
                  </a:lnTo>
                  <a:lnTo>
                    <a:pt x="1256695" y="82134"/>
                  </a:lnTo>
                  <a:lnTo>
                    <a:pt x="1466144" y="82134"/>
                  </a:lnTo>
                </a:path>
              </a:pathLst>
            </a:custGeom>
            <a:ln w="35231" cap="flat">
              <a:solidFill>
                <a:srgbClr val="BEBEBE">
                  <a:alpha val="69803"/>
                </a:srgbClr>
              </a:solidFill>
              <a:prstDash val="solid"/>
              <a:round/>
            </a:ln>
          </p:spPr>
          <p:txBody>
            <a:bodyPr/>
            <a:lstStyle/>
            <a:p>
              <a:endParaRPr/>
            </a:p>
          </p:txBody>
        </p:sp>
        <p:sp>
          <p:nvSpPr>
            <p:cNvPr id="117" name="pl117"/>
            <p:cNvSpPr/>
            <p:nvPr/>
          </p:nvSpPr>
          <p:spPr>
            <a:xfrm>
              <a:off x="805568" y="5138788"/>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6B6B6B">
                  <a:alpha val="100000"/>
                </a:srgbClr>
              </a:solidFill>
              <a:prstDash val="solid"/>
              <a:round/>
            </a:ln>
          </p:spPr>
          <p:txBody>
            <a:bodyPr/>
            <a:lstStyle/>
            <a:p>
              <a:endParaRPr/>
            </a:p>
          </p:txBody>
        </p:sp>
        <p:sp>
          <p:nvSpPr>
            <p:cNvPr id="118" name="pl118"/>
            <p:cNvSpPr/>
            <p:nvPr/>
          </p:nvSpPr>
          <p:spPr>
            <a:xfrm>
              <a:off x="805568" y="5138788"/>
              <a:ext cx="1466144" cy="117335"/>
            </a:xfrm>
            <a:custGeom>
              <a:avLst/>
              <a:gdLst/>
              <a:ahLst/>
              <a:cxnLst/>
              <a:rect l="0" t="0" r="0" b="0"/>
              <a:pathLst>
                <a:path w="1466144" h="117335">
                  <a:moveTo>
                    <a:pt x="0" y="105601"/>
                  </a:moveTo>
                  <a:lnTo>
                    <a:pt x="209449" y="0"/>
                  </a:lnTo>
                  <a:lnTo>
                    <a:pt x="418898" y="0"/>
                  </a:lnTo>
                  <a:lnTo>
                    <a:pt x="628347" y="82134"/>
                  </a:lnTo>
                  <a:lnTo>
                    <a:pt x="837796" y="58667"/>
                  </a:lnTo>
                  <a:lnTo>
                    <a:pt x="1047245" y="117335"/>
                  </a:lnTo>
                  <a:lnTo>
                    <a:pt x="1256695" y="82134"/>
                  </a:lnTo>
                  <a:lnTo>
                    <a:pt x="1466144" y="82134"/>
                  </a:lnTo>
                </a:path>
              </a:pathLst>
            </a:custGeom>
            <a:ln w="40651" cap="flat">
              <a:solidFill>
                <a:srgbClr val="000000">
                  <a:alpha val="100000"/>
                </a:srgbClr>
              </a:solidFill>
              <a:prstDash val="solid"/>
              <a:round/>
            </a:ln>
          </p:spPr>
          <p:txBody>
            <a:bodyPr/>
            <a:lstStyle/>
            <a:p>
              <a:endParaRPr/>
            </a:p>
          </p:txBody>
        </p:sp>
        <p:sp>
          <p:nvSpPr>
            <p:cNvPr id="119" name="pl119"/>
            <p:cNvSpPr/>
            <p:nvPr/>
          </p:nvSpPr>
          <p:spPr>
            <a:xfrm>
              <a:off x="805568" y="5138788"/>
              <a:ext cx="1466144" cy="117335"/>
            </a:xfrm>
            <a:custGeom>
              <a:avLst/>
              <a:gdLst/>
              <a:ahLst/>
              <a:cxnLst/>
              <a:rect l="0" t="0" r="0" b="0"/>
              <a:pathLst>
                <a:path w="1466144" h="117335">
                  <a:moveTo>
                    <a:pt x="0" y="105601"/>
                  </a:moveTo>
                  <a:lnTo>
                    <a:pt x="209449" y="0"/>
                  </a:lnTo>
                  <a:lnTo>
                    <a:pt x="418898" y="0"/>
                  </a:lnTo>
                  <a:lnTo>
                    <a:pt x="628347" y="82134"/>
                  </a:lnTo>
                  <a:lnTo>
                    <a:pt x="837796" y="58667"/>
                  </a:lnTo>
                  <a:lnTo>
                    <a:pt x="1047245" y="117335"/>
                  </a:lnTo>
                  <a:lnTo>
                    <a:pt x="1256695" y="82134"/>
                  </a:lnTo>
                  <a:lnTo>
                    <a:pt x="1466144" y="82134"/>
                  </a:lnTo>
                </a:path>
              </a:pathLst>
            </a:custGeom>
            <a:ln w="35231" cap="flat">
              <a:solidFill>
                <a:srgbClr val="80BD41">
                  <a:alpha val="100000"/>
                </a:srgbClr>
              </a:solidFill>
              <a:prstDash val="solid"/>
              <a:round/>
            </a:ln>
          </p:spPr>
          <p:txBody>
            <a:bodyPr/>
            <a:lstStyle/>
            <a:p>
              <a:endParaRPr/>
            </a:p>
          </p:txBody>
        </p:sp>
        <p:sp>
          <p:nvSpPr>
            <p:cNvPr id="120" name="pl120"/>
            <p:cNvSpPr/>
            <p:nvPr/>
          </p:nvSpPr>
          <p:spPr>
            <a:xfrm>
              <a:off x="732261" y="5138788"/>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21" name="tx121"/>
            <p:cNvSpPr/>
            <p:nvPr/>
          </p:nvSpPr>
          <p:spPr>
            <a:xfrm>
              <a:off x="757374" y="5064272"/>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22" name="tx122"/>
            <p:cNvSpPr/>
            <p:nvPr/>
          </p:nvSpPr>
          <p:spPr>
            <a:xfrm>
              <a:off x="984873" y="49586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23" name="tx123"/>
            <p:cNvSpPr/>
            <p:nvPr/>
          </p:nvSpPr>
          <p:spPr>
            <a:xfrm>
              <a:off x="1194322" y="49586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24" name="tx124"/>
            <p:cNvSpPr/>
            <p:nvPr/>
          </p:nvSpPr>
          <p:spPr>
            <a:xfrm>
              <a:off x="1385721" y="5043452"/>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25" name="tx125"/>
            <p:cNvSpPr/>
            <p:nvPr/>
          </p:nvSpPr>
          <p:spPr>
            <a:xfrm>
              <a:off x="1595170" y="5018714"/>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26" name="tx126"/>
            <p:cNvSpPr/>
            <p:nvPr/>
          </p:nvSpPr>
          <p:spPr>
            <a:xfrm>
              <a:off x="1774475" y="507600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27" name="tx127"/>
            <p:cNvSpPr/>
            <p:nvPr/>
          </p:nvSpPr>
          <p:spPr>
            <a:xfrm>
              <a:off x="2014069" y="5043452"/>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28" name="tx128"/>
            <p:cNvSpPr/>
            <p:nvPr/>
          </p:nvSpPr>
          <p:spPr>
            <a:xfrm>
              <a:off x="2223518" y="5043452"/>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29" name="rc129"/>
            <p:cNvSpPr/>
            <p:nvPr/>
          </p:nvSpPr>
          <p:spPr>
            <a:xfrm>
              <a:off x="2414609" y="875080"/>
              <a:ext cx="1612758" cy="1019644"/>
            </a:xfrm>
            <a:prstGeom prst="rect">
              <a:avLst/>
            </a:prstGeom>
            <a:solidFill>
              <a:srgbClr val="EBEBEB">
                <a:alpha val="100000"/>
              </a:srgbClr>
            </a:solidFill>
          </p:spPr>
          <p:txBody>
            <a:bodyPr/>
            <a:lstStyle/>
            <a:p>
              <a:endParaRPr/>
            </a:p>
          </p:txBody>
        </p:sp>
        <p:sp>
          <p:nvSpPr>
            <p:cNvPr id="130" name="pl130"/>
            <p:cNvSpPr/>
            <p:nvPr/>
          </p:nvSpPr>
          <p:spPr>
            <a:xfrm>
              <a:off x="2414609" y="166650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31" name="pl131"/>
            <p:cNvSpPr/>
            <p:nvPr/>
          </p:nvSpPr>
          <p:spPr>
            <a:xfrm>
              <a:off x="2414609" y="137316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32" name="pl132"/>
            <p:cNvSpPr/>
            <p:nvPr/>
          </p:nvSpPr>
          <p:spPr>
            <a:xfrm>
              <a:off x="2414609" y="107983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33" name="pl133"/>
            <p:cNvSpPr/>
            <p:nvPr/>
          </p:nvSpPr>
          <p:spPr>
            <a:xfrm>
              <a:off x="2414609" y="181317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2414609" y="151983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2414609" y="122649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2414609" y="93316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248791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269736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290681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311626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3325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2" name="pl142"/>
            <p:cNvSpPr/>
            <p:nvPr/>
          </p:nvSpPr>
          <p:spPr>
            <a:xfrm>
              <a:off x="353516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3" name="pl143"/>
            <p:cNvSpPr/>
            <p:nvPr/>
          </p:nvSpPr>
          <p:spPr>
            <a:xfrm>
              <a:off x="3744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4" name="pl144"/>
            <p:cNvSpPr/>
            <p:nvPr/>
          </p:nvSpPr>
          <p:spPr>
            <a:xfrm>
              <a:off x="39540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45" name="pl145"/>
            <p:cNvSpPr/>
            <p:nvPr/>
          </p:nvSpPr>
          <p:spPr>
            <a:xfrm>
              <a:off x="2487916" y="1226499"/>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BEBEBE">
                  <a:alpha val="69803"/>
                </a:srgbClr>
              </a:solidFill>
              <a:prstDash val="solid"/>
              <a:round/>
            </a:ln>
          </p:spPr>
          <p:txBody>
            <a:bodyPr/>
            <a:lstStyle/>
            <a:p>
              <a:endParaRPr/>
            </a:p>
          </p:txBody>
        </p:sp>
        <p:sp>
          <p:nvSpPr>
            <p:cNvPr id="146" name="pl146"/>
            <p:cNvSpPr/>
            <p:nvPr/>
          </p:nvSpPr>
          <p:spPr>
            <a:xfrm>
              <a:off x="2487916" y="1214766"/>
              <a:ext cx="1466144" cy="93868"/>
            </a:xfrm>
            <a:custGeom>
              <a:avLst/>
              <a:gdLst/>
              <a:ahLst/>
              <a:cxnLst/>
              <a:rect l="0" t="0" r="0" b="0"/>
              <a:pathLst>
                <a:path w="1466144" h="93868">
                  <a:moveTo>
                    <a:pt x="0" y="0"/>
                  </a:moveTo>
                  <a:lnTo>
                    <a:pt x="209449" y="11733"/>
                  </a:lnTo>
                  <a:lnTo>
                    <a:pt x="418898" y="35200"/>
                  </a:lnTo>
                  <a:lnTo>
                    <a:pt x="628347" y="35200"/>
                  </a:lnTo>
                  <a:lnTo>
                    <a:pt x="837796" y="58667"/>
                  </a:lnTo>
                  <a:lnTo>
                    <a:pt x="1047245" y="58667"/>
                  </a:lnTo>
                  <a:lnTo>
                    <a:pt x="1256695" y="70401"/>
                  </a:lnTo>
                  <a:lnTo>
                    <a:pt x="1466144" y="93868"/>
                  </a:lnTo>
                </a:path>
              </a:pathLst>
            </a:custGeom>
            <a:ln w="40651" cap="flat">
              <a:solidFill>
                <a:srgbClr val="BEBEBE">
                  <a:alpha val="69803"/>
                </a:srgbClr>
              </a:solidFill>
              <a:prstDash val="solid"/>
              <a:round/>
            </a:ln>
          </p:spPr>
          <p:txBody>
            <a:bodyPr/>
            <a:lstStyle/>
            <a:p>
              <a:endParaRPr/>
            </a:p>
          </p:txBody>
        </p:sp>
        <p:sp>
          <p:nvSpPr>
            <p:cNvPr id="147" name="pl147"/>
            <p:cNvSpPr/>
            <p:nvPr/>
          </p:nvSpPr>
          <p:spPr>
            <a:xfrm>
              <a:off x="2487916" y="1214766"/>
              <a:ext cx="1466144" cy="93868"/>
            </a:xfrm>
            <a:custGeom>
              <a:avLst/>
              <a:gdLst/>
              <a:ahLst/>
              <a:cxnLst/>
              <a:rect l="0" t="0" r="0" b="0"/>
              <a:pathLst>
                <a:path w="1466144" h="93868">
                  <a:moveTo>
                    <a:pt x="0" y="0"/>
                  </a:moveTo>
                  <a:lnTo>
                    <a:pt x="209449" y="11733"/>
                  </a:lnTo>
                  <a:lnTo>
                    <a:pt x="418898" y="35200"/>
                  </a:lnTo>
                  <a:lnTo>
                    <a:pt x="628347" y="35200"/>
                  </a:lnTo>
                  <a:lnTo>
                    <a:pt x="837796" y="58667"/>
                  </a:lnTo>
                  <a:lnTo>
                    <a:pt x="1047245" y="58667"/>
                  </a:lnTo>
                  <a:lnTo>
                    <a:pt x="1256695" y="70401"/>
                  </a:lnTo>
                  <a:lnTo>
                    <a:pt x="1466144" y="93868"/>
                  </a:lnTo>
                </a:path>
              </a:pathLst>
            </a:custGeom>
            <a:ln w="35231" cap="flat">
              <a:solidFill>
                <a:srgbClr val="BEBEBE">
                  <a:alpha val="69803"/>
                </a:srgbClr>
              </a:solidFill>
              <a:prstDash val="solid"/>
              <a:round/>
            </a:ln>
          </p:spPr>
          <p:txBody>
            <a:bodyPr/>
            <a:lstStyle/>
            <a:p>
              <a:endParaRPr/>
            </a:p>
          </p:txBody>
        </p:sp>
        <p:sp>
          <p:nvSpPr>
            <p:cNvPr id="148" name="pl148"/>
            <p:cNvSpPr/>
            <p:nvPr/>
          </p:nvSpPr>
          <p:spPr>
            <a:xfrm>
              <a:off x="2487916" y="1226499"/>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6B6B6B">
                  <a:alpha val="100000"/>
                </a:srgbClr>
              </a:solidFill>
              <a:prstDash val="solid"/>
              <a:round/>
            </a:ln>
          </p:spPr>
          <p:txBody>
            <a:bodyPr/>
            <a:lstStyle/>
            <a:p>
              <a:endParaRPr/>
            </a:p>
          </p:txBody>
        </p:sp>
        <p:sp>
          <p:nvSpPr>
            <p:cNvPr id="149" name="pl149"/>
            <p:cNvSpPr/>
            <p:nvPr/>
          </p:nvSpPr>
          <p:spPr>
            <a:xfrm>
              <a:off x="2487916" y="1214766"/>
              <a:ext cx="1466144" cy="93868"/>
            </a:xfrm>
            <a:custGeom>
              <a:avLst/>
              <a:gdLst/>
              <a:ahLst/>
              <a:cxnLst/>
              <a:rect l="0" t="0" r="0" b="0"/>
              <a:pathLst>
                <a:path w="1466144" h="93868">
                  <a:moveTo>
                    <a:pt x="0" y="0"/>
                  </a:moveTo>
                  <a:lnTo>
                    <a:pt x="209449" y="11733"/>
                  </a:lnTo>
                  <a:lnTo>
                    <a:pt x="418898" y="35200"/>
                  </a:lnTo>
                  <a:lnTo>
                    <a:pt x="628347" y="35200"/>
                  </a:lnTo>
                  <a:lnTo>
                    <a:pt x="837796" y="58667"/>
                  </a:lnTo>
                  <a:lnTo>
                    <a:pt x="1047245" y="58667"/>
                  </a:lnTo>
                  <a:lnTo>
                    <a:pt x="1256695" y="70401"/>
                  </a:lnTo>
                  <a:lnTo>
                    <a:pt x="1466144" y="93868"/>
                  </a:lnTo>
                </a:path>
              </a:pathLst>
            </a:custGeom>
            <a:ln w="40651" cap="flat">
              <a:solidFill>
                <a:srgbClr val="000000">
                  <a:alpha val="100000"/>
                </a:srgbClr>
              </a:solidFill>
              <a:prstDash val="solid"/>
              <a:round/>
            </a:ln>
          </p:spPr>
          <p:txBody>
            <a:bodyPr/>
            <a:lstStyle/>
            <a:p>
              <a:endParaRPr/>
            </a:p>
          </p:txBody>
        </p:sp>
        <p:sp>
          <p:nvSpPr>
            <p:cNvPr id="150" name="pl150"/>
            <p:cNvSpPr/>
            <p:nvPr/>
          </p:nvSpPr>
          <p:spPr>
            <a:xfrm>
              <a:off x="2487916" y="1214766"/>
              <a:ext cx="1466144" cy="93868"/>
            </a:xfrm>
            <a:custGeom>
              <a:avLst/>
              <a:gdLst/>
              <a:ahLst/>
              <a:cxnLst/>
              <a:rect l="0" t="0" r="0" b="0"/>
              <a:pathLst>
                <a:path w="1466144" h="93868">
                  <a:moveTo>
                    <a:pt x="0" y="0"/>
                  </a:moveTo>
                  <a:lnTo>
                    <a:pt x="209449" y="11733"/>
                  </a:lnTo>
                  <a:lnTo>
                    <a:pt x="418898" y="35200"/>
                  </a:lnTo>
                  <a:lnTo>
                    <a:pt x="628347" y="35200"/>
                  </a:lnTo>
                  <a:lnTo>
                    <a:pt x="837796" y="58667"/>
                  </a:lnTo>
                  <a:lnTo>
                    <a:pt x="1047245" y="58667"/>
                  </a:lnTo>
                  <a:lnTo>
                    <a:pt x="1256695" y="70401"/>
                  </a:lnTo>
                  <a:lnTo>
                    <a:pt x="1466144" y="93868"/>
                  </a:lnTo>
                </a:path>
              </a:pathLst>
            </a:custGeom>
            <a:ln w="35231" cap="flat">
              <a:solidFill>
                <a:srgbClr val="80BD41">
                  <a:alpha val="100000"/>
                </a:srgbClr>
              </a:solidFill>
              <a:prstDash val="solid"/>
              <a:round/>
            </a:ln>
          </p:spPr>
          <p:txBody>
            <a:bodyPr/>
            <a:lstStyle/>
            <a:p>
              <a:endParaRPr/>
            </a:p>
          </p:txBody>
        </p:sp>
        <p:sp>
          <p:nvSpPr>
            <p:cNvPr id="151" name="pl151"/>
            <p:cNvSpPr/>
            <p:nvPr/>
          </p:nvSpPr>
          <p:spPr>
            <a:xfrm>
              <a:off x="2414609" y="122649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52" name="tx152"/>
            <p:cNvSpPr/>
            <p:nvPr/>
          </p:nvSpPr>
          <p:spPr>
            <a:xfrm>
              <a:off x="2457771" y="103597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53" name="tx153"/>
            <p:cNvSpPr/>
            <p:nvPr/>
          </p:nvSpPr>
          <p:spPr>
            <a:xfrm>
              <a:off x="2667220" y="10463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54" name="tx154"/>
            <p:cNvSpPr/>
            <p:nvPr/>
          </p:nvSpPr>
          <p:spPr>
            <a:xfrm>
              <a:off x="2858620" y="107117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55" name="tx155"/>
            <p:cNvSpPr/>
            <p:nvPr/>
          </p:nvSpPr>
          <p:spPr>
            <a:xfrm>
              <a:off x="3068069" y="107117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56" name="tx156"/>
            <p:cNvSpPr/>
            <p:nvPr/>
          </p:nvSpPr>
          <p:spPr>
            <a:xfrm>
              <a:off x="3277518" y="1094957"/>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57" name="tx157"/>
            <p:cNvSpPr/>
            <p:nvPr/>
          </p:nvSpPr>
          <p:spPr>
            <a:xfrm>
              <a:off x="3486967" y="1094957"/>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58" name="tx158"/>
            <p:cNvSpPr/>
            <p:nvPr/>
          </p:nvSpPr>
          <p:spPr>
            <a:xfrm>
              <a:off x="3696416" y="1106426"/>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59" name="tx159"/>
            <p:cNvSpPr/>
            <p:nvPr/>
          </p:nvSpPr>
          <p:spPr>
            <a:xfrm>
              <a:off x="3905866" y="1131163"/>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60" name="rc160"/>
            <p:cNvSpPr/>
            <p:nvPr/>
          </p:nvSpPr>
          <p:spPr>
            <a:xfrm>
              <a:off x="2414609" y="2179176"/>
              <a:ext cx="1612758" cy="1019644"/>
            </a:xfrm>
            <a:prstGeom prst="rect">
              <a:avLst/>
            </a:prstGeom>
            <a:solidFill>
              <a:srgbClr val="EBEBEB">
                <a:alpha val="100000"/>
              </a:srgbClr>
            </a:solidFill>
          </p:spPr>
          <p:txBody>
            <a:bodyPr/>
            <a:lstStyle/>
            <a:p>
              <a:endParaRPr/>
            </a:p>
          </p:txBody>
        </p:sp>
        <p:sp>
          <p:nvSpPr>
            <p:cNvPr id="161" name="pl161"/>
            <p:cNvSpPr/>
            <p:nvPr/>
          </p:nvSpPr>
          <p:spPr>
            <a:xfrm>
              <a:off x="2414609" y="297060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62" name="pl162"/>
            <p:cNvSpPr/>
            <p:nvPr/>
          </p:nvSpPr>
          <p:spPr>
            <a:xfrm>
              <a:off x="2414609" y="267726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63" name="pl163"/>
            <p:cNvSpPr/>
            <p:nvPr/>
          </p:nvSpPr>
          <p:spPr>
            <a:xfrm>
              <a:off x="2414609" y="238392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64" name="pl164"/>
            <p:cNvSpPr/>
            <p:nvPr/>
          </p:nvSpPr>
          <p:spPr>
            <a:xfrm>
              <a:off x="2414609" y="311727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2414609" y="282393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66" name="pl166"/>
            <p:cNvSpPr/>
            <p:nvPr/>
          </p:nvSpPr>
          <p:spPr>
            <a:xfrm>
              <a:off x="2414609" y="253059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2414609" y="223725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248791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269736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290681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311626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2" name="pl172"/>
            <p:cNvSpPr/>
            <p:nvPr/>
          </p:nvSpPr>
          <p:spPr>
            <a:xfrm>
              <a:off x="3325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3" name="pl173"/>
            <p:cNvSpPr/>
            <p:nvPr/>
          </p:nvSpPr>
          <p:spPr>
            <a:xfrm>
              <a:off x="353516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4" name="pl174"/>
            <p:cNvSpPr/>
            <p:nvPr/>
          </p:nvSpPr>
          <p:spPr>
            <a:xfrm>
              <a:off x="3744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5" name="pl175"/>
            <p:cNvSpPr/>
            <p:nvPr/>
          </p:nvSpPr>
          <p:spPr>
            <a:xfrm>
              <a:off x="39540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176" name="pl176"/>
            <p:cNvSpPr/>
            <p:nvPr/>
          </p:nvSpPr>
          <p:spPr>
            <a:xfrm>
              <a:off x="2487916" y="2530596"/>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BEBEBE">
                  <a:alpha val="69803"/>
                </a:srgbClr>
              </a:solidFill>
              <a:prstDash val="solid"/>
              <a:round/>
            </a:ln>
          </p:spPr>
          <p:txBody>
            <a:bodyPr/>
            <a:lstStyle/>
            <a:p>
              <a:endParaRPr/>
            </a:p>
          </p:txBody>
        </p:sp>
        <p:sp>
          <p:nvSpPr>
            <p:cNvPr id="177" name="pl177"/>
            <p:cNvSpPr/>
            <p:nvPr/>
          </p:nvSpPr>
          <p:spPr>
            <a:xfrm>
              <a:off x="2487916" y="2530596"/>
              <a:ext cx="1466144" cy="117335"/>
            </a:xfrm>
            <a:custGeom>
              <a:avLst/>
              <a:gdLst/>
              <a:ahLst/>
              <a:cxnLst/>
              <a:rect l="0" t="0" r="0" b="0"/>
              <a:pathLst>
                <a:path w="1466144" h="117335">
                  <a:moveTo>
                    <a:pt x="0" y="23467"/>
                  </a:moveTo>
                  <a:lnTo>
                    <a:pt x="209449" y="0"/>
                  </a:lnTo>
                  <a:lnTo>
                    <a:pt x="418898" y="58667"/>
                  </a:lnTo>
                  <a:lnTo>
                    <a:pt x="628347" y="82134"/>
                  </a:lnTo>
                  <a:lnTo>
                    <a:pt x="837796" y="70401"/>
                  </a:lnTo>
                  <a:lnTo>
                    <a:pt x="1047245" y="82134"/>
                  </a:lnTo>
                  <a:lnTo>
                    <a:pt x="1256695" y="35200"/>
                  </a:lnTo>
                  <a:lnTo>
                    <a:pt x="1466144" y="117335"/>
                  </a:lnTo>
                </a:path>
              </a:pathLst>
            </a:custGeom>
            <a:ln w="40651" cap="flat">
              <a:solidFill>
                <a:srgbClr val="BEBEBE">
                  <a:alpha val="69803"/>
                </a:srgbClr>
              </a:solidFill>
              <a:prstDash val="solid"/>
              <a:round/>
            </a:ln>
          </p:spPr>
          <p:txBody>
            <a:bodyPr/>
            <a:lstStyle/>
            <a:p>
              <a:endParaRPr/>
            </a:p>
          </p:txBody>
        </p:sp>
        <p:sp>
          <p:nvSpPr>
            <p:cNvPr id="178" name="pl178"/>
            <p:cNvSpPr/>
            <p:nvPr/>
          </p:nvSpPr>
          <p:spPr>
            <a:xfrm>
              <a:off x="2487916" y="2530596"/>
              <a:ext cx="1466144" cy="117335"/>
            </a:xfrm>
            <a:custGeom>
              <a:avLst/>
              <a:gdLst/>
              <a:ahLst/>
              <a:cxnLst/>
              <a:rect l="0" t="0" r="0" b="0"/>
              <a:pathLst>
                <a:path w="1466144" h="117335">
                  <a:moveTo>
                    <a:pt x="0" y="23467"/>
                  </a:moveTo>
                  <a:lnTo>
                    <a:pt x="209449" y="0"/>
                  </a:lnTo>
                  <a:lnTo>
                    <a:pt x="418898" y="58667"/>
                  </a:lnTo>
                  <a:lnTo>
                    <a:pt x="628347" y="82134"/>
                  </a:lnTo>
                  <a:lnTo>
                    <a:pt x="837796" y="70401"/>
                  </a:lnTo>
                  <a:lnTo>
                    <a:pt x="1047245" y="82134"/>
                  </a:lnTo>
                  <a:lnTo>
                    <a:pt x="1256695" y="35200"/>
                  </a:lnTo>
                  <a:lnTo>
                    <a:pt x="1466144" y="117335"/>
                  </a:lnTo>
                </a:path>
              </a:pathLst>
            </a:custGeom>
            <a:ln w="35231" cap="flat">
              <a:solidFill>
                <a:srgbClr val="BEBEBE">
                  <a:alpha val="69803"/>
                </a:srgbClr>
              </a:solidFill>
              <a:prstDash val="solid"/>
              <a:round/>
            </a:ln>
          </p:spPr>
          <p:txBody>
            <a:bodyPr/>
            <a:lstStyle/>
            <a:p>
              <a:endParaRPr/>
            </a:p>
          </p:txBody>
        </p:sp>
        <p:sp>
          <p:nvSpPr>
            <p:cNvPr id="179" name="pl179"/>
            <p:cNvSpPr/>
            <p:nvPr/>
          </p:nvSpPr>
          <p:spPr>
            <a:xfrm>
              <a:off x="2487916" y="2530596"/>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6B6B6B">
                  <a:alpha val="100000"/>
                </a:srgbClr>
              </a:solidFill>
              <a:prstDash val="solid"/>
              <a:round/>
            </a:ln>
          </p:spPr>
          <p:txBody>
            <a:bodyPr/>
            <a:lstStyle/>
            <a:p>
              <a:endParaRPr/>
            </a:p>
          </p:txBody>
        </p:sp>
        <p:sp>
          <p:nvSpPr>
            <p:cNvPr id="180" name="pl180"/>
            <p:cNvSpPr/>
            <p:nvPr/>
          </p:nvSpPr>
          <p:spPr>
            <a:xfrm>
              <a:off x="2487916" y="2530596"/>
              <a:ext cx="1466144" cy="117335"/>
            </a:xfrm>
            <a:custGeom>
              <a:avLst/>
              <a:gdLst/>
              <a:ahLst/>
              <a:cxnLst/>
              <a:rect l="0" t="0" r="0" b="0"/>
              <a:pathLst>
                <a:path w="1466144" h="117335">
                  <a:moveTo>
                    <a:pt x="0" y="23467"/>
                  </a:moveTo>
                  <a:lnTo>
                    <a:pt x="209449" y="0"/>
                  </a:lnTo>
                  <a:lnTo>
                    <a:pt x="418898" y="58667"/>
                  </a:lnTo>
                  <a:lnTo>
                    <a:pt x="628347" y="82134"/>
                  </a:lnTo>
                  <a:lnTo>
                    <a:pt x="837796" y="70401"/>
                  </a:lnTo>
                  <a:lnTo>
                    <a:pt x="1047245" y="82134"/>
                  </a:lnTo>
                  <a:lnTo>
                    <a:pt x="1256695" y="35200"/>
                  </a:lnTo>
                  <a:lnTo>
                    <a:pt x="1466144" y="117335"/>
                  </a:lnTo>
                </a:path>
              </a:pathLst>
            </a:custGeom>
            <a:ln w="40651" cap="flat">
              <a:solidFill>
                <a:srgbClr val="000000">
                  <a:alpha val="100000"/>
                </a:srgbClr>
              </a:solidFill>
              <a:prstDash val="solid"/>
              <a:round/>
            </a:ln>
          </p:spPr>
          <p:txBody>
            <a:bodyPr/>
            <a:lstStyle/>
            <a:p>
              <a:endParaRPr/>
            </a:p>
          </p:txBody>
        </p:sp>
        <p:sp>
          <p:nvSpPr>
            <p:cNvPr id="181" name="pl181"/>
            <p:cNvSpPr/>
            <p:nvPr/>
          </p:nvSpPr>
          <p:spPr>
            <a:xfrm>
              <a:off x="2487916" y="2530596"/>
              <a:ext cx="1466144" cy="117335"/>
            </a:xfrm>
            <a:custGeom>
              <a:avLst/>
              <a:gdLst/>
              <a:ahLst/>
              <a:cxnLst/>
              <a:rect l="0" t="0" r="0" b="0"/>
              <a:pathLst>
                <a:path w="1466144" h="117335">
                  <a:moveTo>
                    <a:pt x="0" y="23467"/>
                  </a:moveTo>
                  <a:lnTo>
                    <a:pt x="209449" y="0"/>
                  </a:lnTo>
                  <a:lnTo>
                    <a:pt x="418898" y="58667"/>
                  </a:lnTo>
                  <a:lnTo>
                    <a:pt x="628347" y="82134"/>
                  </a:lnTo>
                  <a:lnTo>
                    <a:pt x="837796" y="70401"/>
                  </a:lnTo>
                  <a:lnTo>
                    <a:pt x="1047245" y="82134"/>
                  </a:lnTo>
                  <a:lnTo>
                    <a:pt x="1256695" y="35200"/>
                  </a:lnTo>
                  <a:lnTo>
                    <a:pt x="1466144" y="117335"/>
                  </a:lnTo>
                </a:path>
              </a:pathLst>
            </a:custGeom>
            <a:ln w="35231" cap="flat">
              <a:solidFill>
                <a:srgbClr val="80BD41">
                  <a:alpha val="100000"/>
                </a:srgbClr>
              </a:solidFill>
              <a:prstDash val="solid"/>
              <a:round/>
            </a:ln>
          </p:spPr>
          <p:txBody>
            <a:bodyPr/>
            <a:lstStyle/>
            <a:p>
              <a:endParaRPr/>
            </a:p>
          </p:txBody>
        </p:sp>
        <p:sp>
          <p:nvSpPr>
            <p:cNvPr id="182" name="pl182"/>
            <p:cNvSpPr/>
            <p:nvPr/>
          </p:nvSpPr>
          <p:spPr>
            <a:xfrm>
              <a:off x="2414609" y="2530596"/>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183" name="tx183"/>
            <p:cNvSpPr/>
            <p:nvPr/>
          </p:nvSpPr>
          <p:spPr>
            <a:xfrm>
              <a:off x="2439721" y="237526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84" name="tx184"/>
            <p:cNvSpPr/>
            <p:nvPr/>
          </p:nvSpPr>
          <p:spPr>
            <a:xfrm>
              <a:off x="2667220" y="23504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85" name="tx185"/>
            <p:cNvSpPr/>
            <p:nvPr/>
          </p:nvSpPr>
          <p:spPr>
            <a:xfrm>
              <a:off x="2858620" y="2410522"/>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86" name="tx186"/>
            <p:cNvSpPr/>
            <p:nvPr/>
          </p:nvSpPr>
          <p:spPr>
            <a:xfrm>
              <a:off x="3068069" y="2435259"/>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7" name="tx187"/>
            <p:cNvSpPr/>
            <p:nvPr/>
          </p:nvSpPr>
          <p:spPr>
            <a:xfrm>
              <a:off x="3277518" y="242087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88" name="tx188"/>
            <p:cNvSpPr/>
            <p:nvPr/>
          </p:nvSpPr>
          <p:spPr>
            <a:xfrm>
              <a:off x="3486967" y="2435259"/>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9" name="tx189"/>
            <p:cNvSpPr/>
            <p:nvPr/>
          </p:nvSpPr>
          <p:spPr>
            <a:xfrm>
              <a:off x="3696416" y="238562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90" name="tx190"/>
            <p:cNvSpPr/>
            <p:nvPr/>
          </p:nvSpPr>
          <p:spPr>
            <a:xfrm>
              <a:off x="3875721" y="2467813"/>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91" name="rc191"/>
            <p:cNvSpPr/>
            <p:nvPr/>
          </p:nvSpPr>
          <p:spPr>
            <a:xfrm>
              <a:off x="2414609" y="3483272"/>
              <a:ext cx="1612758" cy="1019644"/>
            </a:xfrm>
            <a:prstGeom prst="rect">
              <a:avLst/>
            </a:prstGeom>
            <a:solidFill>
              <a:srgbClr val="EBEBEB">
                <a:alpha val="100000"/>
              </a:srgbClr>
            </a:solidFill>
          </p:spPr>
          <p:txBody>
            <a:bodyPr/>
            <a:lstStyle/>
            <a:p>
              <a:endParaRPr/>
            </a:p>
          </p:txBody>
        </p:sp>
        <p:sp>
          <p:nvSpPr>
            <p:cNvPr id="192" name="pl192"/>
            <p:cNvSpPr/>
            <p:nvPr/>
          </p:nvSpPr>
          <p:spPr>
            <a:xfrm>
              <a:off x="2414609" y="427470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93" name="pl193"/>
            <p:cNvSpPr/>
            <p:nvPr/>
          </p:nvSpPr>
          <p:spPr>
            <a:xfrm>
              <a:off x="2414609" y="398136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94" name="pl194"/>
            <p:cNvSpPr/>
            <p:nvPr/>
          </p:nvSpPr>
          <p:spPr>
            <a:xfrm>
              <a:off x="2414609" y="368802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195" name="pl195"/>
            <p:cNvSpPr/>
            <p:nvPr/>
          </p:nvSpPr>
          <p:spPr>
            <a:xfrm>
              <a:off x="2414609" y="442136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96" name="pl196"/>
            <p:cNvSpPr/>
            <p:nvPr/>
          </p:nvSpPr>
          <p:spPr>
            <a:xfrm>
              <a:off x="2414609" y="412803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2414609" y="383469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2414609" y="354135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248791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269736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290681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2" name="pl202"/>
            <p:cNvSpPr/>
            <p:nvPr/>
          </p:nvSpPr>
          <p:spPr>
            <a:xfrm>
              <a:off x="311626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3" name="pl203"/>
            <p:cNvSpPr/>
            <p:nvPr/>
          </p:nvSpPr>
          <p:spPr>
            <a:xfrm>
              <a:off x="3325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4" name="pl204"/>
            <p:cNvSpPr/>
            <p:nvPr/>
          </p:nvSpPr>
          <p:spPr>
            <a:xfrm>
              <a:off x="353516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3744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39540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2487916" y="3834692"/>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BEBEBE">
                  <a:alpha val="69803"/>
                </a:srgbClr>
              </a:solidFill>
              <a:prstDash val="solid"/>
              <a:round/>
            </a:ln>
          </p:spPr>
          <p:txBody>
            <a:bodyPr/>
            <a:lstStyle/>
            <a:p>
              <a:endParaRPr/>
            </a:p>
          </p:txBody>
        </p:sp>
        <p:sp>
          <p:nvSpPr>
            <p:cNvPr id="208" name="pl208"/>
            <p:cNvSpPr/>
            <p:nvPr/>
          </p:nvSpPr>
          <p:spPr>
            <a:xfrm>
              <a:off x="2487916" y="3799491"/>
              <a:ext cx="1466144" cy="387206"/>
            </a:xfrm>
            <a:custGeom>
              <a:avLst/>
              <a:gdLst/>
              <a:ahLst/>
              <a:cxnLst/>
              <a:rect l="0" t="0" r="0" b="0"/>
              <a:pathLst>
                <a:path w="1466144" h="387206">
                  <a:moveTo>
                    <a:pt x="0" y="105601"/>
                  </a:moveTo>
                  <a:lnTo>
                    <a:pt x="209449" y="35200"/>
                  </a:lnTo>
                  <a:lnTo>
                    <a:pt x="418898" y="46934"/>
                  </a:lnTo>
                  <a:lnTo>
                    <a:pt x="628347" y="11733"/>
                  </a:lnTo>
                  <a:lnTo>
                    <a:pt x="837796" y="0"/>
                  </a:lnTo>
                  <a:lnTo>
                    <a:pt x="1047245" y="164269"/>
                  </a:lnTo>
                  <a:lnTo>
                    <a:pt x="1256695" y="340272"/>
                  </a:lnTo>
                  <a:lnTo>
                    <a:pt x="1466144" y="387206"/>
                  </a:lnTo>
                </a:path>
              </a:pathLst>
            </a:custGeom>
            <a:ln w="40651" cap="flat">
              <a:solidFill>
                <a:srgbClr val="BEBEBE">
                  <a:alpha val="69803"/>
                </a:srgbClr>
              </a:solidFill>
              <a:prstDash val="solid"/>
              <a:round/>
            </a:ln>
          </p:spPr>
          <p:txBody>
            <a:bodyPr/>
            <a:lstStyle/>
            <a:p>
              <a:endParaRPr/>
            </a:p>
          </p:txBody>
        </p:sp>
        <p:sp>
          <p:nvSpPr>
            <p:cNvPr id="209" name="pl209"/>
            <p:cNvSpPr/>
            <p:nvPr/>
          </p:nvSpPr>
          <p:spPr>
            <a:xfrm>
              <a:off x="2487916" y="3799491"/>
              <a:ext cx="1466144" cy="387206"/>
            </a:xfrm>
            <a:custGeom>
              <a:avLst/>
              <a:gdLst/>
              <a:ahLst/>
              <a:cxnLst/>
              <a:rect l="0" t="0" r="0" b="0"/>
              <a:pathLst>
                <a:path w="1466144" h="387206">
                  <a:moveTo>
                    <a:pt x="0" y="105601"/>
                  </a:moveTo>
                  <a:lnTo>
                    <a:pt x="209449" y="35200"/>
                  </a:lnTo>
                  <a:lnTo>
                    <a:pt x="418898" y="46934"/>
                  </a:lnTo>
                  <a:lnTo>
                    <a:pt x="628347" y="11733"/>
                  </a:lnTo>
                  <a:lnTo>
                    <a:pt x="837796" y="0"/>
                  </a:lnTo>
                  <a:lnTo>
                    <a:pt x="1047245" y="164269"/>
                  </a:lnTo>
                  <a:lnTo>
                    <a:pt x="1256695" y="340272"/>
                  </a:lnTo>
                  <a:lnTo>
                    <a:pt x="1466144" y="387206"/>
                  </a:lnTo>
                </a:path>
              </a:pathLst>
            </a:custGeom>
            <a:ln w="35231" cap="flat">
              <a:solidFill>
                <a:srgbClr val="BEBEBE">
                  <a:alpha val="69803"/>
                </a:srgbClr>
              </a:solidFill>
              <a:prstDash val="solid"/>
              <a:round/>
            </a:ln>
          </p:spPr>
          <p:txBody>
            <a:bodyPr/>
            <a:lstStyle/>
            <a:p>
              <a:endParaRPr/>
            </a:p>
          </p:txBody>
        </p:sp>
        <p:sp>
          <p:nvSpPr>
            <p:cNvPr id="210" name="pl210"/>
            <p:cNvSpPr/>
            <p:nvPr/>
          </p:nvSpPr>
          <p:spPr>
            <a:xfrm>
              <a:off x="2487916" y="3834692"/>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6B6B6B">
                  <a:alpha val="100000"/>
                </a:srgbClr>
              </a:solidFill>
              <a:prstDash val="solid"/>
              <a:round/>
            </a:ln>
          </p:spPr>
          <p:txBody>
            <a:bodyPr/>
            <a:lstStyle/>
            <a:p>
              <a:endParaRPr/>
            </a:p>
          </p:txBody>
        </p:sp>
        <p:sp>
          <p:nvSpPr>
            <p:cNvPr id="211" name="pl211"/>
            <p:cNvSpPr/>
            <p:nvPr/>
          </p:nvSpPr>
          <p:spPr>
            <a:xfrm>
              <a:off x="2487916" y="3799491"/>
              <a:ext cx="1466144" cy="387206"/>
            </a:xfrm>
            <a:custGeom>
              <a:avLst/>
              <a:gdLst/>
              <a:ahLst/>
              <a:cxnLst/>
              <a:rect l="0" t="0" r="0" b="0"/>
              <a:pathLst>
                <a:path w="1466144" h="387206">
                  <a:moveTo>
                    <a:pt x="0" y="105601"/>
                  </a:moveTo>
                  <a:lnTo>
                    <a:pt x="209449" y="35200"/>
                  </a:lnTo>
                  <a:lnTo>
                    <a:pt x="418898" y="46934"/>
                  </a:lnTo>
                  <a:lnTo>
                    <a:pt x="628347" y="11733"/>
                  </a:lnTo>
                  <a:lnTo>
                    <a:pt x="837796" y="0"/>
                  </a:lnTo>
                  <a:lnTo>
                    <a:pt x="1047245" y="164269"/>
                  </a:lnTo>
                  <a:lnTo>
                    <a:pt x="1256695" y="340272"/>
                  </a:lnTo>
                  <a:lnTo>
                    <a:pt x="1466144" y="387206"/>
                  </a:lnTo>
                </a:path>
              </a:pathLst>
            </a:custGeom>
            <a:ln w="40651" cap="flat">
              <a:solidFill>
                <a:srgbClr val="000000">
                  <a:alpha val="100000"/>
                </a:srgbClr>
              </a:solidFill>
              <a:prstDash val="solid"/>
              <a:round/>
            </a:ln>
          </p:spPr>
          <p:txBody>
            <a:bodyPr/>
            <a:lstStyle/>
            <a:p>
              <a:endParaRPr/>
            </a:p>
          </p:txBody>
        </p:sp>
        <p:sp>
          <p:nvSpPr>
            <p:cNvPr id="212" name="pl212"/>
            <p:cNvSpPr/>
            <p:nvPr/>
          </p:nvSpPr>
          <p:spPr>
            <a:xfrm>
              <a:off x="2487916" y="3799491"/>
              <a:ext cx="1466144" cy="387206"/>
            </a:xfrm>
            <a:custGeom>
              <a:avLst/>
              <a:gdLst/>
              <a:ahLst/>
              <a:cxnLst/>
              <a:rect l="0" t="0" r="0" b="0"/>
              <a:pathLst>
                <a:path w="1466144" h="387206">
                  <a:moveTo>
                    <a:pt x="0" y="105601"/>
                  </a:moveTo>
                  <a:lnTo>
                    <a:pt x="209449" y="35200"/>
                  </a:lnTo>
                  <a:lnTo>
                    <a:pt x="418898" y="46934"/>
                  </a:lnTo>
                  <a:lnTo>
                    <a:pt x="628347" y="11733"/>
                  </a:lnTo>
                  <a:lnTo>
                    <a:pt x="837796" y="0"/>
                  </a:lnTo>
                  <a:lnTo>
                    <a:pt x="1047245" y="164269"/>
                  </a:lnTo>
                  <a:lnTo>
                    <a:pt x="1256695" y="340272"/>
                  </a:lnTo>
                  <a:lnTo>
                    <a:pt x="1466144" y="387206"/>
                  </a:lnTo>
                </a:path>
              </a:pathLst>
            </a:custGeom>
            <a:ln w="35231" cap="flat">
              <a:solidFill>
                <a:srgbClr val="80BD41">
                  <a:alpha val="100000"/>
                </a:srgbClr>
              </a:solidFill>
              <a:prstDash val="solid"/>
              <a:round/>
            </a:ln>
          </p:spPr>
          <p:txBody>
            <a:bodyPr/>
            <a:lstStyle/>
            <a:p>
              <a:endParaRPr/>
            </a:p>
          </p:txBody>
        </p:sp>
        <p:sp>
          <p:nvSpPr>
            <p:cNvPr id="213" name="pl213"/>
            <p:cNvSpPr/>
            <p:nvPr/>
          </p:nvSpPr>
          <p:spPr>
            <a:xfrm>
              <a:off x="2414609" y="3834692"/>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14" name="tx214"/>
            <p:cNvSpPr/>
            <p:nvPr/>
          </p:nvSpPr>
          <p:spPr>
            <a:xfrm>
              <a:off x="2439721" y="3724975"/>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15" name="tx215"/>
            <p:cNvSpPr/>
            <p:nvPr/>
          </p:nvSpPr>
          <p:spPr>
            <a:xfrm>
              <a:off x="2667220" y="36545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16" name="tx216"/>
            <p:cNvSpPr/>
            <p:nvPr/>
          </p:nvSpPr>
          <p:spPr>
            <a:xfrm>
              <a:off x="2858620" y="366763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17" name="tx217"/>
            <p:cNvSpPr/>
            <p:nvPr/>
          </p:nvSpPr>
          <p:spPr>
            <a:xfrm>
              <a:off x="3086119" y="363243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18" name="tx218"/>
            <p:cNvSpPr/>
            <p:nvPr/>
          </p:nvSpPr>
          <p:spPr>
            <a:xfrm>
              <a:off x="3295568" y="361932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19" name="tx219"/>
            <p:cNvSpPr/>
            <p:nvPr/>
          </p:nvSpPr>
          <p:spPr>
            <a:xfrm>
              <a:off x="3456822" y="3784967"/>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20" name="tx220"/>
            <p:cNvSpPr/>
            <p:nvPr/>
          </p:nvSpPr>
          <p:spPr>
            <a:xfrm>
              <a:off x="3666272" y="395964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221" name="tx221"/>
            <p:cNvSpPr/>
            <p:nvPr/>
          </p:nvSpPr>
          <p:spPr>
            <a:xfrm>
              <a:off x="3875721" y="4006528"/>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a:t>
              </a:r>
            </a:p>
          </p:txBody>
        </p:sp>
        <p:sp>
          <p:nvSpPr>
            <p:cNvPr id="222" name="rc222"/>
            <p:cNvSpPr/>
            <p:nvPr/>
          </p:nvSpPr>
          <p:spPr>
            <a:xfrm>
              <a:off x="2414609" y="4787368"/>
              <a:ext cx="1612758" cy="1019644"/>
            </a:xfrm>
            <a:prstGeom prst="rect">
              <a:avLst/>
            </a:prstGeom>
            <a:solidFill>
              <a:srgbClr val="EBEBEB">
                <a:alpha val="100000"/>
              </a:srgbClr>
            </a:solidFill>
          </p:spPr>
          <p:txBody>
            <a:bodyPr/>
            <a:lstStyle/>
            <a:p>
              <a:endParaRPr/>
            </a:p>
          </p:txBody>
        </p:sp>
        <p:sp>
          <p:nvSpPr>
            <p:cNvPr id="223" name="pl223"/>
            <p:cNvSpPr/>
            <p:nvPr/>
          </p:nvSpPr>
          <p:spPr>
            <a:xfrm>
              <a:off x="2414609" y="557879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24" name="pl224"/>
            <p:cNvSpPr/>
            <p:nvPr/>
          </p:nvSpPr>
          <p:spPr>
            <a:xfrm>
              <a:off x="2414609" y="528545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25" name="pl225"/>
            <p:cNvSpPr/>
            <p:nvPr/>
          </p:nvSpPr>
          <p:spPr>
            <a:xfrm>
              <a:off x="2414609" y="499211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26" name="pl226"/>
            <p:cNvSpPr/>
            <p:nvPr/>
          </p:nvSpPr>
          <p:spPr>
            <a:xfrm>
              <a:off x="2414609" y="572546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27" name="pl227"/>
            <p:cNvSpPr/>
            <p:nvPr/>
          </p:nvSpPr>
          <p:spPr>
            <a:xfrm>
              <a:off x="2414609" y="543212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28" name="pl228"/>
            <p:cNvSpPr/>
            <p:nvPr/>
          </p:nvSpPr>
          <p:spPr>
            <a:xfrm>
              <a:off x="2414609" y="513878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2414609" y="484544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248791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1" name="pl231"/>
            <p:cNvSpPr/>
            <p:nvPr/>
          </p:nvSpPr>
          <p:spPr>
            <a:xfrm>
              <a:off x="269736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2" name="pl232"/>
            <p:cNvSpPr/>
            <p:nvPr/>
          </p:nvSpPr>
          <p:spPr>
            <a:xfrm>
              <a:off x="290681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311626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3325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353516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3744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39540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2487916" y="5138788"/>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BEBEBE">
                  <a:alpha val="69803"/>
                </a:srgbClr>
              </a:solidFill>
              <a:prstDash val="solid"/>
              <a:round/>
            </a:ln>
          </p:spPr>
          <p:txBody>
            <a:bodyPr/>
            <a:lstStyle/>
            <a:p>
              <a:endParaRPr/>
            </a:p>
          </p:txBody>
        </p:sp>
        <p:sp>
          <p:nvSpPr>
            <p:cNvPr id="239" name="pl239"/>
            <p:cNvSpPr/>
            <p:nvPr/>
          </p:nvSpPr>
          <p:spPr>
            <a:xfrm>
              <a:off x="2487916" y="5138788"/>
              <a:ext cx="1466144" cy="58667"/>
            </a:xfrm>
            <a:custGeom>
              <a:avLst/>
              <a:gdLst/>
              <a:ahLst/>
              <a:cxnLst/>
              <a:rect l="0" t="0" r="0" b="0"/>
              <a:pathLst>
                <a:path w="1466144" h="58667">
                  <a:moveTo>
                    <a:pt x="0" y="0"/>
                  </a:moveTo>
                  <a:lnTo>
                    <a:pt x="209449" y="0"/>
                  </a:lnTo>
                  <a:lnTo>
                    <a:pt x="418898" y="0"/>
                  </a:lnTo>
                  <a:lnTo>
                    <a:pt x="628347" y="58667"/>
                  </a:lnTo>
                  <a:lnTo>
                    <a:pt x="837796" y="58667"/>
                  </a:lnTo>
                  <a:lnTo>
                    <a:pt x="1047245" y="58667"/>
                  </a:lnTo>
                  <a:lnTo>
                    <a:pt x="1256695" y="58667"/>
                  </a:lnTo>
                  <a:lnTo>
                    <a:pt x="1466144" y="58667"/>
                  </a:lnTo>
                </a:path>
              </a:pathLst>
            </a:custGeom>
            <a:ln w="40651" cap="flat">
              <a:solidFill>
                <a:srgbClr val="BEBEBE">
                  <a:alpha val="69803"/>
                </a:srgbClr>
              </a:solidFill>
              <a:prstDash val="solid"/>
              <a:round/>
            </a:ln>
          </p:spPr>
          <p:txBody>
            <a:bodyPr/>
            <a:lstStyle/>
            <a:p>
              <a:endParaRPr/>
            </a:p>
          </p:txBody>
        </p:sp>
        <p:sp>
          <p:nvSpPr>
            <p:cNvPr id="240" name="pl240"/>
            <p:cNvSpPr/>
            <p:nvPr/>
          </p:nvSpPr>
          <p:spPr>
            <a:xfrm>
              <a:off x="2487916" y="5138788"/>
              <a:ext cx="1466144" cy="58667"/>
            </a:xfrm>
            <a:custGeom>
              <a:avLst/>
              <a:gdLst/>
              <a:ahLst/>
              <a:cxnLst/>
              <a:rect l="0" t="0" r="0" b="0"/>
              <a:pathLst>
                <a:path w="1466144" h="58667">
                  <a:moveTo>
                    <a:pt x="0" y="0"/>
                  </a:moveTo>
                  <a:lnTo>
                    <a:pt x="209449" y="0"/>
                  </a:lnTo>
                  <a:lnTo>
                    <a:pt x="418898" y="0"/>
                  </a:lnTo>
                  <a:lnTo>
                    <a:pt x="628347" y="58667"/>
                  </a:lnTo>
                  <a:lnTo>
                    <a:pt x="837796" y="58667"/>
                  </a:lnTo>
                  <a:lnTo>
                    <a:pt x="1047245" y="58667"/>
                  </a:lnTo>
                  <a:lnTo>
                    <a:pt x="1256695" y="58667"/>
                  </a:lnTo>
                  <a:lnTo>
                    <a:pt x="1466144" y="58667"/>
                  </a:lnTo>
                </a:path>
              </a:pathLst>
            </a:custGeom>
            <a:ln w="35231" cap="flat">
              <a:solidFill>
                <a:srgbClr val="BEBEBE">
                  <a:alpha val="69803"/>
                </a:srgbClr>
              </a:solidFill>
              <a:prstDash val="solid"/>
              <a:round/>
            </a:ln>
          </p:spPr>
          <p:txBody>
            <a:bodyPr/>
            <a:lstStyle/>
            <a:p>
              <a:endParaRPr/>
            </a:p>
          </p:txBody>
        </p:sp>
        <p:sp>
          <p:nvSpPr>
            <p:cNvPr id="241" name="pl241"/>
            <p:cNvSpPr/>
            <p:nvPr/>
          </p:nvSpPr>
          <p:spPr>
            <a:xfrm>
              <a:off x="2487916" y="5138788"/>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6B6B6B">
                  <a:alpha val="100000"/>
                </a:srgbClr>
              </a:solidFill>
              <a:prstDash val="solid"/>
              <a:round/>
            </a:ln>
          </p:spPr>
          <p:txBody>
            <a:bodyPr/>
            <a:lstStyle/>
            <a:p>
              <a:endParaRPr/>
            </a:p>
          </p:txBody>
        </p:sp>
        <p:sp>
          <p:nvSpPr>
            <p:cNvPr id="242" name="pl242"/>
            <p:cNvSpPr/>
            <p:nvPr/>
          </p:nvSpPr>
          <p:spPr>
            <a:xfrm>
              <a:off x="2487916" y="5138788"/>
              <a:ext cx="1466144" cy="58667"/>
            </a:xfrm>
            <a:custGeom>
              <a:avLst/>
              <a:gdLst/>
              <a:ahLst/>
              <a:cxnLst/>
              <a:rect l="0" t="0" r="0" b="0"/>
              <a:pathLst>
                <a:path w="1466144" h="58667">
                  <a:moveTo>
                    <a:pt x="0" y="0"/>
                  </a:moveTo>
                  <a:lnTo>
                    <a:pt x="209449" y="0"/>
                  </a:lnTo>
                  <a:lnTo>
                    <a:pt x="418898" y="0"/>
                  </a:lnTo>
                  <a:lnTo>
                    <a:pt x="628347" y="58667"/>
                  </a:lnTo>
                  <a:lnTo>
                    <a:pt x="837796" y="58667"/>
                  </a:lnTo>
                  <a:lnTo>
                    <a:pt x="1047245" y="58667"/>
                  </a:lnTo>
                  <a:lnTo>
                    <a:pt x="1256695" y="58667"/>
                  </a:lnTo>
                  <a:lnTo>
                    <a:pt x="1466144" y="58667"/>
                  </a:lnTo>
                </a:path>
              </a:pathLst>
            </a:custGeom>
            <a:ln w="40651" cap="flat">
              <a:solidFill>
                <a:srgbClr val="000000">
                  <a:alpha val="100000"/>
                </a:srgbClr>
              </a:solidFill>
              <a:prstDash val="solid"/>
              <a:round/>
            </a:ln>
          </p:spPr>
          <p:txBody>
            <a:bodyPr/>
            <a:lstStyle/>
            <a:p>
              <a:endParaRPr/>
            </a:p>
          </p:txBody>
        </p:sp>
        <p:sp>
          <p:nvSpPr>
            <p:cNvPr id="243" name="pl243"/>
            <p:cNvSpPr/>
            <p:nvPr/>
          </p:nvSpPr>
          <p:spPr>
            <a:xfrm>
              <a:off x="2487916" y="5138788"/>
              <a:ext cx="1466144" cy="58667"/>
            </a:xfrm>
            <a:custGeom>
              <a:avLst/>
              <a:gdLst/>
              <a:ahLst/>
              <a:cxnLst/>
              <a:rect l="0" t="0" r="0" b="0"/>
              <a:pathLst>
                <a:path w="1466144" h="58667">
                  <a:moveTo>
                    <a:pt x="0" y="0"/>
                  </a:moveTo>
                  <a:lnTo>
                    <a:pt x="209449" y="0"/>
                  </a:lnTo>
                  <a:lnTo>
                    <a:pt x="418898" y="0"/>
                  </a:lnTo>
                  <a:lnTo>
                    <a:pt x="628347" y="58667"/>
                  </a:lnTo>
                  <a:lnTo>
                    <a:pt x="837796" y="58667"/>
                  </a:lnTo>
                  <a:lnTo>
                    <a:pt x="1047245" y="58667"/>
                  </a:lnTo>
                  <a:lnTo>
                    <a:pt x="1256695" y="58667"/>
                  </a:lnTo>
                  <a:lnTo>
                    <a:pt x="1466144" y="58667"/>
                  </a:lnTo>
                </a:path>
              </a:pathLst>
            </a:custGeom>
            <a:ln w="35231" cap="flat">
              <a:solidFill>
                <a:srgbClr val="80BD41">
                  <a:alpha val="100000"/>
                </a:srgbClr>
              </a:solidFill>
              <a:prstDash val="solid"/>
              <a:round/>
            </a:ln>
          </p:spPr>
          <p:txBody>
            <a:bodyPr/>
            <a:lstStyle/>
            <a:p>
              <a:endParaRPr/>
            </a:p>
          </p:txBody>
        </p:sp>
        <p:sp>
          <p:nvSpPr>
            <p:cNvPr id="244" name="pl244"/>
            <p:cNvSpPr/>
            <p:nvPr/>
          </p:nvSpPr>
          <p:spPr>
            <a:xfrm>
              <a:off x="2414609" y="5138788"/>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45" name="tx245"/>
            <p:cNvSpPr/>
            <p:nvPr/>
          </p:nvSpPr>
          <p:spPr>
            <a:xfrm>
              <a:off x="2457771" y="49586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46" name="tx246"/>
            <p:cNvSpPr/>
            <p:nvPr/>
          </p:nvSpPr>
          <p:spPr>
            <a:xfrm>
              <a:off x="2667220" y="49586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47" name="tx247"/>
            <p:cNvSpPr/>
            <p:nvPr/>
          </p:nvSpPr>
          <p:spPr>
            <a:xfrm>
              <a:off x="2876670" y="49586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48" name="tx248"/>
            <p:cNvSpPr/>
            <p:nvPr/>
          </p:nvSpPr>
          <p:spPr>
            <a:xfrm>
              <a:off x="3068069" y="5018714"/>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49" name="tx249"/>
            <p:cNvSpPr/>
            <p:nvPr/>
          </p:nvSpPr>
          <p:spPr>
            <a:xfrm>
              <a:off x="3277518" y="5018714"/>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50" name="tx250"/>
            <p:cNvSpPr/>
            <p:nvPr/>
          </p:nvSpPr>
          <p:spPr>
            <a:xfrm>
              <a:off x="3486967" y="5018714"/>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51" name="tx251"/>
            <p:cNvSpPr/>
            <p:nvPr/>
          </p:nvSpPr>
          <p:spPr>
            <a:xfrm>
              <a:off x="3696416" y="5018714"/>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52" name="tx252"/>
            <p:cNvSpPr/>
            <p:nvPr/>
          </p:nvSpPr>
          <p:spPr>
            <a:xfrm>
              <a:off x="3905866" y="5018714"/>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53" name="rc253"/>
            <p:cNvSpPr/>
            <p:nvPr/>
          </p:nvSpPr>
          <p:spPr>
            <a:xfrm>
              <a:off x="4096957" y="875080"/>
              <a:ext cx="1612758" cy="1019644"/>
            </a:xfrm>
            <a:prstGeom prst="rect">
              <a:avLst/>
            </a:prstGeom>
            <a:solidFill>
              <a:srgbClr val="EBEBEB">
                <a:alpha val="100000"/>
              </a:srgbClr>
            </a:solidFill>
          </p:spPr>
          <p:txBody>
            <a:bodyPr/>
            <a:lstStyle/>
            <a:p>
              <a:endParaRPr/>
            </a:p>
          </p:txBody>
        </p:sp>
        <p:sp>
          <p:nvSpPr>
            <p:cNvPr id="254" name="pl254"/>
            <p:cNvSpPr/>
            <p:nvPr/>
          </p:nvSpPr>
          <p:spPr>
            <a:xfrm>
              <a:off x="4096957" y="166650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55" name="pl255"/>
            <p:cNvSpPr/>
            <p:nvPr/>
          </p:nvSpPr>
          <p:spPr>
            <a:xfrm>
              <a:off x="4096957" y="137316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56" name="pl256"/>
            <p:cNvSpPr/>
            <p:nvPr/>
          </p:nvSpPr>
          <p:spPr>
            <a:xfrm>
              <a:off x="4096957" y="107983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57" name="pl257"/>
            <p:cNvSpPr/>
            <p:nvPr/>
          </p:nvSpPr>
          <p:spPr>
            <a:xfrm>
              <a:off x="4096957" y="181317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58" name="pl258"/>
            <p:cNvSpPr/>
            <p:nvPr/>
          </p:nvSpPr>
          <p:spPr>
            <a:xfrm>
              <a:off x="4096957" y="151983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59" name="pl259"/>
            <p:cNvSpPr/>
            <p:nvPr/>
          </p:nvSpPr>
          <p:spPr>
            <a:xfrm>
              <a:off x="4096957" y="122649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4096957" y="93316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417026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437971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4589162"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4798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500806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52175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5426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5636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4170264" y="1226499"/>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BEBEBE">
                  <a:alpha val="69803"/>
                </a:srgbClr>
              </a:solidFill>
              <a:prstDash val="solid"/>
              <a:round/>
            </a:ln>
          </p:spPr>
          <p:txBody>
            <a:bodyPr/>
            <a:lstStyle/>
            <a:p>
              <a:endParaRPr/>
            </a:p>
          </p:txBody>
        </p:sp>
        <p:sp>
          <p:nvSpPr>
            <p:cNvPr id="270" name="pl270"/>
            <p:cNvSpPr/>
            <p:nvPr/>
          </p:nvSpPr>
          <p:spPr>
            <a:xfrm>
              <a:off x="4170264" y="1226499"/>
              <a:ext cx="1466144" cy="35200"/>
            </a:xfrm>
            <a:custGeom>
              <a:avLst/>
              <a:gdLst/>
              <a:ahLst/>
              <a:cxnLst/>
              <a:rect l="0" t="0" r="0" b="0"/>
              <a:pathLst>
                <a:path w="1466144" h="35200">
                  <a:moveTo>
                    <a:pt x="0" y="0"/>
                  </a:moveTo>
                  <a:lnTo>
                    <a:pt x="209449" y="0"/>
                  </a:lnTo>
                  <a:lnTo>
                    <a:pt x="418898" y="0"/>
                  </a:lnTo>
                  <a:lnTo>
                    <a:pt x="628347" y="0"/>
                  </a:lnTo>
                  <a:lnTo>
                    <a:pt x="837796" y="0"/>
                  </a:lnTo>
                  <a:lnTo>
                    <a:pt x="1047245" y="35200"/>
                  </a:lnTo>
                  <a:lnTo>
                    <a:pt x="1256695" y="23467"/>
                  </a:lnTo>
                  <a:lnTo>
                    <a:pt x="1466144" y="23467"/>
                  </a:lnTo>
                </a:path>
              </a:pathLst>
            </a:custGeom>
            <a:ln w="40651" cap="flat">
              <a:solidFill>
                <a:srgbClr val="BEBEBE">
                  <a:alpha val="69803"/>
                </a:srgbClr>
              </a:solidFill>
              <a:prstDash val="solid"/>
              <a:round/>
            </a:ln>
          </p:spPr>
          <p:txBody>
            <a:bodyPr/>
            <a:lstStyle/>
            <a:p>
              <a:endParaRPr/>
            </a:p>
          </p:txBody>
        </p:sp>
        <p:sp>
          <p:nvSpPr>
            <p:cNvPr id="271" name="pl271"/>
            <p:cNvSpPr/>
            <p:nvPr/>
          </p:nvSpPr>
          <p:spPr>
            <a:xfrm>
              <a:off x="4170264" y="1226499"/>
              <a:ext cx="1466144" cy="35200"/>
            </a:xfrm>
            <a:custGeom>
              <a:avLst/>
              <a:gdLst/>
              <a:ahLst/>
              <a:cxnLst/>
              <a:rect l="0" t="0" r="0" b="0"/>
              <a:pathLst>
                <a:path w="1466144" h="35200">
                  <a:moveTo>
                    <a:pt x="0" y="0"/>
                  </a:moveTo>
                  <a:lnTo>
                    <a:pt x="209449" y="0"/>
                  </a:lnTo>
                  <a:lnTo>
                    <a:pt x="418898" y="0"/>
                  </a:lnTo>
                  <a:lnTo>
                    <a:pt x="628347" y="0"/>
                  </a:lnTo>
                  <a:lnTo>
                    <a:pt x="837796" y="0"/>
                  </a:lnTo>
                  <a:lnTo>
                    <a:pt x="1047245" y="35200"/>
                  </a:lnTo>
                  <a:lnTo>
                    <a:pt x="1256695" y="23467"/>
                  </a:lnTo>
                  <a:lnTo>
                    <a:pt x="1466144" y="23467"/>
                  </a:lnTo>
                </a:path>
              </a:pathLst>
            </a:custGeom>
            <a:ln w="35231" cap="flat">
              <a:solidFill>
                <a:srgbClr val="BEBEBE">
                  <a:alpha val="69803"/>
                </a:srgbClr>
              </a:solidFill>
              <a:prstDash val="solid"/>
              <a:round/>
            </a:ln>
          </p:spPr>
          <p:txBody>
            <a:bodyPr/>
            <a:lstStyle/>
            <a:p>
              <a:endParaRPr/>
            </a:p>
          </p:txBody>
        </p:sp>
        <p:sp>
          <p:nvSpPr>
            <p:cNvPr id="272" name="pl272"/>
            <p:cNvSpPr/>
            <p:nvPr/>
          </p:nvSpPr>
          <p:spPr>
            <a:xfrm>
              <a:off x="4170264" y="1226499"/>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6B6B6B">
                  <a:alpha val="100000"/>
                </a:srgbClr>
              </a:solidFill>
              <a:prstDash val="solid"/>
              <a:round/>
            </a:ln>
          </p:spPr>
          <p:txBody>
            <a:bodyPr/>
            <a:lstStyle/>
            <a:p>
              <a:endParaRPr/>
            </a:p>
          </p:txBody>
        </p:sp>
        <p:sp>
          <p:nvSpPr>
            <p:cNvPr id="273" name="pl273"/>
            <p:cNvSpPr/>
            <p:nvPr/>
          </p:nvSpPr>
          <p:spPr>
            <a:xfrm>
              <a:off x="4170264" y="1226499"/>
              <a:ext cx="1466144" cy="35200"/>
            </a:xfrm>
            <a:custGeom>
              <a:avLst/>
              <a:gdLst/>
              <a:ahLst/>
              <a:cxnLst/>
              <a:rect l="0" t="0" r="0" b="0"/>
              <a:pathLst>
                <a:path w="1466144" h="35200">
                  <a:moveTo>
                    <a:pt x="0" y="0"/>
                  </a:moveTo>
                  <a:lnTo>
                    <a:pt x="209449" y="0"/>
                  </a:lnTo>
                  <a:lnTo>
                    <a:pt x="418898" y="0"/>
                  </a:lnTo>
                  <a:lnTo>
                    <a:pt x="628347" y="0"/>
                  </a:lnTo>
                  <a:lnTo>
                    <a:pt x="837796" y="0"/>
                  </a:lnTo>
                  <a:lnTo>
                    <a:pt x="1047245" y="35200"/>
                  </a:lnTo>
                  <a:lnTo>
                    <a:pt x="1256695" y="23467"/>
                  </a:lnTo>
                  <a:lnTo>
                    <a:pt x="1466144" y="23467"/>
                  </a:lnTo>
                </a:path>
              </a:pathLst>
            </a:custGeom>
            <a:ln w="40651" cap="flat">
              <a:solidFill>
                <a:srgbClr val="000000">
                  <a:alpha val="100000"/>
                </a:srgbClr>
              </a:solidFill>
              <a:prstDash val="solid"/>
              <a:round/>
            </a:ln>
          </p:spPr>
          <p:txBody>
            <a:bodyPr/>
            <a:lstStyle/>
            <a:p>
              <a:endParaRPr/>
            </a:p>
          </p:txBody>
        </p:sp>
        <p:sp>
          <p:nvSpPr>
            <p:cNvPr id="274" name="pl274"/>
            <p:cNvSpPr/>
            <p:nvPr/>
          </p:nvSpPr>
          <p:spPr>
            <a:xfrm>
              <a:off x="4170264" y="1226499"/>
              <a:ext cx="1466144" cy="35200"/>
            </a:xfrm>
            <a:custGeom>
              <a:avLst/>
              <a:gdLst/>
              <a:ahLst/>
              <a:cxnLst/>
              <a:rect l="0" t="0" r="0" b="0"/>
              <a:pathLst>
                <a:path w="1466144" h="35200">
                  <a:moveTo>
                    <a:pt x="0" y="0"/>
                  </a:moveTo>
                  <a:lnTo>
                    <a:pt x="209449" y="0"/>
                  </a:lnTo>
                  <a:lnTo>
                    <a:pt x="418898" y="0"/>
                  </a:lnTo>
                  <a:lnTo>
                    <a:pt x="628347" y="0"/>
                  </a:lnTo>
                  <a:lnTo>
                    <a:pt x="837796" y="0"/>
                  </a:lnTo>
                  <a:lnTo>
                    <a:pt x="1047245" y="35200"/>
                  </a:lnTo>
                  <a:lnTo>
                    <a:pt x="1256695" y="23467"/>
                  </a:lnTo>
                  <a:lnTo>
                    <a:pt x="1466144" y="23467"/>
                  </a:lnTo>
                </a:path>
              </a:pathLst>
            </a:custGeom>
            <a:ln w="35231" cap="flat">
              <a:solidFill>
                <a:srgbClr val="80BD41">
                  <a:alpha val="100000"/>
                </a:srgbClr>
              </a:solidFill>
              <a:prstDash val="solid"/>
              <a:round/>
            </a:ln>
          </p:spPr>
          <p:txBody>
            <a:bodyPr/>
            <a:lstStyle/>
            <a:p>
              <a:endParaRPr/>
            </a:p>
          </p:txBody>
        </p:sp>
        <p:sp>
          <p:nvSpPr>
            <p:cNvPr id="275" name="pl275"/>
            <p:cNvSpPr/>
            <p:nvPr/>
          </p:nvSpPr>
          <p:spPr>
            <a:xfrm>
              <a:off x="4096957" y="122649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276" name="tx276"/>
            <p:cNvSpPr/>
            <p:nvPr/>
          </p:nvSpPr>
          <p:spPr>
            <a:xfrm>
              <a:off x="4140119" y="10463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7" name="tx277"/>
            <p:cNvSpPr/>
            <p:nvPr/>
          </p:nvSpPr>
          <p:spPr>
            <a:xfrm>
              <a:off x="4349568" y="10463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8" name="tx278"/>
            <p:cNvSpPr/>
            <p:nvPr/>
          </p:nvSpPr>
          <p:spPr>
            <a:xfrm>
              <a:off x="4559017" y="10463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79" name="tx279"/>
            <p:cNvSpPr/>
            <p:nvPr/>
          </p:nvSpPr>
          <p:spPr>
            <a:xfrm>
              <a:off x="4768466" y="10463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80" name="tx280"/>
            <p:cNvSpPr/>
            <p:nvPr/>
          </p:nvSpPr>
          <p:spPr>
            <a:xfrm>
              <a:off x="4977916" y="10463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81" name="tx281"/>
            <p:cNvSpPr/>
            <p:nvPr/>
          </p:nvSpPr>
          <p:spPr>
            <a:xfrm>
              <a:off x="5169315" y="108153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82" name="tx282"/>
            <p:cNvSpPr/>
            <p:nvPr/>
          </p:nvSpPr>
          <p:spPr>
            <a:xfrm>
              <a:off x="5378764" y="107117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3" name="tx283"/>
            <p:cNvSpPr/>
            <p:nvPr/>
          </p:nvSpPr>
          <p:spPr>
            <a:xfrm>
              <a:off x="5588213" y="107117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84" name="rc284"/>
            <p:cNvSpPr/>
            <p:nvPr/>
          </p:nvSpPr>
          <p:spPr>
            <a:xfrm>
              <a:off x="4096957" y="2179176"/>
              <a:ext cx="1612758" cy="1019644"/>
            </a:xfrm>
            <a:prstGeom prst="rect">
              <a:avLst/>
            </a:prstGeom>
            <a:solidFill>
              <a:srgbClr val="EBEBEB">
                <a:alpha val="100000"/>
              </a:srgbClr>
            </a:solidFill>
          </p:spPr>
          <p:txBody>
            <a:bodyPr/>
            <a:lstStyle/>
            <a:p>
              <a:endParaRPr/>
            </a:p>
          </p:txBody>
        </p:sp>
        <p:sp>
          <p:nvSpPr>
            <p:cNvPr id="285" name="pl285"/>
            <p:cNvSpPr/>
            <p:nvPr/>
          </p:nvSpPr>
          <p:spPr>
            <a:xfrm>
              <a:off x="4096957" y="297060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86" name="pl286"/>
            <p:cNvSpPr/>
            <p:nvPr/>
          </p:nvSpPr>
          <p:spPr>
            <a:xfrm>
              <a:off x="4096957" y="267726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87" name="pl287"/>
            <p:cNvSpPr/>
            <p:nvPr/>
          </p:nvSpPr>
          <p:spPr>
            <a:xfrm>
              <a:off x="4096957" y="238392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288" name="pl288"/>
            <p:cNvSpPr/>
            <p:nvPr/>
          </p:nvSpPr>
          <p:spPr>
            <a:xfrm>
              <a:off x="4096957" y="311727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4096957" y="282393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4096957" y="253059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91" name="pl291"/>
            <p:cNvSpPr/>
            <p:nvPr/>
          </p:nvSpPr>
          <p:spPr>
            <a:xfrm>
              <a:off x="4096957" y="223725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292" name="pl292"/>
            <p:cNvSpPr/>
            <p:nvPr/>
          </p:nvSpPr>
          <p:spPr>
            <a:xfrm>
              <a:off x="417026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3" name="pl293"/>
            <p:cNvSpPr/>
            <p:nvPr/>
          </p:nvSpPr>
          <p:spPr>
            <a:xfrm>
              <a:off x="437971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4" name="pl294"/>
            <p:cNvSpPr/>
            <p:nvPr/>
          </p:nvSpPr>
          <p:spPr>
            <a:xfrm>
              <a:off x="4589162"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5" name="pl295"/>
            <p:cNvSpPr/>
            <p:nvPr/>
          </p:nvSpPr>
          <p:spPr>
            <a:xfrm>
              <a:off x="4798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6" name="pl296"/>
            <p:cNvSpPr/>
            <p:nvPr/>
          </p:nvSpPr>
          <p:spPr>
            <a:xfrm>
              <a:off x="500806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7" name="pl297"/>
            <p:cNvSpPr/>
            <p:nvPr/>
          </p:nvSpPr>
          <p:spPr>
            <a:xfrm>
              <a:off x="52175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8" name="pl298"/>
            <p:cNvSpPr/>
            <p:nvPr/>
          </p:nvSpPr>
          <p:spPr>
            <a:xfrm>
              <a:off x="5426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5636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4170264" y="2530596"/>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BEBEBE">
                  <a:alpha val="69803"/>
                </a:srgbClr>
              </a:solidFill>
              <a:prstDash val="solid"/>
              <a:round/>
            </a:ln>
          </p:spPr>
          <p:txBody>
            <a:bodyPr/>
            <a:lstStyle/>
            <a:p>
              <a:endParaRPr/>
            </a:p>
          </p:txBody>
        </p:sp>
        <p:sp>
          <p:nvSpPr>
            <p:cNvPr id="301" name="pl301"/>
            <p:cNvSpPr/>
            <p:nvPr/>
          </p:nvSpPr>
          <p:spPr>
            <a:xfrm>
              <a:off x="4170264" y="2518862"/>
              <a:ext cx="1466144" cy="70401"/>
            </a:xfrm>
            <a:custGeom>
              <a:avLst/>
              <a:gdLst/>
              <a:ahLst/>
              <a:cxnLst/>
              <a:rect l="0" t="0" r="0" b="0"/>
              <a:pathLst>
                <a:path w="1466144" h="70401">
                  <a:moveTo>
                    <a:pt x="0" y="0"/>
                  </a:moveTo>
                  <a:lnTo>
                    <a:pt x="209449" y="11733"/>
                  </a:lnTo>
                  <a:lnTo>
                    <a:pt x="418898" y="11733"/>
                  </a:lnTo>
                  <a:lnTo>
                    <a:pt x="628347" y="46934"/>
                  </a:lnTo>
                  <a:lnTo>
                    <a:pt x="837796" y="23467"/>
                  </a:lnTo>
                  <a:lnTo>
                    <a:pt x="1047245" y="46934"/>
                  </a:lnTo>
                  <a:lnTo>
                    <a:pt x="1256695" y="70401"/>
                  </a:lnTo>
                  <a:lnTo>
                    <a:pt x="1466144" y="46934"/>
                  </a:lnTo>
                </a:path>
              </a:pathLst>
            </a:custGeom>
            <a:ln w="40651" cap="flat">
              <a:solidFill>
                <a:srgbClr val="BEBEBE">
                  <a:alpha val="69803"/>
                </a:srgbClr>
              </a:solidFill>
              <a:prstDash val="solid"/>
              <a:round/>
            </a:ln>
          </p:spPr>
          <p:txBody>
            <a:bodyPr/>
            <a:lstStyle/>
            <a:p>
              <a:endParaRPr/>
            </a:p>
          </p:txBody>
        </p:sp>
        <p:sp>
          <p:nvSpPr>
            <p:cNvPr id="302" name="pl302"/>
            <p:cNvSpPr/>
            <p:nvPr/>
          </p:nvSpPr>
          <p:spPr>
            <a:xfrm>
              <a:off x="4170264" y="2518862"/>
              <a:ext cx="1466144" cy="70401"/>
            </a:xfrm>
            <a:custGeom>
              <a:avLst/>
              <a:gdLst/>
              <a:ahLst/>
              <a:cxnLst/>
              <a:rect l="0" t="0" r="0" b="0"/>
              <a:pathLst>
                <a:path w="1466144" h="70401">
                  <a:moveTo>
                    <a:pt x="0" y="0"/>
                  </a:moveTo>
                  <a:lnTo>
                    <a:pt x="209449" y="11733"/>
                  </a:lnTo>
                  <a:lnTo>
                    <a:pt x="418898" y="11733"/>
                  </a:lnTo>
                  <a:lnTo>
                    <a:pt x="628347" y="46934"/>
                  </a:lnTo>
                  <a:lnTo>
                    <a:pt x="837796" y="23467"/>
                  </a:lnTo>
                  <a:lnTo>
                    <a:pt x="1047245" y="46934"/>
                  </a:lnTo>
                  <a:lnTo>
                    <a:pt x="1256695" y="70401"/>
                  </a:lnTo>
                  <a:lnTo>
                    <a:pt x="1466144" y="46934"/>
                  </a:lnTo>
                </a:path>
              </a:pathLst>
            </a:custGeom>
            <a:ln w="35231" cap="flat">
              <a:solidFill>
                <a:srgbClr val="BEBEBE">
                  <a:alpha val="69803"/>
                </a:srgbClr>
              </a:solidFill>
              <a:prstDash val="solid"/>
              <a:round/>
            </a:ln>
          </p:spPr>
          <p:txBody>
            <a:bodyPr/>
            <a:lstStyle/>
            <a:p>
              <a:endParaRPr/>
            </a:p>
          </p:txBody>
        </p:sp>
        <p:sp>
          <p:nvSpPr>
            <p:cNvPr id="303" name="pl303"/>
            <p:cNvSpPr/>
            <p:nvPr/>
          </p:nvSpPr>
          <p:spPr>
            <a:xfrm>
              <a:off x="4170264" y="2530596"/>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6B6B6B">
                  <a:alpha val="100000"/>
                </a:srgbClr>
              </a:solidFill>
              <a:prstDash val="solid"/>
              <a:round/>
            </a:ln>
          </p:spPr>
          <p:txBody>
            <a:bodyPr/>
            <a:lstStyle/>
            <a:p>
              <a:endParaRPr/>
            </a:p>
          </p:txBody>
        </p:sp>
        <p:sp>
          <p:nvSpPr>
            <p:cNvPr id="304" name="pl304"/>
            <p:cNvSpPr/>
            <p:nvPr/>
          </p:nvSpPr>
          <p:spPr>
            <a:xfrm>
              <a:off x="4170264" y="2518862"/>
              <a:ext cx="1466144" cy="70401"/>
            </a:xfrm>
            <a:custGeom>
              <a:avLst/>
              <a:gdLst/>
              <a:ahLst/>
              <a:cxnLst/>
              <a:rect l="0" t="0" r="0" b="0"/>
              <a:pathLst>
                <a:path w="1466144" h="70401">
                  <a:moveTo>
                    <a:pt x="0" y="0"/>
                  </a:moveTo>
                  <a:lnTo>
                    <a:pt x="209449" y="11733"/>
                  </a:lnTo>
                  <a:lnTo>
                    <a:pt x="418898" y="11733"/>
                  </a:lnTo>
                  <a:lnTo>
                    <a:pt x="628347" y="46934"/>
                  </a:lnTo>
                  <a:lnTo>
                    <a:pt x="837796" y="23467"/>
                  </a:lnTo>
                  <a:lnTo>
                    <a:pt x="1047245" y="46934"/>
                  </a:lnTo>
                  <a:lnTo>
                    <a:pt x="1256695" y="70401"/>
                  </a:lnTo>
                  <a:lnTo>
                    <a:pt x="1466144" y="46934"/>
                  </a:lnTo>
                </a:path>
              </a:pathLst>
            </a:custGeom>
            <a:ln w="40651" cap="flat">
              <a:solidFill>
                <a:srgbClr val="000000">
                  <a:alpha val="100000"/>
                </a:srgbClr>
              </a:solidFill>
              <a:prstDash val="solid"/>
              <a:round/>
            </a:ln>
          </p:spPr>
          <p:txBody>
            <a:bodyPr/>
            <a:lstStyle/>
            <a:p>
              <a:endParaRPr/>
            </a:p>
          </p:txBody>
        </p:sp>
        <p:sp>
          <p:nvSpPr>
            <p:cNvPr id="305" name="pl305"/>
            <p:cNvSpPr/>
            <p:nvPr/>
          </p:nvSpPr>
          <p:spPr>
            <a:xfrm>
              <a:off x="4170264" y="2518862"/>
              <a:ext cx="1466144" cy="70401"/>
            </a:xfrm>
            <a:custGeom>
              <a:avLst/>
              <a:gdLst/>
              <a:ahLst/>
              <a:cxnLst/>
              <a:rect l="0" t="0" r="0" b="0"/>
              <a:pathLst>
                <a:path w="1466144" h="70401">
                  <a:moveTo>
                    <a:pt x="0" y="0"/>
                  </a:moveTo>
                  <a:lnTo>
                    <a:pt x="209449" y="11733"/>
                  </a:lnTo>
                  <a:lnTo>
                    <a:pt x="418898" y="11733"/>
                  </a:lnTo>
                  <a:lnTo>
                    <a:pt x="628347" y="46934"/>
                  </a:lnTo>
                  <a:lnTo>
                    <a:pt x="837796" y="23467"/>
                  </a:lnTo>
                  <a:lnTo>
                    <a:pt x="1047245" y="46934"/>
                  </a:lnTo>
                  <a:lnTo>
                    <a:pt x="1256695" y="70401"/>
                  </a:lnTo>
                  <a:lnTo>
                    <a:pt x="1466144" y="46934"/>
                  </a:lnTo>
                </a:path>
              </a:pathLst>
            </a:custGeom>
            <a:ln w="35231" cap="flat">
              <a:solidFill>
                <a:srgbClr val="80BD41">
                  <a:alpha val="100000"/>
                </a:srgbClr>
              </a:solidFill>
              <a:prstDash val="solid"/>
              <a:round/>
            </a:ln>
          </p:spPr>
          <p:txBody>
            <a:bodyPr/>
            <a:lstStyle/>
            <a:p>
              <a:endParaRPr/>
            </a:p>
          </p:txBody>
        </p:sp>
        <p:sp>
          <p:nvSpPr>
            <p:cNvPr id="306" name="pl306"/>
            <p:cNvSpPr/>
            <p:nvPr/>
          </p:nvSpPr>
          <p:spPr>
            <a:xfrm>
              <a:off x="4096957" y="2530596"/>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07" name="tx307"/>
            <p:cNvSpPr/>
            <p:nvPr/>
          </p:nvSpPr>
          <p:spPr>
            <a:xfrm>
              <a:off x="4140119" y="234006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08" name="tx308"/>
            <p:cNvSpPr/>
            <p:nvPr/>
          </p:nvSpPr>
          <p:spPr>
            <a:xfrm>
              <a:off x="4349568" y="23504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9" name="tx309"/>
            <p:cNvSpPr/>
            <p:nvPr/>
          </p:nvSpPr>
          <p:spPr>
            <a:xfrm>
              <a:off x="4559017" y="23504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10" name="tx310"/>
            <p:cNvSpPr/>
            <p:nvPr/>
          </p:nvSpPr>
          <p:spPr>
            <a:xfrm>
              <a:off x="4750417" y="238562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11" name="tx311"/>
            <p:cNvSpPr/>
            <p:nvPr/>
          </p:nvSpPr>
          <p:spPr>
            <a:xfrm>
              <a:off x="4959866" y="236353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12" name="tx312"/>
            <p:cNvSpPr/>
            <p:nvPr/>
          </p:nvSpPr>
          <p:spPr>
            <a:xfrm>
              <a:off x="5169315" y="238562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13" name="tx313"/>
            <p:cNvSpPr/>
            <p:nvPr/>
          </p:nvSpPr>
          <p:spPr>
            <a:xfrm>
              <a:off x="5378764" y="2410522"/>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14" name="tx314"/>
            <p:cNvSpPr/>
            <p:nvPr/>
          </p:nvSpPr>
          <p:spPr>
            <a:xfrm>
              <a:off x="5588213" y="238562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15" name="rc315"/>
            <p:cNvSpPr/>
            <p:nvPr/>
          </p:nvSpPr>
          <p:spPr>
            <a:xfrm>
              <a:off x="4096957" y="3483272"/>
              <a:ext cx="1612758" cy="1019644"/>
            </a:xfrm>
            <a:prstGeom prst="rect">
              <a:avLst/>
            </a:prstGeom>
            <a:solidFill>
              <a:srgbClr val="EBEBEB">
                <a:alpha val="100000"/>
              </a:srgbClr>
            </a:solidFill>
          </p:spPr>
          <p:txBody>
            <a:bodyPr/>
            <a:lstStyle/>
            <a:p>
              <a:endParaRPr/>
            </a:p>
          </p:txBody>
        </p:sp>
        <p:sp>
          <p:nvSpPr>
            <p:cNvPr id="316" name="pl316"/>
            <p:cNvSpPr/>
            <p:nvPr/>
          </p:nvSpPr>
          <p:spPr>
            <a:xfrm>
              <a:off x="4096957" y="427470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17" name="pl317"/>
            <p:cNvSpPr/>
            <p:nvPr/>
          </p:nvSpPr>
          <p:spPr>
            <a:xfrm>
              <a:off x="4096957" y="398136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18" name="pl318"/>
            <p:cNvSpPr/>
            <p:nvPr/>
          </p:nvSpPr>
          <p:spPr>
            <a:xfrm>
              <a:off x="4096957" y="368802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19" name="pl319"/>
            <p:cNvSpPr/>
            <p:nvPr/>
          </p:nvSpPr>
          <p:spPr>
            <a:xfrm>
              <a:off x="4096957" y="442136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4096957" y="412803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21" name="pl321"/>
            <p:cNvSpPr/>
            <p:nvPr/>
          </p:nvSpPr>
          <p:spPr>
            <a:xfrm>
              <a:off x="4096957" y="383469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22" name="pl322"/>
            <p:cNvSpPr/>
            <p:nvPr/>
          </p:nvSpPr>
          <p:spPr>
            <a:xfrm>
              <a:off x="4096957" y="354135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23" name="pl323"/>
            <p:cNvSpPr/>
            <p:nvPr/>
          </p:nvSpPr>
          <p:spPr>
            <a:xfrm>
              <a:off x="417026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4" name="pl324"/>
            <p:cNvSpPr/>
            <p:nvPr/>
          </p:nvSpPr>
          <p:spPr>
            <a:xfrm>
              <a:off x="437971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5" name="pl325"/>
            <p:cNvSpPr/>
            <p:nvPr/>
          </p:nvSpPr>
          <p:spPr>
            <a:xfrm>
              <a:off x="4589162"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6" name="pl326"/>
            <p:cNvSpPr/>
            <p:nvPr/>
          </p:nvSpPr>
          <p:spPr>
            <a:xfrm>
              <a:off x="4798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7" name="pl327"/>
            <p:cNvSpPr/>
            <p:nvPr/>
          </p:nvSpPr>
          <p:spPr>
            <a:xfrm>
              <a:off x="500806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8" name="pl328"/>
            <p:cNvSpPr/>
            <p:nvPr/>
          </p:nvSpPr>
          <p:spPr>
            <a:xfrm>
              <a:off x="52175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29" name="pl329"/>
            <p:cNvSpPr/>
            <p:nvPr/>
          </p:nvSpPr>
          <p:spPr>
            <a:xfrm>
              <a:off x="5426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0" name="pl330"/>
            <p:cNvSpPr/>
            <p:nvPr/>
          </p:nvSpPr>
          <p:spPr>
            <a:xfrm>
              <a:off x="5636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4170264" y="3834692"/>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BEBEBE">
                  <a:alpha val="69803"/>
                </a:srgbClr>
              </a:solidFill>
              <a:prstDash val="solid"/>
              <a:round/>
            </a:ln>
          </p:spPr>
          <p:txBody>
            <a:bodyPr/>
            <a:lstStyle/>
            <a:p>
              <a:endParaRPr/>
            </a:p>
          </p:txBody>
        </p:sp>
        <p:sp>
          <p:nvSpPr>
            <p:cNvPr id="332" name="pl332"/>
            <p:cNvSpPr/>
            <p:nvPr/>
          </p:nvSpPr>
          <p:spPr>
            <a:xfrm>
              <a:off x="4170264" y="3834692"/>
              <a:ext cx="1466144" cy="46934"/>
            </a:xfrm>
            <a:custGeom>
              <a:avLst/>
              <a:gdLst/>
              <a:ahLst/>
              <a:cxnLst/>
              <a:rect l="0" t="0" r="0" b="0"/>
              <a:pathLst>
                <a:path w="1466144" h="46934">
                  <a:moveTo>
                    <a:pt x="0" y="0"/>
                  </a:moveTo>
                  <a:lnTo>
                    <a:pt x="209449" y="0"/>
                  </a:lnTo>
                  <a:lnTo>
                    <a:pt x="418898" y="0"/>
                  </a:lnTo>
                  <a:lnTo>
                    <a:pt x="628347" y="0"/>
                  </a:lnTo>
                  <a:lnTo>
                    <a:pt x="837796" y="0"/>
                  </a:lnTo>
                  <a:lnTo>
                    <a:pt x="1047245" y="0"/>
                  </a:lnTo>
                  <a:lnTo>
                    <a:pt x="1256695" y="0"/>
                  </a:lnTo>
                  <a:lnTo>
                    <a:pt x="1466144" y="46934"/>
                  </a:lnTo>
                </a:path>
              </a:pathLst>
            </a:custGeom>
            <a:ln w="40651" cap="flat">
              <a:solidFill>
                <a:srgbClr val="BEBEBE">
                  <a:alpha val="69803"/>
                </a:srgbClr>
              </a:solidFill>
              <a:prstDash val="solid"/>
              <a:round/>
            </a:ln>
          </p:spPr>
          <p:txBody>
            <a:bodyPr/>
            <a:lstStyle/>
            <a:p>
              <a:endParaRPr/>
            </a:p>
          </p:txBody>
        </p:sp>
        <p:sp>
          <p:nvSpPr>
            <p:cNvPr id="333" name="pl333"/>
            <p:cNvSpPr/>
            <p:nvPr/>
          </p:nvSpPr>
          <p:spPr>
            <a:xfrm>
              <a:off x="4170264" y="3834692"/>
              <a:ext cx="1466144" cy="46934"/>
            </a:xfrm>
            <a:custGeom>
              <a:avLst/>
              <a:gdLst/>
              <a:ahLst/>
              <a:cxnLst/>
              <a:rect l="0" t="0" r="0" b="0"/>
              <a:pathLst>
                <a:path w="1466144" h="46934">
                  <a:moveTo>
                    <a:pt x="0" y="0"/>
                  </a:moveTo>
                  <a:lnTo>
                    <a:pt x="209449" y="0"/>
                  </a:lnTo>
                  <a:lnTo>
                    <a:pt x="418898" y="0"/>
                  </a:lnTo>
                  <a:lnTo>
                    <a:pt x="628347" y="0"/>
                  </a:lnTo>
                  <a:lnTo>
                    <a:pt x="837796" y="0"/>
                  </a:lnTo>
                  <a:lnTo>
                    <a:pt x="1047245" y="0"/>
                  </a:lnTo>
                  <a:lnTo>
                    <a:pt x="1256695" y="0"/>
                  </a:lnTo>
                  <a:lnTo>
                    <a:pt x="1466144" y="46934"/>
                  </a:lnTo>
                </a:path>
              </a:pathLst>
            </a:custGeom>
            <a:ln w="35231" cap="flat">
              <a:solidFill>
                <a:srgbClr val="BEBEBE">
                  <a:alpha val="69803"/>
                </a:srgbClr>
              </a:solidFill>
              <a:prstDash val="solid"/>
              <a:round/>
            </a:ln>
          </p:spPr>
          <p:txBody>
            <a:bodyPr/>
            <a:lstStyle/>
            <a:p>
              <a:endParaRPr/>
            </a:p>
          </p:txBody>
        </p:sp>
        <p:sp>
          <p:nvSpPr>
            <p:cNvPr id="334" name="pl334"/>
            <p:cNvSpPr/>
            <p:nvPr/>
          </p:nvSpPr>
          <p:spPr>
            <a:xfrm>
              <a:off x="4170264" y="3834692"/>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6B6B6B">
                  <a:alpha val="100000"/>
                </a:srgbClr>
              </a:solidFill>
              <a:prstDash val="solid"/>
              <a:round/>
            </a:ln>
          </p:spPr>
          <p:txBody>
            <a:bodyPr/>
            <a:lstStyle/>
            <a:p>
              <a:endParaRPr/>
            </a:p>
          </p:txBody>
        </p:sp>
        <p:sp>
          <p:nvSpPr>
            <p:cNvPr id="335" name="pl335"/>
            <p:cNvSpPr/>
            <p:nvPr/>
          </p:nvSpPr>
          <p:spPr>
            <a:xfrm>
              <a:off x="4170264" y="3834692"/>
              <a:ext cx="1466144" cy="46934"/>
            </a:xfrm>
            <a:custGeom>
              <a:avLst/>
              <a:gdLst/>
              <a:ahLst/>
              <a:cxnLst/>
              <a:rect l="0" t="0" r="0" b="0"/>
              <a:pathLst>
                <a:path w="1466144" h="46934">
                  <a:moveTo>
                    <a:pt x="0" y="0"/>
                  </a:moveTo>
                  <a:lnTo>
                    <a:pt x="209449" y="0"/>
                  </a:lnTo>
                  <a:lnTo>
                    <a:pt x="418898" y="0"/>
                  </a:lnTo>
                  <a:lnTo>
                    <a:pt x="628347" y="0"/>
                  </a:lnTo>
                  <a:lnTo>
                    <a:pt x="837796" y="0"/>
                  </a:lnTo>
                  <a:lnTo>
                    <a:pt x="1047245" y="0"/>
                  </a:lnTo>
                  <a:lnTo>
                    <a:pt x="1256695" y="0"/>
                  </a:lnTo>
                  <a:lnTo>
                    <a:pt x="1466144" y="46934"/>
                  </a:lnTo>
                </a:path>
              </a:pathLst>
            </a:custGeom>
            <a:ln w="40651" cap="flat">
              <a:solidFill>
                <a:srgbClr val="000000">
                  <a:alpha val="100000"/>
                </a:srgbClr>
              </a:solidFill>
              <a:prstDash val="solid"/>
              <a:round/>
            </a:ln>
          </p:spPr>
          <p:txBody>
            <a:bodyPr/>
            <a:lstStyle/>
            <a:p>
              <a:endParaRPr/>
            </a:p>
          </p:txBody>
        </p:sp>
        <p:sp>
          <p:nvSpPr>
            <p:cNvPr id="336" name="pl336"/>
            <p:cNvSpPr/>
            <p:nvPr/>
          </p:nvSpPr>
          <p:spPr>
            <a:xfrm>
              <a:off x="4170264" y="3834692"/>
              <a:ext cx="1466144" cy="46934"/>
            </a:xfrm>
            <a:custGeom>
              <a:avLst/>
              <a:gdLst/>
              <a:ahLst/>
              <a:cxnLst/>
              <a:rect l="0" t="0" r="0" b="0"/>
              <a:pathLst>
                <a:path w="1466144" h="46934">
                  <a:moveTo>
                    <a:pt x="0" y="0"/>
                  </a:moveTo>
                  <a:lnTo>
                    <a:pt x="209449" y="0"/>
                  </a:lnTo>
                  <a:lnTo>
                    <a:pt x="418898" y="0"/>
                  </a:lnTo>
                  <a:lnTo>
                    <a:pt x="628347" y="0"/>
                  </a:lnTo>
                  <a:lnTo>
                    <a:pt x="837796" y="0"/>
                  </a:lnTo>
                  <a:lnTo>
                    <a:pt x="1047245" y="0"/>
                  </a:lnTo>
                  <a:lnTo>
                    <a:pt x="1256695" y="0"/>
                  </a:lnTo>
                  <a:lnTo>
                    <a:pt x="1466144" y="46934"/>
                  </a:lnTo>
                </a:path>
              </a:pathLst>
            </a:custGeom>
            <a:ln w="35231" cap="flat">
              <a:solidFill>
                <a:srgbClr val="80BD41">
                  <a:alpha val="100000"/>
                </a:srgbClr>
              </a:solidFill>
              <a:prstDash val="solid"/>
              <a:round/>
            </a:ln>
          </p:spPr>
          <p:txBody>
            <a:bodyPr/>
            <a:lstStyle/>
            <a:p>
              <a:endParaRPr/>
            </a:p>
          </p:txBody>
        </p:sp>
        <p:sp>
          <p:nvSpPr>
            <p:cNvPr id="337" name="pl337"/>
            <p:cNvSpPr/>
            <p:nvPr/>
          </p:nvSpPr>
          <p:spPr>
            <a:xfrm>
              <a:off x="4096957" y="3834692"/>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38" name="tx338"/>
            <p:cNvSpPr/>
            <p:nvPr/>
          </p:nvSpPr>
          <p:spPr>
            <a:xfrm>
              <a:off x="4140119" y="36545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9" name="tx339"/>
            <p:cNvSpPr/>
            <p:nvPr/>
          </p:nvSpPr>
          <p:spPr>
            <a:xfrm>
              <a:off x="4349568" y="36545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0" name="tx340"/>
            <p:cNvSpPr/>
            <p:nvPr/>
          </p:nvSpPr>
          <p:spPr>
            <a:xfrm>
              <a:off x="4559017" y="36545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1" name="tx341"/>
            <p:cNvSpPr/>
            <p:nvPr/>
          </p:nvSpPr>
          <p:spPr>
            <a:xfrm>
              <a:off x="4768466" y="36545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2" name="tx342"/>
            <p:cNvSpPr/>
            <p:nvPr/>
          </p:nvSpPr>
          <p:spPr>
            <a:xfrm>
              <a:off x="4977916" y="36545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3" name="tx343"/>
            <p:cNvSpPr/>
            <p:nvPr/>
          </p:nvSpPr>
          <p:spPr>
            <a:xfrm>
              <a:off x="5187365" y="36545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4" name="tx344"/>
            <p:cNvSpPr/>
            <p:nvPr/>
          </p:nvSpPr>
          <p:spPr>
            <a:xfrm>
              <a:off x="5396814" y="36545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5" name="tx345"/>
            <p:cNvSpPr/>
            <p:nvPr/>
          </p:nvSpPr>
          <p:spPr>
            <a:xfrm>
              <a:off x="5588213" y="370314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46" name="rc346"/>
            <p:cNvSpPr/>
            <p:nvPr/>
          </p:nvSpPr>
          <p:spPr>
            <a:xfrm>
              <a:off x="4096957" y="4787368"/>
              <a:ext cx="1612758" cy="1019644"/>
            </a:xfrm>
            <a:prstGeom prst="rect">
              <a:avLst/>
            </a:prstGeom>
            <a:solidFill>
              <a:srgbClr val="EBEBEB">
                <a:alpha val="100000"/>
              </a:srgbClr>
            </a:solidFill>
          </p:spPr>
          <p:txBody>
            <a:bodyPr/>
            <a:lstStyle/>
            <a:p>
              <a:endParaRPr/>
            </a:p>
          </p:txBody>
        </p:sp>
        <p:sp>
          <p:nvSpPr>
            <p:cNvPr id="347" name="pl347"/>
            <p:cNvSpPr/>
            <p:nvPr/>
          </p:nvSpPr>
          <p:spPr>
            <a:xfrm>
              <a:off x="4096957" y="557879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48" name="pl348"/>
            <p:cNvSpPr/>
            <p:nvPr/>
          </p:nvSpPr>
          <p:spPr>
            <a:xfrm>
              <a:off x="4096957" y="528545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49" name="pl349"/>
            <p:cNvSpPr/>
            <p:nvPr/>
          </p:nvSpPr>
          <p:spPr>
            <a:xfrm>
              <a:off x="4096957" y="499211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50" name="pl350"/>
            <p:cNvSpPr/>
            <p:nvPr/>
          </p:nvSpPr>
          <p:spPr>
            <a:xfrm>
              <a:off x="4096957" y="572546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1" name="pl351"/>
            <p:cNvSpPr/>
            <p:nvPr/>
          </p:nvSpPr>
          <p:spPr>
            <a:xfrm>
              <a:off x="4096957" y="543212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2" name="pl352"/>
            <p:cNvSpPr/>
            <p:nvPr/>
          </p:nvSpPr>
          <p:spPr>
            <a:xfrm>
              <a:off x="4096957" y="513878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3" name="pl353"/>
            <p:cNvSpPr/>
            <p:nvPr/>
          </p:nvSpPr>
          <p:spPr>
            <a:xfrm>
              <a:off x="4096957" y="484544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54" name="pl354"/>
            <p:cNvSpPr/>
            <p:nvPr/>
          </p:nvSpPr>
          <p:spPr>
            <a:xfrm>
              <a:off x="417026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5" name="pl355"/>
            <p:cNvSpPr/>
            <p:nvPr/>
          </p:nvSpPr>
          <p:spPr>
            <a:xfrm>
              <a:off x="437971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6" name="pl356"/>
            <p:cNvSpPr/>
            <p:nvPr/>
          </p:nvSpPr>
          <p:spPr>
            <a:xfrm>
              <a:off x="4589162"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7" name="pl357"/>
            <p:cNvSpPr/>
            <p:nvPr/>
          </p:nvSpPr>
          <p:spPr>
            <a:xfrm>
              <a:off x="4798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8" name="pl358"/>
            <p:cNvSpPr/>
            <p:nvPr/>
          </p:nvSpPr>
          <p:spPr>
            <a:xfrm>
              <a:off x="500806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59" name="pl359"/>
            <p:cNvSpPr/>
            <p:nvPr/>
          </p:nvSpPr>
          <p:spPr>
            <a:xfrm>
              <a:off x="52175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0" name="pl360"/>
            <p:cNvSpPr/>
            <p:nvPr/>
          </p:nvSpPr>
          <p:spPr>
            <a:xfrm>
              <a:off x="5426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1" name="pl361"/>
            <p:cNvSpPr/>
            <p:nvPr/>
          </p:nvSpPr>
          <p:spPr>
            <a:xfrm>
              <a:off x="5636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62" name="pl362"/>
            <p:cNvSpPr/>
            <p:nvPr/>
          </p:nvSpPr>
          <p:spPr>
            <a:xfrm>
              <a:off x="4170264" y="5138788"/>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BEBEBE">
                  <a:alpha val="69803"/>
                </a:srgbClr>
              </a:solidFill>
              <a:prstDash val="solid"/>
              <a:round/>
            </a:ln>
          </p:spPr>
          <p:txBody>
            <a:bodyPr/>
            <a:lstStyle/>
            <a:p>
              <a:endParaRPr/>
            </a:p>
          </p:txBody>
        </p:sp>
        <p:sp>
          <p:nvSpPr>
            <p:cNvPr id="363" name="pl363"/>
            <p:cNvSpPr/>
            <p:nvPr/>
          </p:nvSpPr>
          <p:spPr>
            <a:xfrm>
              <a:off x="4170264" y="5138788"/>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40651" cap="flat">
              <a:solidFill>
                <a:srgbClr val="BEBEBE">
                  <a:alpha val="69803"/>
                </a:srgbClr>
              </a:solidFill>
              <a:prstDash val="solid"/>
              <a:round/>
            </a:ln>
          </p:spPr>
          <p:txBody>
            <a:bodyPr/>
            <a:lstStyle/>
            <a:p>
              <a:endParaRPr/>
            </a:p>
          </p:txBody>
        </p:sp>
        <p:sp>
          <p:nvSpPr>
            <p:cNvPr id="364" name="pl364"/>
            <p:cNvSpPr/>
            <p:nvPr/>
          </p:nvSpPr>
          <p:spPr>
            <a:xfrm>
              <a:off x="4170264" y="5138788"/>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35231" cap="flat">
              <a:solidFill>
                <a:srgbClr val="BEBEBE">
                  <a:alpha val="69803"/>
                </a:srgbClr>
              </a:solidFill>
              <a:prstDash val="solid"/>
              <a:round/>
            </a:ln>
          </p:spPr>
          <p:txBody>
            <a:bodyPr/>
            <a:lstStyle/>
            <a:p>
              <a:endParaRPr/>
            </a:p>
          </p:txBody>
        </p:sp>
        <p:sp>
          <p:nvSpPr>
            <p:cNvPr id="365" name="pl365"/>
            <p:cNvSpPr/>
            <p:nvPr/>
          </p:nvSpPr>
          <p:spPr>
            <a:xfrm>
              <a:off x="4170264" y="5138788"/>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6B6B6B">
                  <a:alpha val="100000"/>
                </a:srgbClr>
              </a:solidFill>
              <a:prstDash val="solid"/>
              <a:round/>
            </a:ln>
          </p:spPr>
          <p:txBody>
            <a:bodyPr/>
            <a:lstStyle/>
            <a:p>
              <a:endParaRPr/>
            </a:p>
          </p:txBody>
        </p:sp>
        <p:sp>
          <p:nvSpPr>
            <p:cNvPr id="366" name="pl366"/>
            <p:cNvSpPr/>
            <p:nvPr/>
          </p:nvSpPr>
          <p:spPr>
            <a:xfrm>
              <a:off x="4170264" y="5138788"/>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40651" cap="flat">
              <a:solidFill>
                <a:srgbClr val="000000">
                  <a:alpha val="100000"/>
                </a:srgbClr>
              </a:solidFill>
              <a:prstDash val="solid"/>
              <a:round/>
            </a:ln>
          </p:spPr>
          <p:txBody>
            <a:bodyPr/>
            <a:lstStyle/>
            <a:p>
              <a:endParaRPr/>
            </a:p>
          </p:txBody>
        </p:sp>
        <p:sp>
          <p:nvSpPr>
            <p:cNvPr id="367" name="pl367"/>
            <p:cNvSpPr/>
            <p:nvPr/>
          </p:nvSpPr>
          <p:spPr>
            <a:xfrm>
              <a:off x="4170264" y="5138788"/>
              <a:ext cx="1466144" cy="0"/>
            </a:xfrm>
            <a:custGeom>
              <a:avLst/>
              <a:gdLst/>
              <a:ahLst/>
              <a:cxnLst/>
              <a:rect l="0" t="0" r="0" b="0"/>
              <a:pathLst>
                <a:path w="1466144">
                  <a:moveTo>
                    <a:pt x="0" y="0"/>
                  </a:moveTo>
                  <a:lnTo>
                    <a:pt x="209449" y="0"/>
                  </a:lnTo>
                  <a:lnTo>
                    <a:pt x="418898" y="0"/>
                  </a:lnTo>
                  <a:lnTo>
                    <a:pt x="628347" y="0"/>
                  </a:lnTo>
                  <a:lnTo>
                    <a:pt x="837796" y="0"/>
                  </a:lnTo>
                  <a:lnTo>
                    <a:pt x="1047245" y="0"/>
                  </a:lnTo>
                  <a:lnTo>
                    <a:pt x="1256695" y="0"/>
                  </a:lnTo>
                  <a:lnTo>
                    <a:pt x="1466144" y="0"/>
                  </a:lnTo>
                </a:path>
              </a:pathLst>
            </a:custGeom>
            <a:ln w="35231" cap="flat">
              <a:solidFill>
                <a:srgbClr val="80BD41">
                  <a:alpha val="100000"/>
                </a:srgbClr>
              </a:solidFill>
              <a:prstDash val="solid"/>
              <a:round/>
            </a:ln>
          </p:spPr>
          <p:txBody>
            <a:bodyPr/>
            <a:lstStyle/>
            <a:p>
              <a:endParaRPr/>
            </a:p>
          </p:txBody>
        </p:sp>
        <p:sp>
          <p:nvSpPr>
            <p:cNvPr id="368" name="pl368"/>
            <p:cNvSpPr/>
            <p:nvPr/>
          </p:nvSpPr>
          <p:spPr>
            <a:xfrm>
              <a:off x="4096957" y="5138788"/>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369" name="tx369"/>
            <p:cNvSpPr/>
            <p:nvPr/>
          </p:nvSpPr>
          <p:spPr>
            <a:xfrm>
              <a:off x="4140119" y="49586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70" name="tx370"/>
            <p:cNvSpPr/>
            <p:nvPr/>
          </p:nvSpPr>
          <p:spPr>
            <a:xfrm>
              <a:off x="4349568" y="49586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71" name="tx371"/>
            <p:cNvSpPr/>
            <p:nvPr/>
          </p:nvSpPr>
          <p:spPr>
            <a:xfrm>
              <a:off x="4559017" y="49586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72" name="tx372"/>
            <p:cNvSpPr/>
            <p:nvPr/>
          </p:nvSpPr>
          <p:spPr>
            <a:xfrm>
              <a:off x="4768466" y="49586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73" name="tx373"/>
            <p:cNvSpPr/>
            <p:nvPr/>
          </p:nvSpPr>
          <p:spPr>
            <a:xfrm>
              <a:off x="4977916" y="49586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74" name="tx374"/>
            <p:cNvSpPr/>
            <p:nvPr/>
          </p:nvSpPr>
          <p:spPr>
            <a:xfrm>
              <a:off x="5187365" y="49586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75" name="tx375"/>
            <p:cNvSpPr/>
            <p:nvPr/>
          </p:nvSpPr>
          <p:spPr>
            <a:xfrm>
              <a:off x="5396814" y="49586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76" name="tx376"/>
            <p:cNvSpPr/>
            <p:nvPr/>
          </p:nvSpPr>
          <p:spPr>
            <a:xfrm>
              <a:off x="5606263" y="49586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77" name="rc377"/>
            <p:cNvSpPr/>
            <p:nvPr/>
          </p:nvSpPr>
          <p:spPr>
            <a:xfrm>
              <a:off x="5779304" y="875080"/>
              <a:ext cx="1612758" cy="1019644"/>
            </a:xfrm>
            <a:prstGeom prst="rect">
              <a:avLst/>
            </a:prstGeom>
            <a:solidFill>
              <a:srgbClr val="EBEBEB">
                <a:alpha val="100000"/>
              </a:srgbClr>
            </a:solidFill>
          </p:spPr>
          <p:txBody>
            <a:bodyPr/>
            <a:lstStyle/>
            <a:p>
              <a:endParaRPr/>
            </a:p>
          </p:txBody>
        </p:sp>
        <p:sp>
          <p:nvSpPr>
            <p:cNvPr id="378" name="pl378"/>
            <p:cNvSpPr/>
            <p:nvPr/>
          </p:nvSpPr>
          <p:spPr>
            <a:xfrm>
              <a:off x="5779304" y="166650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79" name="pl379"/>
            <p:cNvSpPr/>
            <p:nvPr/>
          </p:nvSpPr>
          <p:spPr>
            <a:xfrm>
              <a:off x="5779304" y="137316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80" name="pl380"/>
            <p:cNvSpPr/>
            <p:nvPr/>
          </p:nvSpPr>
          <p:spPr>
            <a:xfrm>
              <a:off x="5779304" y="107983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381" name="pl381"/>
            <p:cNvSpPr/>
            <p:nvPr/>
          </p:nvSpPr>
          <p:spPr>
            <a:xfrm>
              <a:off x="5779304" y="181317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2" name="pl382"/>
            <p:cNvSpPr/>
            <p:nvPr/>
          </p:nvSpPr>
          <p:spPr>
            <a:xfrm>
              <a:off x="5779304" y="151983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3" name="pl383"/>
            <p:cNvSpPr/>
            <p:nvPr/>
          </p:nvSpPr>
          <p:spPr>
            <a:xfrm>
              <a:off x="5779304" y="122649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4" name="pl384"/>
            <p:cNvSpPr/>
            <p:nvPr/>
          </p:nvSpPr>
          <p:spPr>
            <a:xfrm>
              <a:off x="5779304" y="93316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385" name="pl385"/>
            <p:cNvSpPr/>
            <p:nvPr/>
          </p:nvSpPr>
          <p:spPr>
            <a:xfrm>
              <a:off x="585261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6" name="pl386"/>
            <p:cNvSpPr/>
            <p:nvPr/>
          </p:nvSpPr>
          <p:spPr>
            <a:xfrm>
              <a:off x="6062061"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7" name="pl387"/>
            <p:cNvSpPr/>
            <p:nvPr/>
          </p:nvSpPr>
          <p:spPr>
            <a:xfrm>
              <a:off x="6271510"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8" name="pl388"/>
            <p:cNvSpPr/>
            <p:nvPr/>
          </p:nvSpPr>
          <p:spPr>
            <a:xfrm>
              <a:off x="6480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89" name="pl389"/>
            <p:cNvSpPr/>
            <p:nvPr/>
          </p:nvSpPr>
          <p:spPr>
            <a:xfrm>
              <a:off x="6690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0" name="pl390"/>
            <p:cNvSpPr/>
            <p:nvPr/>
          </p:nvSpPr>
          <p:spPr>
            <a:xfrm>
              <a:off x="689985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1" name="pl391"/>
            <p:cNvSpPr/>
            <p:nvPr/>
          </p:nvSpPr>
          <p:spPr>
            <a:xfrm>
              <a:off x="710930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2" name="pl392"/>
            <p:cNvSpPr/>
            <p:nvPr/>
          </p:nvSpPr>
          <p:spPr>
            <a:xfrm>
              <a:off x="731875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393" name="pl393"/>
            <p:cNvSpPr/>
            <p:nvPr/>
          </p:nvSpPr>
          <p:spPr>
            <a:xfrm>
              <a:off x="5852611" y="1226499"/>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BEBEBE">
                  <a:alpha val="69803"/>
                </a:srgbClr>
              </a:solidFill>
              <a:prstDash val="solid"/>
              <a:round/>
            </a:ln>
          </p:spPr>
          <p:txBody>
            <a:bodyPr/>
            <a:lstStyle/>
            <a:p>
              <a:endParaRPr/>
            </a:p>
          </p:txBody>
        </p:sp>
        <p:sp>
          <p:nvSpPr>
            <p:cNvPr id="394" name="pl394"/>
            <p:cNvSpPr/>
            <p:nvPr/>
          </p:nvSpPr>
          <p:spPr>
            <a:xfrm>
              <a:off x="5852611" y="1214766"/>
              <a:ext cx="1466144" cy="316805"/>
            </a:xfrm>
            <a:custGeom>
              <a:avLst/>
              <a:gdLst/>
              <a:ahLst/>
              <a:cxnLst/>
              <a:rect l="0" t="0" r="0" b="0"/>
              <a:pathLst>
                <a:path w="1466144" h="316805">
                  <a:moveTo>
                    <a:pt x="0" y="0"/>
                  </a:moveTo>
                  <a:lnTo>
                    <a:pt x="209449" y="11733"/>
                  </a:lnTo>
                  <a:lnTo>
                    <a:pt x="418898" y="117335"/>
                  </a:lnTo>
                  <a:lnTo>
                    <a:pt x="628347" y="211203"/>
                  </a:lnTo>
                  <a:lnTo>
                    <a:pt x="837796" y="316805"/>
                  </a:lnTo>
                  <a:lnTo>
                    <a:pt x="1047245" y="152536"/>
                  </a:lnTo>
                  <a:lnTo>
                    <a:pt x="1256695" y="281605"/>
                  </a:lnTo>
                  <a:lnTo>
                    <a:pt x="1466144" y="46934"/>
                  </a:lnTo>
                </a:path>
              </a:pathLst>
            </a:custGeom>
            <a:ln w="40651" cap="flat">
              <a:solidFill>
                <a:srgbClr val="BEBEBE">
                  <a:alpha val="69803"/>
                </a:srgbClr>
              </a:solidFill>
              <a:prstDash val="solid"/>
              <a:round/>
            </a:ln>
          </p:spPr>
          <p:txBody>
            <a:bodyPr/>
            <a:lstStyle/>
            <a:p>
              <a:endParaRPr/>
            </a:p>
          </p:txBody>
        </p:sp>
        <p:sp>
          <p:nvSpPr>
            <p:cNvPr id="395" name="pl395"/>
            <p:cNvSpPr/>
            <p:nvPr/>
          </p:nvSpPr>
          <p:spPr>
            <a:xfrm>
              <a:off x="5852611" y="1214766"/>
              <a:ext cx="1466144" cy="316805"/>
            </a:xfrm>
            <a:custGeom>
              <a:avLst/>
              <a:gdLst/>
              <a:ahLst/>
              <a:cxnLst/>
              <a:rect l="0" t="0" r="0" b="0"/>
              <a:pathLst>
                <a:path w="1466144" h="316805">
                  <a:moveTo>
                    <a:pt x="0" y="0"/>
                  </a:moveTo>
                  <a:lnTo>
                    <a:pt x="209449" y="11733"/>
                  </a:lnTo>
                  <a:lnTo>
                    <a:pt x="418898" y="117335"/>
                  </a:lnTo>
                  <a:lnTo>
                    <a:pt x="628347" y="211203"/>
                  </a:lnTo>
                  <a:lnTo>
                    <a:pt x="837796" y="316805"/>
                  </a:lnTo>
                  <a:lnTo>
                    <a:pt x="1047245" y="152536"/>
                  </a:lnTo>
                  <a:lnTo>
                    <a:pt x="1256695" y="281605"/>
                  </a:lnTo>
                  <a:lnTo>
                    <a:pt x="1466144" y="46934"/>
                  </a:lnTo>
                </a:path>
              </a:pathLst>
            </a:custGeom>
            <a:ln w="35231" cap="flat">
              <a:solidFill>
                <a:srgbClr val="BEBEBE">
                  <a:alpha val="69803"/>
                </a:srgbClr>
              </a:solidFill>
              <a:prstDash val="solid"/>
              <a:round/>
            </a:ln>
          </p:spPr>
          <p:txBody>
            <a:bodyPr/>
            <a:lstStyle/>
            <a:p>
              <a:endParaRPr/>
            </a:p>
          </p:txBody>
        </p:sp>
        <p:sp>
          <p:nvSpPr>
            <p:cNvPr id="396" name="pl396"/>
            <p:cNvSpPr/>
            <p:nvPr/>
          </p:nvSpPr>
          <p:spPr>
            <a:xfrm>
              <a:off x="5852611" y="1226499"/>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6B6B6B">
                  <a:alpha val="100000"/>
                </a:srgbClr>
              </a:solidFill>
              <a:prstDash val="solid"/>
              <a:round/>
            </a:ln>
          </p:spPr>
          <p:txBody>
            <a:bodyPr/>
            <a:lstStyle/>
            <a:p>
              <a:endParaRPr/>
            </a:p>
          </p:txBody>
        </p:sp>
        <p:sp>
          <p:nvSpPr>
            <p:cNvPr id="397" name="pl397"/>
            <p:cNvSpPr/>
            <p:nvPr/>
          </p:nvSpPr>
          <p:spPr>
            <a:xfrm>
              <a:off x="5852611" y="1214766"/>
              <a:ext cx="1466144" cy="316805"/>
            </a:xfrm>
            <a:custGeom>
              <a:avLst/>
              <a:gdLst/>
              <a:ahLst/>
              <a:cxnLst/>
              <a:rect l="0" t="0" r="0" b="0"/>
              <a:pathLst>
                <a:path w="1466144" h="316805">
                  <a:moveTo>
                    <a:pt x="0" y="0"/>
                  </a:moveTo>
                  <a:lnTo>
                    <a:pt x="209449" y="11733"/>
                  </a:lnTo>
                  <a:lnTo>
                    <a:pt x="418898" y="117335"/>
                  </a:lnTo>
                  <a:lnTo>
                    <a:pt x="628347" y="211203"/>
                  </a:lnTo>
                  <a:lnTo>
                    <a:pt x="837796" y="316805"/>
                  </a:lnTo>
                  <a:lnTo>
                    <a:pt x="1047245" y="152536"/>
                  </a:lnTo>
                  <a:lnTo>
                    <a:pt x="1256695" y="281605"/>
                  </a:lnTo>
                  <a:lnTo>
                    <a:pt x="1466144" y="46934"/>
                  </a:lnTo>
                </a:path>
              </a:pathLst>
            </a:custGeom>
            <a:ln w="40651" cap="flat">
              <a:solidFill>
                <a:srgbClr val="000000">
                  <a:alpha val="100000"/>
                </a:srgbClr>
              </a:solidFill>
              <a:prstDash val="solid"/>
              <a:round/>
            </a:ln>
          </p:spPr>
          <p:txBody>
            <a:bodyPr/>
            <a:lstStyle/>
            <a:p>
              <a:endParaRPr/>
            </a:p>
          </p:txBody>
        </p:sp>
        <p:sp>
          <p:nvSpPr>
            <p:cNvPr id="398" name="pl398"/>
            <p:cNvSpPr/>
            <p:nvPr/>
          </p:nvSpPr>
          <p:spPr>
            <a:xfrm>
              <a:off x="5852611" y="1214766"/>
              <a:ext cx="1466144" cy="316805"/>
            </a:xfrm>
            <a:custGeom>
              <a:avLst/>
              <a:gdLst/>
              <a:ahLst/>
              <a:cxnLst/>
              <a:rect l="0" t="0" r="0" b="0"/>
              <a:pathLst>
                <a:path w="1466144" h="316805">
                  <a:moveTo>
                    <a:pt x="0" y="0"/>
                  </a:moveTo>
                  <a:lnTo>
                    <a:pt x="209449" y="11733"/>
                  </a:lnTo>
                  <a:lnTo>
                    <a:pt x="418898" y="117335"/>
                  </a:lnTo>
                  <a:lnTo>
                    <a:pt x="628347" y="211203"/>
                  </a:lnTo>
                  <a:lnTo>
                    <a:pt x="837796" y="316805"/>
                  </a:lnTo>
                  <a:lnTo>
                    <a:pt x="1047245" y="152536"/>
                  </a:lnTo>
                  <a:lnTo>
                    <a:pt x="1256695" y="281605"/>
                  </a:lnTo>
                  <a:lnTo>
                    <a:pt x="1466144" y="46934"/>
                  </a:lnTo>
                </a:path>
              </a:pathLst>
            </a:custGeom>
            <a:ln w="35231" cap="flat">
              <a:solidFill>
                <a:srgbClr val="80BD41">
                  <a:alpha val="100000"/>
                </a:srgbClr>
              </a:solidFill>
              <a:prstDash val="solid"/>
              <a:round/>
            </a:ln>
          </p:spPr>
          <p:txBody>
            <a:bodyPr/>
            <a:lstStyle/>
            <a:p>
              <a:endParaRPr/>
            </a:p>
          </p:txBody>
        </p:sp>
        <p:sp>
          <p:nvSpPr>
            <p:cNvPr id="399" name="pl399"/>
            <p:cNvSpPr/>
            <p:nvPr/>
          </p:nvSpPr>
          <p:spPr>
            <a:xfrm>
              <a:off x="5779304" y="122649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00" name="tx400"/>
            <p:cNvSpPr/>
            <p:nvPr/>
          </p:nvSpPr>
          <p:spPr>
            <a:xfrm>
              <a:off x="5822467" y="103597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01" name="tx401"/>
            <p:cNvSpPr/>
            <p:nvPr/>
          </p:nvSpPr>
          <p:spPr>
            <a:xfrm>
              <a:off x="6031916" y="10463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02" name="tx402"/>
            <p:cNvSpPr/>
            <p:nvPr/>
          </p:nvSpPr>
          <p:spPr>
            <a:xfrm>
              <a:off x="6223315" y="115198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03" name="tx403"/>
            <p:cNvSpPr/>
            <p:nvPr/>
          </p:nvSpPr>
          <p:spPr>
            <a:xfrm>
              <a:off x="6402619" y="1247175"/>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404" name="tx404"/>
            <p:cNvSpPr/>
            <p:nvPr/>
          </p:nvSpPr>
          <p:spPr>
            <a:xfrm>
              <a:off x="6612069" y="1351454"/>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405" name="tx405"/>
            <p:cNvSpPr/>
            <p:nvPr/>
          </p:nvSpPr>
          <p:spPr>
            <a:xfrm>
              <a:off x="6821518" y="1188508"/>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406" name="tx406"/>
            <p:cNvSpPr/>
            <p:nvPr/>
          </p:nvSpPr>
          <p:spPr>
            <a:xfrm>
              <a:off x="7030967" y="1316200"/>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407" name="tx407"/>
            <p:cNvSpPr/>
            <p:nvPr/>
          </p:nvSpPr>
          <p:spPr>
            <a:xfrm>
              <a:off x="7270561" y="108153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08" name="rc408"/>
            <p:cNvSpPr/>
            <p:nvPr/>
          </p:nvSpPr>
          <p:spPr>
            <a:xfrm>
              <a:off x="5779304" y="2179176"/>
              <a:ext cx="1612758" cy="1019644"/>
            </a:xfrm>
            <a:prstGeom prst="rect">
              <a:avLst/>
            </a:prstGeom>
            <a:solidFill>
              <a:srgbClr val="EBEBEB">
                <a:alpha val="100000"/>
              </a:srgbClr>
            </a:solidFill>
          </p:spPr>
          <p:txBody>
            <a:bodyPr/>
            <a:lstStyle/>
            <a:p>
              <a:endParaRPr/>
            </a:p>
          </p:txBody>
        </p:sp>
        <p:sp>
          <p:nvSpPr>
            <p:cNvPr id="409" name="pl409"/>
            <p:cNvSpPr/>
            <p:nvPr/>
          </p:nvSpPr>
          <p:spPr>
            <a:xfrm>
              <a:off x="5779304" y="297060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10" name="pl410"/>
            <p:cNvSpPr/>
            <p:nvPr/>
          </p:nvSpPr>
          <p:spPr>
            <a:xfrm>
              <a:off x="5779304" y="267726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11" name="pl411"/>
            <p:cNvSpPr/>
            <p:nvPr/>
          </p:nvSpPr>
          <p:spPr>
            <a:xfrm>
              <a:off x="5779304" y="238392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12" name="pl412"/>
            <p:cNvSpPr/>
            <p:nvPr/>
          </p:nvSpPr>
          <p:spPr>
            <a:xfrm>
              <a:off x="5779304" y="311727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3" name="pl413"/>
            <p:cNvSpPr/>
            <p:nvPr/>
          </p:nvSpPr>
          <p:spPr>
            <a:xfrm>
              <a:off x="5779304" y="282393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4" name="pl414"/>
            <p:cNvSpPr/>
            <p:nvPr/>
          </p:nvSpPr>
          <p:spPr>
            <a:xfrm>
              <a:off x="5779304" y="253059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5" name="pl415"/>
            <p:cNvSpPr/>
            <p:nvPr/>
          </p:nvSpPr>
          <p:spPr>
            <a:xfrm>
              <a:off x="5779304" y="223725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16" name="pl416"/>
            <p:cNvSpPr/>
            <p:nvPr/>
          </p:nvSpPr>
          <p:spPr>
            <a:xfrm>
              <a:off x="585261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7" name="pl417"/>
            <p:cNvSpPr/>
            <p:nvPr/>
          </p:nvSpPr>
          <p:spPr>
            <a:xfrm>
              <a:off x="6062061"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8" name="pl418"/>
            <p:cNvSpPr/>
            <p:nvPr/>
          </p:nvSpPr>
          <p:spPr>
            <a:xfrm>
              <a:off x="6271510"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19" name="pl419"/>
            <p:cNvSpPr/>
            <p:nvPr/>
          </p:nvSpPr>
          <p:spPr>
            <a:xfrm>
              <a:off x="6480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0" name="pl420"/>
            <p:cNvSpPr/>
            <p:nvPr/>
          </p:nvSpPr>
          <p:spPr>
            <a:xfrm>
              <a:off x="6690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1" name="pl421"/>
            <p:cNvSpPr/>
            <p:nvPr/>
          </p:nvSpPr>
          <p:spPr>
            <a:xfrm>
              <a:off x="689985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2" name="pl422"/>
            <p:cNvSpPr/>
            <p:nvPr/>
          </p:nvSpPr>
          <p:spPr>
            <a:xfrm>
              <a:off x="710930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3" name="pl423"/>
            <p:cNvSpPr/>
            <p:nvPr/>
          </p:nvSpPr>
          <p:spPr>
            <a:xfrm>
              <a:off x="731875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24" name="pl424"/>
            <p:cNvSpPr/>
            <p:nvPr/>
          </p:nvSpPr>
          <p:spPr>
            <a:xfrm>
              <a:off x="5852611" y="2530596"/>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BEBEBE">
                  <a:alpha val="69803"/>
                </a:srgbClr>
              </a:solidFill>
              <a:prstDash val="solid"/>
              <a:round/>
            </a:ln>
          </p:spPr>
          <p:txBody>
            <a:bodyPr/>
            <a:lstStyle/>
            <a:p>
              <a:endParaRPr/>
            </a:p>
          </p:txBody>
        </p:sp>
        <p:sp>
          <p:nvSpPr>
            <p:cNvPr id="425" name="pl425"/>
            <p:cNvSpPr/>
            <p:nvPr/>
          </p:nvSpPr>
          <p:spPr>
            <a:xfrm>
              <a:off x="5852611" y="2471928"/>
              <a:ext cx="1466144" cy="164269"/>
            </a:xfrm>
            <a:custGeom>
              <a:avLst/>
              <a:gdLst/>
              <a:ahLst/>
              <a:cxnLst/>
              <a:rect l="0" t="0" r="0" b="0"/>
              <a:pathLst>
                <a:path w="1466144" h="164269">
                  <a:moveTo>
                    <a:pt x="0" y="93868"/>
                  </a:moveTo>
                  <a:lnTo>
                    <a:pt x="209449" y="58667"/>
                  </a:lnTo>
                  <a:lnTo>
                    <a:pt x="418898" y="0"/>
                  </a:lnTo>
                  <a:lnTo>
                    <a:pt x="628347" y="129068"/>
                  </a:lnTo>
                  <a:lnTo>
                    <a:pt x="837796" y="164269"/>
                  </a:lnTo>
                  <a:lnTo>
                    <a:pt x="1047245" y="46934"/>
                  </a:lnTo>
                  <a:lnTo>
                    <a:pt x="1256695" y="82134"/>
                  </a:lnTo>
                  <a:lnTo>
                    <a:pt x="1466144" y="117335"/>
                  </a:lnTo>
                </a:path>
              </a:pathLst>
            </a:custGeom>
            <a:ln w="40651" cap="flat">
              <a:solidFill>
                <a:srgbClr val="BEBEBE">
                  <a:alpha val="69803"/>
                </a:srgbClr>
              </a:solidFill>
              <a:prstDash val="solid"/>
              <a:round/>
            </a:ln>
          </p:spPr>
          <p:txBody>
            <a:bodyPr/>
            <a:lstStyle/>
            <a:p>
              <a:endParaRPr/>
            </a:p>
          </p:txBody>
        </p:sp>
        <p:sp>
          <p:nvSpPr>
            <p:cNvPr id="426" name="pl426"/>
            <p:cNvSpPr/>
            <p:nvPr/>
          </p:nvSpPr>
          <p:spPr>
            <a:xfrm>
              <a:off x="5852611" y="2471928"/>
              <a:ext cx="1466144" cy="164269"/>
            </a:xfrm>
            <a:custGeom>
              <a:avLst/>
              <a:gdLst/>
              <a:ahLst/>
              <a:cxnLst/>
              <a:rect l="0" t="0" r="0" b="0"/>
              <a:pathLst>
                <a:path w="1466144" h="164269">
                  <a:moveTo>
                    <a:pt x="0" y="93868"/>
                  </a:moveTo>
                  <a:lnTo>
                    <a:pt x="209449" y="58667"/>
                  </a:lnTo>
                  <a:lnTo>
                    <a:pt x="418898" y="0"/>
                  </a:lnTo>
                  <a:lnTo>
                    <a:pt x="628347" y="129068"/>
                  </a:lnTo>
                  <a:lnTo>
                    <a:pt x="837796" y="164269"/>
                  </a:lnTo>
                  <a:lnTo>
                    <a:pt x="1047245" y="46934"/>
                  </a:lnTo>
                  <a:lnTo>
                    <a:pt x="1256695" y="82134"/>
                  </a:lnTo>
                  <a:lnTo>
                    <a:pt x="1466144" y="117335"/>
                  </a:lnTo>
                </a:path>
              </a:pathLst>
            </a:custGeom>
            <a:ln w="35231" cap="flat">
              <a:solidFill>
                <a:srgbClr val="BEBEBE">
                  <a:alpha val="69803"/>
                </a:srgbClr>
              </a:solidFill>
              <a:prstDash val="solid"/>
              <a:round/>
            </a:ln>
          </p:spPr>
          <p:txBody>
            <a:bodyPr/>
            <a:lstStyle/>
            <a:p>
              <a:endParaRPr/>
            </a:p>
          </p:txBody>
        </p:sp>
        <p:sp>
          <p:nvSpPr>
            <p:cNvPr id="427" name="pl427"/>
            <p:cNvSpPr/>
            <p:nvPr/>
          </p:nvSpPr>
          <p:spPr>
            <a:xfrm>
              <a:off x="5852611" y="2530596"/>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6B6B6B">
                  <a:alpha val="100000"/>
                </a:srgbClr>
              </a:solidFill>
              <a:prstDash val="solid"/>
              <a:round/>
            </a:ln>
          </p:spPr>
          <p:txBody>
            <a:bodyPr/>
            <a:lstStyle/>
            <a:p>
              <a:endParaRPr/>
            </a:p>
          </p:txBody>
        </p:sp>
        <p:sp>
          <p:nvSpPr>
            <p:cNvPr id="428" name="pl428"/>
            <p:cNvSpPr/>
            <p:nvPr/>
          </p:nvSpPr>
          <p:spPr>
            <a:xfrm>
              <a:off x="5852611" y="2471928"/>
              <a:ext cx="1466144" cy="164269"/>
            </a:xfrm>
            <a:custGeom>
              <a:avLst/>
              <a:gdLst/>
              <a:ahLst/>
              <a:cxnLst/>
              <a:rect l="0" t="0" r="0" b="0"/>
              <a:pathLst>
                <a:path w="1466144" h="164269">
                  <a:moveTo>
                    <a:pt x="0" y="93868"/>
                  </a:moveTo>
                  <a:lnTo>
                    <a:pt x="209449" y="58667"/>
                  </a:lnTo>
                  <a:lnTo>
                    <a:pt x="418898" y="0"/>
                  </a:lnTo>
                  <a:lnTo>
                    <a:pt x="628347" y="129068"/>
                  </a:lnTo>
                  <a:lnTo>
                    <a:pt x="837796" y="164269"/>
                  </a:lnTo>
                  <a:lnTo>
                    <a:pt x="1047245" y="46934"/>
                  </a:lnTo>
                  <a:lnTo>
                    <a:pt x="1256695" y="82134"/>
                  </a:lnTo>
                  <a:lnTo>
                    <a:pt x="1466144" y="117335"/>
                  </a:lnTo>
                </a:path>
              </a:pathLst>
            </a:custGeom>
            <a:ln w="40651" cap="flat">
              <a:solidFill>
                <a:srgbClr val="000000">
                  <a:alpha val="100000"/>
                </a:srgbClr>
              </a:solidFill>
              <a:prstDash val="solid"/>
              <a:round/>
            </a:ln>
          </p:spPr>
          <p:txBody>
            <a:bodyPr/>
            <a:lstStyle/>
            <a:p>
              <a:endParaRPr/>
            </a:p>
          </p:txBody>
        </p:sp>
        <p:sp>
          <p:nvSpPr>
            <p:cNvPr id="429" name="pl429"/>
            <p:cNvSpPr/>
            <p:nvPr/>
          </p:nvSpPr>
          <p:spPr>
            <a:xfrm>
              <a:off x="5852611" y="2471928"/>
              <a:ext cx="1466144" cy="164269"/>
            </a:xfrm>
            <a:custGeom>
              <a:avLst/>
              <a:gdLst/>
              <a:ahLst/>
              <a:cxnLst/>
              <a:rect l="0" t="0" r="0" b="0"/>
              <a:pathLst>
                <a:path w="1466144" h="164269">
                  <a:moveTo>
                    <a:pt x="0" y="93868"/>
                  </a:moveTo>
                  <a:lnTo>
                    <a:pt x="209449" y="58667"/>
                  </a:lnTo>
                  <a:lnTo>
                    <a:pt x="418898" y="0"/>
                  </a:lnTo>
                  <a:lnTo>
                    <a:pt x="628347" y="129068"/>
                  </a:lnTo>
                  <a:lnTo>
                    <a:pt x="837796" y="164269"/>
                  </a:lnTo>
                  <a:lnTo>
                    <a:pt x="1047245" y="46934"/>
                  </a:lnTo>
                  <a:lnTo>
                    <a:pt x="1256695" y="82134"/>
                  </a:lnTo>
                  <a:lnTo>
                    <a:pt x="1466144" y="117335"/>
                  </a:lnTo>
                </a:path>
              </a:pathLst>
            </a:custGeom>
            <a:ln w="35231" cap="flat">
              <a:solidFill>
                <a:srgbClr val="80BD41">
                  <a:alpha val="100000"/>
                </a:srgbClr>
              </a:solidFill>
              <a:prstDash val="solid"/>
              <a:round/>
            </a:ln>
          </p:spPr>
          <p:txBody>
            <a:bodyPr/>
            <a:lstStyle/>
            <a:p>
              <a:endParaRPr/>
            </a:p>
          </p:txBody>
        </p:sp>
        <p:sp>
          <p:nvSpPr>
            <p:cNvPr id="430" name="pl430"/>
            <p:cNvSpPr/>
            <p:nvPr/>
          </p:nvSpPr>
          <p:spPr>
            <a:xfrm>
              <a:off x="5779304" y="2530596"/>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31" name="tx431"/>
            <p:cNvSpPr/>
            <p:nvPr/>
          </p:nvSpPr>
          <p:spPr>
            <a:xfrm>
              <a:off x="5804417" y="238562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32" name="tx432"/>
            <p:cNvSpPr/>
            <p:nvPr/>
          </p:nvSpPr>
          <p:spPr>
            <a:xfrm>
              <a:off x="6031916" y="23504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33" name="tx433"/>
            <p:cNvSpPr/>
            <p:nvPr/>
          </p:nvSpPr>
          <p:spPr>
            <a:xfrm>
              <a:off x="6241365" y="229318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34" name="tx434"/>
            <p:cNvSpPr/>
            <p:nvPr/>
          </p:nvSpPr>
          <p:spPr>
            <a:xfrm>
              <a:off x="6432764" y="242087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35" name="tx435"/>
            <p:cNvSpPr/>
            <p:nvPr/>
          </p:nvSpPr>
          <p:spPr>
            <a:xfrm>
              <a:off x="6642213" y="245608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36" name="tx436"/>
            <p:cNvSpPr/>
            <p:nvPr/>
          </p:nvSpPr>
          <p:spPr>
            <a:xfrm>
              <a:off x="6869712" y="234006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37" name="tx437"/>
            <p:cNvSpPr/>
            <p:nvPr/>
          </p:nvSpPr>
          <p:spPr>
            <a:xfrm>
              <a:off x="7061112" y="237526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38" name="tx438"/>
            <p:cNvSpPr/>
            <p:nvPr/>
          </p:nvSpPr>
          <p:spPr>
            <a:xfrm>
              <a:off x="7270561" y="2410522"/>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39" name="rc439"/>
            <p:cNvSpPr/>
            <p:nvPr/>
          </p:nvSpPr>
          <p:spPr>
            <a:xfrm>
              <a:off x="5779304" y="3483272"/>
              <a:ext cx="1612758" cy="1019644"/>
            </a:xfrm>
            <a:prstGeom prst="rect">
              <a:avLst/>
            </a:prstGeom>
            <a:solidFill>
              <a:srgbClr val="EBEBEB">
                <a:alpha val="100000"/>
              </a:srgbClr>
            </a:solidFill>
          </p:spPr>
          <p:txBody>
            <a:bodyPr/>
            <a:lstStyle/>
            <a:p>
              <a:endParaRPr/>
            </a:p>
          </p:txBody>
        </p:sp>
        <p:sp>
          <p:nvSpPr>
            <p:cNvPr id="440" name="pl440"/>
            <p:cNvSpPr/>
            <p:nvPr/>
          </p:nvSpPr>
          <p:spPr>
            <a:xfrm>
              <a:off x="5779304" y="427470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41" name="pl441"/>
            <p:cNvSpPr/>
            <p:nvPr/>
          </p:nvSpPr>
          <p:spPr>
            <a:xfrm>
              <a:off x="5779304" y="398136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42" name="pl442"/>
            <p:cNvSpPr/>
            <p:nvPr/>
          </p:nvSpPr>
          <p:spPr>
            <a:xfrm>
              <a:off x="5779304" y="368802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43" name="pl443"/>
            <p:cNvSpPr/>
            <p:nvPr/>
          </p:nvSpPr>
          <p:spPr>
            <a:xfrm>
              <a:off x="5779304" y="442136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4" name="pl444"/>
            <p:cNvSpPr/>
            <p:nvPr/>
          </p:nvSpPr>
          <p:spPr>
            <a:xfrm>
              <a:off x="5779304" y="412803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5" name="pl445"/>
            <p:cNvSpPr/>
            <p:nvPr/>
          </p:nvSpPr>
          <p:spPr>
            <a:xfrm>
              <a:off x="5779304" y="383469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6" name="pl446"/>
            <p:cNvSpPr/>
            <p:nvPr/>
          </p:nvSpPr>
          <p:spPr>
            <a:xfrm>
              <a:off x="5779304" y="354135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47" name="pl447"/>
            <p:cNvSpPr/>
            <p:nvPr/>
          </p:nvSpPr>
          <p:spPr>
            <a:xfrm>
              <a:off x="585261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8" name="pl448"/>
            <p:cNvSpPr/>
            <p:nvPr/>
          </p:nvSpPr>
          <p:spPr>
            <a:xfrm>
              <a:off x="6062061"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49" name="pl449"/>
            <p:cNvSpPr/>
            <p:nvPr/>
          </p:nvSpPr>
          <p:spPr>
            <a:xfrm>
              <a:off x="6271510"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0" name="pl450"/>
            <p:cNvSpPr/>
            <p:nvPr/>
          </p:nvSpPr>
          <p:spPr>
            <a:xfrm>
              <a:off x="6480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1" name="pl451"/>
            <p:cNvSpPr/>
            <p:nvPr/>
          </p:nvSpPr>
          <p:spPr>
            <a:xfrm>
              <a:off x="6690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2" name="pl452"/>
            <p:cNvSpPr/>
            <p:nvPr/>
          </p:nvSpPr>
          <p:spPr>
            <a:xfrm>
              <a:off x="689985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3" name="pl453"/>
            <p:cNvSpPr/>
            <p:nvPr/>
          </p:nvSpPr>
          <p:spPr>
            <a:xfrm>
              <a:off x="710930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4" name="pl454"/>
            <p:cNvSpPr/>
            <p:nvPr/>
          </p:nvSpPr>
          <p:spPr>
            <a:xfrm>
              <a:off x="731875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55" name="pl455"/>
            <p:cNvSpPr/>
            <p:nvPr/>
          </p:nvSpPr>
          <p:spPr>
            <a:xfrm>
              <a:off x="5852611" y="3834692"/>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BEBEBE">
                  <a:alpha val="69803"/>
                </a:srgbClr>
              </a:solidFill>
              <a:prstDash val="solid"/>
              <a:round/>
            </a:ln>
          </p:spPr>
          <p:txBody>
            <a:bodyPr/>
            <a:lstStyle/>
            <a:p>
              <a:endParaRPr/>
            </a:p>
          </p:txBody>
        </p:sp>
        <p:sp>
          <p:nvSpPr>
            <p:cNvPr id="456" name="pl456"/>
            <p:cNvSpPr/>
            <p:nvPr/>
          </p:nvSpPr>
          <p:spPr>
            <a:xfrm>
              <a:off x="5852611" y="3834692"/>
              <a:ext cx="1466144" cy="35200"/>
            </a:xfrm>
            <a:custGeom>
              <a:avLst/>
              <a:gdLst/>
              <a:ahLst/>
              <a:cxnLst/>
              <a:rect l="0" t="0" r="0" b="0"/>
              <a:pathLst>
                <a:path w="1466144" h="35200">
                  <a:moveTo>
                    <a:pt x="0" y="23467"/>
                  </a:moveTo>
                  <a:lnTo>
                    <a:pt x="209449" y="0"/>
                  </a:lnTo>
                  <a:lnTo>
                    <a:pt x="418898" y="11733"/>
                  </a:lnTo>
                  <a:lnTo>
                    <a:pt x="628347" y="23467"/>
                  </a:lnTo>
                  <a:lnTo>
                    <a:pt x="837796" y="35200"/>
                  </a:lnTo>
                  <a:lnTo>
                    <a:pt x="1047245" y="0"/>
                  </a:lnTo>
                  <a:lnTo>
                    <a:pt x="1256695" y="0"/>
                  </a:lnTo>
                  <a:lnTo>
                    <a:pt x="1466144" y="11733"/>
                  </a:lnTo>
                </a:path>
              </a:pathLst>
            </a:custGeom>
            <a:ln w="40651" cap="flat">
              <a:solidFill>
                <a:srgbClr val="BEBEBE">
                  <a:alpha val="69803"/>
                </a:srgbClr>
              </a:solidFill>
              <a:prstDash val="solid"/>
              <a:round/>
            </a:ln>
          </p:spPr>
          <p:txBody>
            <a:bodyPr/>
            <a:lstStyle/>
            <a:p>
              <a:endParaRPr/>
            </a:p>
          </p:txBody>
        </p:sp>
        <p:sp>
          <p:nvSpPr>
            <p:cNvPr id="457" name="pl457"/>
            <p:cNvSpPr/>
            <p:nvPr/>
          </p:nvSpPr>
          <p:spPr>
            <a:xfrm>
              <a:off x="5852611" y="3834692"/>
              <a:ext cx="1466144" cy="35200"/>
            </a:xfrm>
            <a:custGeom>
              <a:avLst/>
              <a:gdLst/>
              <a:ahLst/>
              <a:cxnLst/>
              <a:rect l="0" t="0" r="0" b="0"/>
              <a:pathLst>
                <a:path w="1466144" h="35200">
                  <a:moveTo>
                    <a:pt x="0" y="23467"/>
                  </a:moveTo>
                  <a:lnTo>
                    <a:pt x="209449" y="0"/>
                  </a:lnTo>
                  <a:lnTo>
                    <a:pt x="418898" y="11733"/>
                  </a:lnTo>
                  <a:lnTo>
                    <a:pt x="628347" y="23467"/>
                  </a:lnTo>
                  <a:lnTo>
                    <a:pt x="837796" y="35200"/>
                  </a:lnTo>
                  <a:lnTo>
                    <a:pt x="1047245" y="0"/>
                  </a:lnTo>
                  <a:lnTo>
                    <a:pt x="1256695" y="0"/>
                  </a:lnTo>
                  <a:lnTo>
                    <a:pt x="1466144" y="11733"/>
                  </a:lnTo>
                </a:path>
              </a:pathLst>
            </a:custGeom>
            <a:ln w="35231" cap="flat">
              <a:solidFill>
                <a:srgbClr val="BEBEBE">
                  <a:alpha val="69803"/>
                </a:srgbClr>
              </a:solidFill>
              <a:prstDash val="solid"/>
              <a:round/>
            </a:ln>
          </p:spPr>
          <p:txBody>
            <a:bodyPr/>
            <a:lstStyle/>
            <a:p>
              <a:endParaRPr/>
            </a:p>
          </p:txBody>
        </p:sp>
        <p:sp>
          <p:nvSpPr>
            <p:cNvPr id="458" name="pl458"/>
            <p:cNvSpPr/>
            <p:nvPr/>
          </p:nvSpPr>
          <p:spPr>
            <a:xfrm>
              <a:off x="5852611" y="3834692"/>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6B6B6B">
                  <a:alpha val="100000"/>
                </a:srgbClr>
              </a:solidFill>
              <a:prstDash val="solid"/>
              <a:round/>
            </a:ln>
          </p:spPr>
          <p:txBody>
            <a:bodyPr/>
            <a:lstStyle/>
            <a:p>
              <a:endParaRPr/>
            </a:p>
          </p:txBody>
        </p:sp>
        <p:sp>
          <p:nvSpPr>
            <p:cNvPr id="459" name="pl459"/>
            <p:cNvSpPr/>
            <p:nvPr/>
          </p:nvSpPr>
          <p:spPr>
            <a:xfrm>
              <a:off x="5852611" y="3834692"/>
              <a:ext cx="1466144" cy="35200"/>
            </a:xfrm>
            <a:custGeom>
              <a:avLst/>
              <a:gdLst/>
              <a:ahLst/>
              <a:cxnLst/>
              <a:rect l="0" t="0" r="0" b="0"/>
              <a:pathLst>
                <a:path w="1466144" h="35200">
                  <a:moveTo>
                    <a:pt x="0" y="23467"/>
                  </a:moveTo>
                  <a:lnTo>
                    <a:pt x="209449" y="0"/>
                  </a:lnTo>
                  <a:lnTo>
                    <a:pt x="418898" y="11733"/>
                  </a:lnTo>
                  <a:lnTo>
                    <a:pt x="628347" y="23467"/>
                  </a:lnTo>
                  <a:lnTo>
                    <a:pt x="837796" y="35200"/>
                  </a:lnTo>
                  <a:lnTo>
                    <a:pt x="1047245" y="0"/>
                  </a:lnTo>
                  <a:lnTo>
                    <a:pt x="1256695" y="0"/>
                  </a:lnTo>
                  <a:lnTo>
                    <a:pt x="1466144" y="11733"/>
                  </a:lnTo>
                </a:path>
              </a:pathLst>
            </a:custGeom>
            <a:ln w="40651" cap="flat">
              <a:solidFill>
                <a:srgbClr val="000000">
                  <a:alpha val="100000"/>
                </a:srgbClr>
              </a:solidFill>
              <a:prstDash val="solid"/>
              <a:round/>
            </a:ln>
          </p:spPr>
          <p:txBody>
            <a:bodyPr/>
            <a:lstStyle/>
            <a:p>
              <a:endParaRPr/>
            </a:p>
          </p:txBody>
        </p:sp>
        <p:sp>
          <p:nvSpPr>
            <p:cNvPr id="460" name="pl460"/>
            <p:cNvSpPr/>
            <p:nvPr/>
          </p:nvSpPr>
          <p:spPr>
            <a:xfrm>
              <a:off x="5852611" y="3834692"/>
              <a:ext cx="1466144" cy="35200"/>
            </a:xfrm>
            <a:custGeom>
              <a:avLst/>
              <a:gdLst/>
              <a:ahLst/>
              <a:cxnLst/>
              <a:rect l="0" t="0" r="0" b="0"/>
              <a:pathLst>
                <a:path w="1466144" h="35200">
                  <a:moveTo>
                    <a:pt x="0" y="23467"/>
                  </a:moveTo>
                  <a:lnTo>
                    <a:pt x="209449" y="0"/>
                  </a:lnTo>
                  <a:lnTo>
                    <a:pt x="418898" y="11733"/>
                  </a:lnTo>
                  <a:lnTo>
                    <a:pt x="628347" y="23467"/>
                  </a:lnTo>
                  <a:lnTo>
                    <a:pt x="837796" y="35200"/>
                  </a:lnTo>
                  <a:lnTo>
                    <a:pt x="1047245" y="0"/>
                  </a:lnTo>
                  <a:lnTo>
                    <a:pt x="1256695" y="0"/>
                  </a:lnTo>
                  <a:lnTo>
                    <a:pt x="1466144" y="11733"/>
                  </a:lnTo>
                </a:path>
              </a:pathLst>
            </a:custGeom>
            <a:ln w="35231" cap="flat">
              <a:solidFill>
                <a:srgbClr val="80BD41">
                  <a:alpha val="100000"/>
                </a:srgbClr>
              </a:solidFill>
              <a:prstDash val="solid"/>
              <a:round/>
            </a:ln>
          </p:spPr>
          <p:txBody>
            <a:bodyPr/>
            <a:lstStyle/>
            <a:p>
              <a:endParaRPr/>
            </a:p>
          </p:txBody>
        </p:sp>
        <p:sp>
          <p:nvSpPr>
            <p:cNvPr id="461" name="pl461"/>
            <p:cNvSpPr/>
            <p:nvPr/>
          </p:nvSpPr>
          <p:spPr>
            <a:xfrm>
              <a:off x="5779304" y="3834692"/>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62" name="tx462"/>
            <p:cNvSpPr/>
            <p:nvPr/>
          </p:nvSpPr>
          <p:spPr>
            <a:xfrm>
              <a:off x="5804417" y="367936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63" name="tx463"/>
            <p:cNvSpPr/>
            <p:nvPr/>
          </p:nvSpPr>
          <p:spPr>
            <a:xfrm>
              <a:off x="6031916" y="36545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64" name="tx464"/>
            <p:cNvSpPr/>
            <p:nvPr/>
          </p:nvSpPr>
          <p:spPr>
            <a:xfrm>
              <a:off x="6223315" y="366763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65" name="tx465"/>
            <p:cNvSpPr/>
            <p:nvPr/>
          </p:nvSpPr>
          <p:spPr>
            <a:xfrm>
              <a:off x="6432764" y="367936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66" name="tx466"/>
            <p:cNvSpPr/>
            <p:nvPr/>
          </p:nvSpPr>
          <p:spPr>
            <a:xfrm>
              <a:off x="6642213" y="368972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67" name="tx467"/>
            <p:cNvSpPr/>
            <p:nvPr/>
          </p:nvSpPr>
          <p:spPr>
            <a:xfrm>
              <a:off x="6869712" y="36545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68" name="tx468"/>
            <p:cNvSpPr/>
            <p:nvPr/>
          </p:nvSpPr>
          <p:spPr>
            <a:xfrm>
              <a:off x="7079162" y="36545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69" name="tx469"/>
            <p:cNvSpPr/>
            <p:nvPr/>
          </p:nvSpPr>
          <p:spPr>
            <a:xfrm>
              <a:off x="7270561" y="366763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70" name="rc470"/>
            <p:cNvSpPr/>
            <p:nvPr/>
          </p:nvSpPr>
          <p:spPr>
            <a:xfrm>
              <a:off x="5779304" y="4787368"/>
              <a:ext cx="1612758" cy="1019644"/>
            </a:xfrm>
            <a:prstGeom prst="rect">
              <a:avLst/>
            </a:prstGeom>
            <a:solidFill>
              <a:srgbClr val="EBEBEB">
                <a:alpha val="100000"/>
              </a:srgbClr>
            </a:solidFill>
          </p:spPr>
          <p:txBody>
            <a:bodyPr/>
            <a:lstStyle/>
            <a:p>
              <a:endParaRPr/>
            </a:p>
          </p:txBody>
        </p:sp>
        <p:sp>
          <p:nvSpPr>
            <p:cNvPr id="471" name="pl471"/>
            <p:cNvSpPr/>
            <p:nvPr/>
          </p:nvSpPr>
          <p:spPr>
            <a:xfrm>
              <a:off x="5779304" y="557879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72" name="pl472"/>
            <p:cNvSpPr/>
            <p:nvPr/>
          </p:nvSpPr>
          <p:spPr>
            <a:xfrm>
              <a:off x="5779304" y="528545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73" name="pl473"/>
            <p:cNvSpPr/>
            <p:nvPr/>
          </p:nvSpPr>
          <p:spPr>
            <a:xfrm>
              <a:off x="5779304" y="499211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474" name="pl474"/>
            <p:cNvSpPr/>
            <p:nvPr/>
          </p:nvSpPr>
          <p:spPr>
            <a:xfrm>
              <a:off x="5779304" y="572546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75" name="pl475"/>
            <p:cNvSpPr/>
            <p:nvPr/>
          </p:nvSpPr>
          <p:spPr>
            <a:xfrm>
              <a:off x="5779304" y="543212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76" name="pl476"/>
            <p:cNvSpPr/>
            <p:nvPr/>
          </p:nvSpPr>
          <p:spPr>
            <a:xfrm>
              <a:off x="5779304" y="513878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77" name="pl477"/>
            <p:cNvSpPr/>
            <p:nvPr/>
          </p:nvSpPr>
          <p:spPr>
            <a:xfrm>
              <a:off x="5779304" y="484544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478" name="pl478"/>
            <p:cNvSpPr/>
            <p:nvPr/>
          </p:nvSpPr>
          <p:spPr>
            <a:xfrm>
              <a:off x="585261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79" name="pl479"/>
            <p:cNvSpPr/>
            <p:nvPr/>
          </p:nvSpPr>
          <p:spPr>
            <a:xfrm>
              <a:off x="6062061"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0" name="pl480"/>
            <p:cNvSpPr/>
            <p:nvPr/>
          </p:nvSpPr>
          <p:spPr>
            <a:xfrm>
              <a:off x="6271510"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1" name="pl481"/>
            <p:cNvSpPr/>
            <p:nvPr/>
          </p:nvSpPr>
          <p:spPr>
            <a:xfrm>
              <a:off x="6480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2" name="pl482"/>
            <p:cNvSpPr/>
            <p:nvPr/>
          </p:nvSpPr>
          <p:spPr>
            <a:xfrm>
              <a:off x="6690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3" name="pl483"/>
            <p:cNvSpPr/>
            <p:nvPr/>
          </p:nvSpPr>
          <p:spPr>
            <a:xfrm>
              <a:off x="689985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4" name="pl484"/>
            <p:cNvSpPr/>
            <p:nvPr/>
          </p:nvSpPr>
          <p:spPr>
            <a:xfrm>
              <a:off x="710930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5" name="pl485"/>
            <p:cNvSpPr/>
            <p:nvPr/>
          </p:nvSpPr>
          <p:spPr>
            <a:xfrm>
              <a:off x="731875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486" name="pl486"/>
            <p:cNvSpPr/>
            <p:nvPr/>
          </p:nvSpPr>
          <p:spPr>
            <a:xfrm>
              <a:off x="5852611" y="5138788"/>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BEBEBE">
                  <a:alpha val="69803"/>
                </a:srgbClr>
              </a:solidFill>
              <a:prstDash val="solid"/>
              <a:round/>
            </a:ln>
          </p:spPr>
          <p:txBody>
            <a:bodyPr/>
            <a:lstStyle/>
            <a:p>
              <a:endParaRPr/>
            </a:p>
          </p:txBody>
        </p:sp>
        <p:sp>
          <p:nvSpPr>
            <p:cNvPr id="487" name="pl487"/>
            <p:cNvSpPr/>
            <p:nvPr/>
          </p:nvSpPr>
          <p:spPr>
            <a:xfrm>
              <a:off x="5852611" y="5138788"/>
              <a:ext cx="1466144" cy="58667"/>
            </a:xfrm>
            <a:custGeom>
              <a:avLst/>
              <a:gdLst/>
              <a:ahLst/>
              <a:cxnLst/>
              <a:rect l="0" t="0" r="0" b="0"/>
              <a:pathLst>
                <a:path w="1466144" h="58667">
                  <a:moveTo>
                    <a:pt x="0" y="0"/>
                  </a:moveTo>
                  <a:lnTo>
                    <a:pt x="209449" y="0"/>
                  </a:lnTo>
                  <a:lnTo>
                    <a:pt x="418898" y="0"/>
                  </a:lnTo>
                  <a:lnTo>
                    <a:pt x="628347" y="0"/>
                  </a:lnTo>
                  <a:lnTo>
                    <a:pt x="837796" y="0"/>
                  </a:lnTo>
                  <a:lnTo>
                    <a:pt x="1047245" y="0"/>
                  </a:lnTo>
                  <a:lnTo>
                    <a:pt x="1256695" y="0"/>
                  </a:lnTo>
                  <a:lnTo>
                    <a:pt x="1466144" y="58667"/>
                  </a:lnTo>
                </a:path>
              </a:pathLst>
            </a:custGeom>
            <a:ln w="40651" cap="flat">
              <a:solidFill>
                <a:srgbClr val="BEBEBE">
                  <a:alpha val="69803"/>
                </a:srgbClr>
              </a:solidFill>
              <a:prstDash val="solid"/>
              <a:round/>
            </a:ln>
          </p:spPr>
          <p:txBody>
            <a:bodyPr/>
            <a:lstStyle/>
            <a:p>
              <a:endParaRPr/>
            </a:p>
          </p:txBody>
        </p:sp>
        <p:sp>
          <p:nvSpPr>
            <p:cNvPr id="488" name="pl488"/>
            <p:cNvSpPr/>
            <p:nvPr/>
          </p:nvSpPr>
          <p:spPr>
            <a:xfrm>
              <a:off x="5852611" y="5138788"/>
              <a:ext cx="1466144" cy="58667"/>
            </a:xfrm>
            <a:custGeom>
              <a:avLst/>
              <a:gdLst/>
              <a:ahLst/>
              <a:cxnLst/>
              <a:rect l="0" t="0" r="0" b="0"/>
              <a:pathLst>
                <a:path w="1466144" h="58667">
                  <a:moveTo>
                    <a:pt x="0" y="0"/>
                  </a:moveTo>
                  <a:lnTo>
                    <a:pt x="209449" y="0"/>
                  </a:lnTo>
                  <a:lnTo>
                    <a:pt x="418898" y="0"/>
                  </a:lnTo>
                  <a:lnTo>
                    <a:pt x="628347" y="0"/>
                  </a:lnTo>
                  <a:lnTo>
                    <a:pt x="837796" y="0"/>
                  </a:lnTo>
                  <a:lnTo>
                    <a:pt x="1047245" y="0"/>
                  </a:lnTo>
                  <a:lnTo>
                    <a:pt x="1256695" y="0"/>
                  </a:lnTo>
                  <a:lnTo>
                    <a:pt x="1466144" y="58667"/>
                  </a:lnTo>
                </a:path>
              </a:pathLst>
            </a:custGeom>
            <a:ln w="35231" cap="flat">
              <a:solidFill>
                <a:srgbClr val="BEBEBE">
                  <a:alpha val="69803"/>
                </a:srgbClr>
              </a:solidFill>
              <a:prstDash val="solid"/>
              <a:round/>
            </a:ln>
          </p:spPr>
          <p:txBody>
            <a:bodyPr/>
            <a:lstStyle/>
            <a:p>
              <a:endParaRPr/>
            </a:p>
          </p:txBody>
        </p:sp>
        <p:sp>
          <p:nvSpPr>
            <p:cNvPr id="489" name="pl489"/>
            <p:cNvSpPr/>
            <p:nvPr/>
          </p:nvSpPr>
          <p:spPr>
            <a:xfrm>
              <a:off x="5852611" y="5138788"/>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6B6B6B">
                  <a:alpha val="100000"/>
                </a:srgbClr>
              </a:solidFill>
              <a:prstDash val="solid"/>
              <a:round/>
            </a:ln>
          </p:spPr>
          <p:txBody>
            <a:bodyPr/>
            <a:lstStyle/>
            <a:p>
              <a:endParaRPr/>
            </a:p>
          </p:txBody>
        </p:sp>
        <p:sp>
          <p:nvSpPr>
            <p:cNvPr id="490" name="pl490"/>
            <p:cNvSpPr/>
            <p:nvPr/>
          </p:nvSpPr>
          <p:spPr>
            <a:xfrm>
              <a:off x="5852611" y="5138788"/>
              <a:ext cx="1466144" cy="58667"/>
            </a:xfrm>
            <a:custGeom>
              <a:avLst/>
              <a:gdLst/>
              <a:ahLst/>
              <a:cxnLst/>
              <a:rect l="0" t="0" r="0" b="0"/>
              <a:pathLst>
                <a:path w="1466144" h="58667">
                  <a:moveTo>
                    <a:pt x="0" y="0"/>
                  </a:moveTo>
                  <a:lnTo>
                    <a:pt x="209449" y="0"/>
                  </a:lnTo>
                  <a:lnTo>
                    <a:pt x="418898" y="0"/>
                  </a:lnTo>
                  <a:lnTo>
                    <a:pt x="628347" y="0"/>
                  </a:lnTo>
                  <a:lnTo>
                    <a:pt x="837796" y="0"/>
                  </a:lnTo>
                  <a:lnTo>
                    <a:pt x="1047245" y="0"/>
                  </a:lnTo>
                  <a:lnTo>
                    <a:pt x="1256695" y="0"/>
                  </a:lnTo>
                  <a:lnTo>
                    <a:pt x="1466144" y="58667"/>
                  </a:lnTo>
                </a:path>
              </a:pathLst>
            </a:custGeom>
            <a:ln w="40651" cap="flat">
              <a:solidFill>
                <a:srgbClr val="000000">
                  <a:alpha val="100000"/>
                </a:srgbClr>
              </a:solidFill>
              <a:prstDash val="solid"/>
              <a:round/>
            </a:ln>
          </p:spPr>
          <p:txBody>
            <a:bodyPr/>
            <a:lstStyle/>
            <a:p>
              <a:endParaRPr/>
            </a:p>
          </p:txBody>
        </p:sp>
        <p:sp>
          <p:nvSpPr>
            <p:cNvPr id="491" name="pl491"/>
            <p:cNvSpPr/>
            <p:nvPr/>
          </p:nvSpPr>
          <p:spPr>
            <a:xfrm>
              <a:off x="5852611" y="5138788"/>
              <a:ext cx="1466144" cy="58667"/>
            </a:xfrm>
            <a:custGeom>
              <a:avLst/>
              <a:gdLst/>
              <a:ahLst/>
              <a:cxnLst/>
              <a:rect l="0" t="0" r="0" b="0"/>
              <a:pathLst>
                <a:path w="1466144" h="58667">
                  <a:moveTo>
                    <a:pt x="0" y="0"/>
                  </a:moveTo>
                  <a:lnTo>
                    <a:pt x="209449" y="0"/>
                  </a:lnTo>
                  <a:lnTo>
                    <a:pt x="418898" y="0"/>
                  </a:lnTo>
                  <a:lnTo>
                    <a:pt x="628347" y="0"/>
                  </a:lnTo>
                  <a:lnTo>
                    <a:pt x="837796" y="0"/>
                  </a:lnTo>
                  <a:lnTo>
                    <a:pt x="1047245" y="0"/>
                  </a:lnTo>
                  <a:lnTo>
                    <a:pt x="1256695" y="0"/>
                  </a:lnTo>
                  <a:lnTo>
                    <a:pt x="1466144" y="58667"/>
                  </a:lnTo>
                </a:path>
              </a:pathLst>
            </a:custGeom>
            <a:ln w="35231" cap="flat">
              <a:solidFill>
                <a:srgbClr val="80BD41">
                  <a:alpha val="100000"/>
                </a:srgbClr>
              </a:solidFill>
              <a:prstDash val="solid"/>
              <a:round/>
            </a:ln>
          </p:spPr>
          <p:txBody>
            <a:bodyPr/>
            <a:lstStyle/>
            <a:p>
              <a:endParaRPr/>
            </a:p>
          </p:txBody>
        </p:sp>
        <p:sp>
          <p:nvSpPr>
            <p:cNvPr id="492" name="pl492"/>
            <p:cNvSpPr/>
            <p:nvPr/>
          </p:nvSpPr>
          <p:spPr>
            <a:xfrm>
              <a:off x="5779304" y="5138788"/>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493" name="tx493"/>
            <p:cNvSpPr/>
            <p:nvPr/>
          </p:nvSpPr>
          <p:spPr>
            <a:xfrm>
              <a:off x="5822467" y="49586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4" name="tx494"/>
            <p:cNvSpPr/>
            <p:nvPr/>
          </p:nvSpPr>
          <p:spPr>
            <a:xfrm>
              <a:off x="6031916" y="49586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5" name="tx495"/>
            <p:cNvSpPr/>
            <p:nvPr/>
          </p:nvSpPr>
          <p:spPr>
            <a:xfrm>
              <a:off x="6241365" y="49586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6" name="tx496"/>
            <p:cNvSpPr/>
            <p:nvPr/>
          </p:nvSpPr>
          <p:spPr>
            <a:xfrm>
              <a:off x="6450814" y="49586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7" name="tx497"/>
            <p:cNvSpPr/>
            <p:nvPr/>
          </p:nvSpPr>
          <p:spPr>
            <a:xfrm>
              <a:off x="6660263" y="49586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8" name="tx498"/>
            <p:cNvSpPr/>
            <p:nvPr/>
          </p:nvSpPr>
          <p:spPr>
            <a:xfrm>
              <a:off x="6869712" y="49586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99" name="tx499"/>
            <p:cNvSpPr/>
            <p:nvPr/>
          </p:nvSpPr>
          <p:spPr>
            <a:xfrm>
              <a:off x="7079162" y="49586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00" name="tx500"/>
            <p:cNvSpPr/>
            <p:nvPr/>
          </p:nvSpPr>
          <p:spPr>
            <a:xfrm>
              <a:off x="7270561" y="5018714"/>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01" name="rc501"/>
            <p:cNvSpPr/>
            <p:nvPr/>
          </p:nvSpPr>
          <p:spPr>
            <a:xfrm>
              <a:off x="7461652" y="875080"/>
              <a:ext cx="1612758" cy="1019644"/>
            </a:xfrm>
            <a:prstGeom prst="rect">
              <a:avLst/>
            </a:prstGeom>
            <a:solidFill>
              <a:srgbClr val="EBEBEB">
                <a:alpha val="100000"/>
              </a:srgbClr>
            </a:solidFill>
          </p:spPr>
          <p:txBody>
            <a:bodyPr/>
            <a:lstStyle/>
            <a:p>
              <a:endParaRPr/>
            </a:p>
          </p:txBody>
        </p:sp>
        <p:sp>
          <p:nvSpPr>
            <p:cNvPr id="502" name="pl502"/>
            <p:cNvSpPr/>
            <p:nvPr/>
          </p:nvSpPr>
          <p:spPr>
            <a:xfrm>
              <a:off x="7461652" y="166650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03" name="pl503"/>
            <p:cNvSpPr/>
            <p:nvPr/>
          </p:nvSpPr>
          <p:spPr>
            <a:xfrm>
              <a:off x="7461652" y="137316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04" name="pl504"/>
            <p:cNvSpPr/>
            <p:nvPr/>
          </p:nvSpPr>
          <p:spPr>
            <a:xfrm>
              <a:off x="7461652" y="107983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05" name="pl505"/>
            <p:cNvSpPr/>
            <p:nvPr/>
          </p:nvSpPr>
          <p:spPr>
            <a:xfrm>
              <a:off x="7461652" y="181317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6" name="pl506"/>
            <p:cNvSpPr/>
            <p:nvPr/>
          </p:nvSpPr>
          <p:spPr>
            <a:xfrm>
              <a:off x="7461652" y="151983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7" name="pl507"/>
            <p:cNvSpPr/>
            <p:nvPr/>
          </p:nvSpPr>
          <p:spPr>
            <a:xfrm>
              <a:off x="7461652" y="122649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8" name="pl508"/>
            <p:cNvSpPr/>
            <p:nvPr/>
          </p:nvSpPr>
          <p:spPr>
            <a:xfrm>
              <a:off x="7461652" y="933161"/>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09" name="pl509"/>
            <p:cNvSpPr/>
            <p:nvPr/>
          </p:nvSpPr>
          <p:spPr>
            <a:xfrm>
              <a:off x="7534959"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0" name="pl510"/>
            <p:cNvSpPr/>
            <p:nvPr/>
          </p:nvSpPr>
          <p:spPr>
            <a:xfrm>
              <a:off x="7744408"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1" name="pl511"/>
            <p:cNvSpPr/>
            <p:nvPr/>
          </p:nvSpPr>
          <p:spPr>
            <a:xfrm>
              <a:off x="795385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2" name="pl512"/>
            <p:cNvSpPr/>
            <p:nvPr/>
          </p:nvSpPr>
          <p:spPr>
            <a:xfrm>
              <a:off x="8163307"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3" name="pl513"/>
            <p:cNvSpPr/>
            <p:nvPr/>
          </p:nvSpPr>
          <p:spPr>
            <a:xfrm>
              <a:off x="8372756"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4" name="pl514"/>
            <p:cNvSpPr/>
            <p:nvPr/>
          </p:nvSpPr>
          <p:spPr>
            <a:xfrm>
              <a:off x="8582205"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5" name="pl515"/>
            <p:cNvSpPr/>
            <p:nvPr/>
          </p:nvSpPr>
          <p:spPr>
            <a:xfrm>
              <a:off x="8791654"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6" name="pl516"/>
            <p:cNvSpPr/>
            <p:nvPr/>
          </p:nvSpPr>
          <p:spPr>
            <a:xfrm>
              <a:off x="9001103" y="875080"/>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17" name="pl517"/>
            <p:cNvSpPr/>
            <p:nvPr/>
          </p:nvSpPr>
          <p:spPr>
            <a:xfrm>
              <a:off x="7534959" y="1226499"/>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BEBEBE">
                  <a:alpha val="69803"/>
                </a:srgbClr>
              </a:solidFill>
              <a:prstDash val="solid"/>
              <a:round/>
            </a:ln>
          </p:spPr>
          <p:txBody>
            <a:bodyPr/>
            <a:lstStyle/>
            <a:p>
              <a:endParaRPr/>
            </a:p>
          </p:txBody>
        </p:sp>
        <p:sp>
          <p:nvSpPr>
            <p:cNvPr id="518" name="pl518"/>
            <p:cNvSpPr/>
            <p:nvPr/>
          </p:nvSpPr>
          <p:spPr>
            <a:xfrm>
              <a:off x="7534959" y="1214766"/>
              <a:ext cx="1466144" cy="46934"/>
            </a:xfrm>
            <a:custGeom>
              <a:avLst/>
              <a:gdLst/>
              <a:ahLst/>
              <a:cxnLst/>
              <a:rect l="0" t="0" r="0" b="0"/>
              <a:pathLst>
                <a:path w="1466144" h="46934">
                  <a:moveTo>
                    <a:pt x="0" y="46934"/>
                  </a:moveTo>
                  <a:lnTo>
                    <a:pt x="209449" y="11733"/>
                  </a:lnTo>
                  <a:lnTo>
                    <a:pt x="418898" y="11733"/>
                  </a:lnTo>
                  <a:lnTo>
                    <a:pt x="628347" y="0"/>
                  </a:lnTo>
                  <a:lnTo>
                    <a:pt x="837796" y="23467"/>
                  </a:lnTo>
                  <a:lnTo>
                    <a:pt x="1047245" y="11733"/>
                  </a:lnTo>
                  <a:lnTo>
                    <a:pt x="1256695" y="46934"/>
                  </a:lnTo>
                  <a:lnTo>
                    <a:pt x="1466144" y="46934"/>
                  </a:lnTo>
                </a:path>
              </a:pathLst>
            </a:custGeom>
            <a:ln w="40651" cap="flat">
              <a:solidFill>
                <a:srgbClr val="BEBEBE">
                  <a:alpha val="69803"/>
                </a:srgbClr>
              </a:solidFill>
              <a:prstDash val="solid"/>
              <a:round/>
            </a:ln>
          </p:spPr>
          <p:txBody>
            <a:bodyPr/>
            <a:lstStyle/>
            <a:p>
              <a:endParaRPr/>
            </a:p>
          </p:txBody>
        </p:sp>
        <p:sp>
          <p:nvSpPr>
            <p:cNvPr id="519" name="pl519"/>
            <p:cNvSpPr/>
            <p:nvPr/>
          </p:nvSpPr>
          <p:spPr>
            <a:xfrm>
              <a:off x="7534959" y="1214766"/>
              <a:ext cx="1466144" cy="46934"/>
            </a:xfrm>
            <a:custGeom>
              <a:avLst/>
              <a:gdLst/>
              <a:ahLst/>
              <a:cxnLst/>
              <a:rect l="0" t="0" r="0" b="0"/>
              <a:pathLst>
                <a:path w="1466144" h="46934">
                  <a:moveTo>
                    <a:pt x="0" y="46934"/>
                  </a:moveTo>
                  <a:lnTo>
                    <a:pt x="209449" y="11733"/>
                  </a:lnTo>
                  <a:lnTo>
                    <a:pt x="418898" y="11733"/>
                  </a:lnTo>
                  <a:lnTo>
                    <a:pt x="628347" y="0"/>
                  </a:lnTo>
                  <a:lnTo>
                    <a:pt x="837796" y="23467"/>
                  </a:lnTo>
                  <a:lnTo>
                    <a:pt x="1047245" y="11733"/>
                  </a:lnTo>
                  <a:lnTo>
                    <a:pt x="1256695" y="46934"/>
                  </a:lnTo>
                  <a:lnTo>
                    <a:pt x="1466144" y="46934"/>
                  </a:lnTo>
                </a:path>
              </a:pathLst>
            </a:custGeom>
            <a:ln w="35231" cap="flat">
              <a:solidFill>
                <a:srgbClr val="BEBEBE">
                  <a:alpha val="69803"/>
                </a:srgbClr>
              </a:solidFill>
              <a:prstDash val="solid"/>
              <a:round/>
            </a:ln>
          </p:spPr>
          <p:txBody>
            <a:bodyPr/>
            <a:lstStyle/>
            <a:p>
              <a:endParaRPr/>
            </a:p>
          </p:txBody>
        </p:sp>
        <p:sp>
          <p:nvSpPr>
            <p:cNvPr id="520" name="pl520"/>
            <p:cNvSpPr/>
            <p:nvPr/>
          </p:nvSpPr>
          <p:spPr>
            <a:xfrm>
              <a:off x="7534959" y="1226499"/>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6B6B6B">
                  <a:alpha val="100000"/>
                </a:srgbClr>
              </a:solidFill>
              <a:prstDash val="solid"/>
              <a:round/>
            </a:ln>
          </p:spPr>
          <p:txBody>
            <a:bodyPr/>
            <a:lstStyle/>
            <a:p>
              <a:endParaRPr/>
            </a:p>
          </p:txBody>
        </p:sp>
        <p:sp>
          <p:nvSpPr>
            <p:cNvPr id="521" name="pl521"/>
            <p:cNvSpPr/>
            <p:nvPr/>
          </p:nvSpPr>
          <p:spPr>
            <a:xfrm>
              <a:off x="7534959" y="1214766"/>
              <a:ext cx="1466144" cy="46934"/>
            </a:xfrm>
            <a:custGeom>
              <a:avLst/>
              <a:gdLst/>
              <a:ahLst/>
              <a:cxnLst/>
              <a:rect l="0" t="0" r="0" b="0"/>
              <a:pathLst>
                <a:path w="1466144" h="46934">
                  <a:moveTo>
                    <a:pt x="0" y="46934"/>
                  </a:moveTo>
                  <a:lnTo>
                    <a:pt x="209449" y="11733"/>
                  </a:lnTo>
                  <a:lnTo>
                    <a:pt x="418898" y="11733"/>
                  </a:lnTo>
                  <a:lnTo>
                    <a:pt x="628347" y="0"/>
                  </a:lnTo>
                  <a:lnTo>
                    <a:pt x="837796" y="23467"/>
                  </a:lnTo>
                  <a:lnTo>
                    <a:pt x="1047245" y="11733"/>
                  </a:lnTo>
                  <a:lnTo>
                    <a:pt x="1256695" y="46934"/>
                  </a:lnTo>
                  <a:lnTo>
                    <a:pt x="1466144" y="46934"/>
                  </a:lnTo>
                </a:path>
              </a:pathLst>
            </a:custGeom>
            <a:ln w="40651" cap="flat">
              <a:solidFill>
                <a:srgbClr val="000000">
                  <a:alpha val="100000"/>
                </a:srgbClr>
              </a:solidFill>
              <a:prstDash val="solid"/>
              <a:round/>
            </a:ln>
          </p:spPr>
          <p:txBody>
            <a:bodyPr/>
            <a:lstStyle/>
            <a:p>
              <a:endParaRPr/>
            </a:p>
          </p:txBody>
        </p:sp>
        <p:sp>
          <p:nvSpPr>
            <p:cNvPr id="522" name="pl522"/>
            <p:cNvSpPr/>
            <p:nvPr/>
          </p:nvSpPr>
          <p:spPr>
            <a:xfrm>
              <a:off x="7534959" y="1214766"/>
              <a:ext cx="1466144" cy="46934"/>
            </a:xfrm>
            <a:custGeom>
              <a:avLst/>
              <a:gdLst/>
              <a:ahLst/>
              <a:cxnLst/>
              <a:rect l="0" t="0" r="0" b="0"/>
              <a:pathLst>
                <a:path w="1466144" h="46934">
                  <a:moveTo>
                    <a:pt x="0" y="46934"/>
                  </a:moveTo>
                  <a:lnTo>
                    <a:pt x="209449" y="11733"/>
                  </a:lnTo>
                  <a:lnTo>
                    <a:pt x="418898" y="11733"/>
                  </a:lnTo>
                  <a:lnTo>
                    <a:pt x="628347" y="0"/>
                  </a:lnTo>
                  <a:lnTo>
                    <a:pt x="837796" y="23467"/>
                  </a:lnTo>
                  <a:lnTo>
                    <a:pt x="1047245" y="11733"/>
                  </a:lnTo>
                  <a:lnTo>
                    <a:pt x="1256695" y="46934"/>
                  </a:lnTo>
                  <a:lnTo>
                    <a:pt x="1466144" y="46934"/>
                  </a:lnTo>
                </a:path>
              </a:pathLst>
            </a:custGeom>
            <a:ln w="35231" cap="flat">
              <a:solidFill>
                <a:srgbClr val="80BD41">
                  <a:alpha val="100000"/>
                </a:srgbClr>
              </a:solidFill>
              <a:prstDash val="solid"/>
              <a:round/>
            </a:ln>
          </p:spPr>
          <p:txBody>
            <a:bodyPr/>
            <a:lstStyle/>
            <a:p>
              <a:endParaRPr/>
            </a:p>
          </p:txBody>
        </p:sp>
        <p:sp>
          <p:nvSpPr>
            <p:cNvPr id="523" name="pl523"/>
            <p:cNvSpPr/>
            <p:nvPr/>
          </p:nvSpPr>
          <p:spPr>
            <a:xfrm>
              <a:off x="7461652" y="1226499"/>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24" name="tx524"/>
            <p:cNvSpPr/>
            <p:nvPr/>
          </p:nvSpPr>
          <p:spPr>
            <a:xfrm>
              <a:off x="7486764" y="108153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25" name="tx525"/>
            <p:cNvSpPr/>
            <p:nvPr/>
          </p:nvSpPr>
          <p:spPr>
            <a:xfrm>
              <a:off x="7714263" y="10463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26" name="tx526"/>
            <p:cNvSpPr/>
            <p:nvPr/>
          </p:nvSpPr>
          <p:spPr>
            <a:xfrm>
              <a:off x="7923713" y="10463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27" name="tx527"/>
            <p:cNvSpPr/>
            <p:nvPr/>
          </p:nvSpPr>
          <p:spPr>
            <a:xfrm>
              <a:off x="8133162" y="103597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28" name="tx528"/>
            <p:cNvSpPr/>
            <p:nvPr/>
          </p:nvSpPr>
          <p:spPr>
            <a:xfrm>
              <a:off x="8324561" y="105943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29" name="tx529"/>
            <p:cNvSpPr/>
            <p:nvPr/>
          </p:nvSpPr>
          <p:spPr>
            <a:xfrm>
              <a:off x="8552060" y="10463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30" name="tx530"/>
            <p:cNvSpPr/>
            <p:nvPr/>
          </p:nvSpPr>
          <p:spPr>
            <a:xfrm>
              <a:off x="8743459" y="108153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31" name="tx531"/>
            <p:cNvSpPr/>
            <p:nvPr/>
          </p:nvSpPr>
          <p:spPr>
            <a:xfrm>
              <a:off x="8952909" y="108153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32" name="rc532"/>
            <p:cNvSpPr/>
            <p:nvPr/>
          </p:nvSpPr>
          <p:spPr>
            <a:xfrm>
              <a:off x="7461652" y="2179176"/>
              <a:ext cx="1612758" cy="1019644"/>
            </a:xfrm>
            <a:prstGeom prst="rect">
              <a:avLst/>
            </a:prstGeom>
            <a:solidFill>
              <a:srgbClr val="EBEBEB">
                <a:alpha val="100000"/>
              </a:srgbClr>
            </a:solidFill>
          </p:spPr>
          <p:txBody>
            <a:bodyPr/>
            <a:lstStyle/>
            <a:p>
              <a:endParaRPr/>
            </a:p>
          </p:txBody>
        </p:sp>
        <p:sp>
          <p:nvSpPr>
            <p:cNvPr id="533" name="pl533"/>
            <p:cNvSpPr/>
            <p:nvPr/>
          </p:nvSpPr>
          <p:spPr>
            <a:xfrm>
              <a:off x="7461652" y="2970603"/>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34" name="pl534"/>
            <p:cNvSpPr/>
            <p:nvPr/>
          </p:nvSpPr>
          <p:spPr>
            <a:xfrm>
              <a:off x="7461652" y="2677265"/>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35" name="pl535"/>
            <p:cNvSpPr/>
            <p:nvPr/>
          </p:nvSpPr>
          <p:spPr>
            <a:xfrm>
              <a:off x="7461652" y="238392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36" name="pl536"/>
            <p:cNvSpPr/>
            <p:nvPr/>
          </p:nvSpPr>
          <p:spPr>
            <a:xfrm>
              <a:off x="7461652" y="311727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37" name="pl537"/>
            <p:cNvSpPr/>
            <p:nvPr/>
          </p:nvSpPr>
          <p:spPr>
            <a:xfrm>
              <a:off x="7461652" y="2823934"/>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38" name="pl538"/>
            <p:cNvSpPr/>
            <p:nvPr/>
          </p:nvSpPr>
          <p:spPr>
            <a:xfrm>
              <a:off x="7461652" y="253059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39" name="pl539"/>
            <p:cNvSpPr/>
            <p:nvPr/>
          </p:nvSpPr>
          <p:spPr>
            <a:xfrm>
              <a:off x="7461652" y="2237257"/>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40" name="pl540"/>
            <p:cNvSpPr/>
            <p:nvPr/>
          </p:nvSpPr>
          <p:spPr>
            <a:xfrm>
              <a:off x="7534959"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1" name="pl541"/>
            <p:cNvSpPr/>
            <p:nvPr/>
          </p:nvSpPr>
          <p:spPr>
            <a:xfrm>
              <a:off x="7744408"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2" name="pl542"/>
            <p:cNvSpPr/>
            <p:nvPr/>
          </p:nvSpPr>
          <p:spPr>
            <a:xfrm>
              <a:off x="795385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3" name="pl543"/>
            <p:cNvSpPr/>
            <p:nvPr/>
          </p:nvSpPr>
          <p:spPr>
            <a:xfrm>
              <a:off x="8163307"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4" name="pl544"/>
            <p:cNvSpPr/>
            <p:nvPr/>
          </p:nvSpPr>
          <p:spPr>
            <a:xfrm>
              <a:off x="8372756"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5" name="pl545"/>
            <p:cNvSpPr/>
            <p:nvPr/>
          </p:nvSpPr>
          <p:spPr>
            <a:xfrm>
              <a:off x="8582205"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6" name="pl546"/>
            <p:cNvSpPr/>
            <p:nvPr/>
          </p:nvSpPr>
          <p:spPr>
            <a:xfrm>
              <a:off x="8791654"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7" name="pl547"/>
            <p:cNvSpPr/>
            <p:nvPr/>
          </p:nvSpPr>
          <p:spPr>
            <a:xfrm>
              <a:off x="9001103" y="2179176"/>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48" name="pl548"/>
            <p:cNvSpPr/>
            <p:nvPr/>
          </p:nvSpPr>
          <p:spPr>
            <a:xfrm>
              <a:off x="7534959" y="2530596"/>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BEBEBE">
                  <a:alpha val="69803"/>
                </a:srgbClr>
              </a:solidFill>
              <a:prstDash val="solid"/>
              <a:round/>
            </a:ln>
          </p:spPr>
          <p:txBody>
            <a:bodyPr/>
            <a:lstStyle/>
            <a:p>
              <a:endParaRPr/>
            </a:p>
          </p:txBody>
        </p:sp>
        <p:sp>
          <p:nvSpPr>
            <p:cNvPr id="549" name="pl549"/>
            <p:cNvSpPr/>
            <p:nvPr/>
          </p:nvSpPr>
          <p:spPr>
            <a:xfrm>
              <a:off x="7534959" y="2518862"/>
              <a:ext cx="1466144" cy="46934"/>
            </a:xfrm>
            <a:custGeom>
              <a:avLst/>
              <a:gdLst/>
              <a:ahLst/>
              <a:cxnLst/>
              <a:rect l="0" t="0" r="0" b="0"/>
              <a:pathLst>
                <a:path w="1466144" h="46934">
                  <a:moveTo>
                    <a:pt x="0" y="0"/>
                  </a:moveTo>
                  <a:lnTo>
                    <a:pt x="209449" y="11733"/>
                  </a:lnTo>
                  <a:lnTo>
                    <a:pt x="418898" y="35200"/>
                  </a:lnTo>
                  <a:lnTo>
                    <a:pt x="628347" y="46934"/>
                  </a:lnTo>
                  <a:lnTo>
                    <a:pt x="837796" y="46934"/>
                  </a:lnTo>
                  <a:lnTo>
                    <a:pt x="1047245" y="35200"/>
                  </a:lnTo>
                  <a:lnTo>
                    <a:pt x="1256695" y="35200"/>
                  </a:lnTo>
                  <a:lnTo>
                    <a:pt x="1466144" y="35200"/>
                  </a:lnTo>
                </a:path>
              </a:pathLst>
            </a:custGeom>
            <a:ln w="40651" cap="flat">
              <a:solidFill>
                <a:srgbClr val="BEBEBE">
                  <a:alpha val="69803"/>
                </a:srgbClr>
              </a:solidFill>
              <a:prstDash val="solid"/>
              <a:round/>
            </a:ln>
          </p:spPr>
          <p:txBody>
            <a:bodyPr/>
            <a:lstStyle/>
            <a:p>
              <a:endParaRPr/>
            </a:p>
          </p:txBody>
        </p:sp>
        <p:sp>
          <p:nvSpPr>
            <p:cNvPr id="550" name="pl550"/>
            <p:cNvSpPr/>
            <p:nvPr/>
          </p:nvSpPr>
          <p:spPr>
            <a:xfrm>
              <a:off x="7534959" y="2518862"/>
              <a:ext cx="1466144" cy="46934"/>
            </a:xfrm>
            <a:custGeom>
              <a:avLst/>
              <a:gdLst/>
              <a:ahLst/>
              <a:cxnLst/>
              <a:rect l="0" t="0" r="0" b="0"/>
              <a:pathLst>
                <a:path w="1466144" h="46934">
                  <a:moveTo>
                    <a:pt x="0" y="0"/>
                  </a:moveTo>
                  <a:lnTo>
                    <a:pt x="209449" y="11733"/>
                  </a:lnTo>
                  <a:lnTo>
                    <a:pt x="418898" y="35200"/>
                  </a:lnTo>
                  <a:lnTo>
                    <a:pt x="628347" y="46934"/>
                  </a:lnTo>
                  <a:lnTo>
                    <a:pt x="837796" y="46934"/>
                  </a:lnTo>
                  <a:lnTo>
                    <a:pt x="1047245" y="35200"/>
                  </a:lnTo>
                  <a:lnTo>
                    <a:pt x="1256695" y="35200"/>
                  </a:lnTo>
                  <a:lnTo>
                    <a:pt x="1466144" y="35200"/>
                  </a:lnTo>
                </a:path>
              </a:pathLst>
            </a:custGeom>
            <a:ln w="35231" cap="flat">
              <a:solidFill>
                <a:srgbClr val="BEBEBE">
                  <a:alpha val="69803"/>
                </a:srgbClr>
              </a:solidFill>
              <a:prstDash val="solid"/>
              <a:round/>
            </a:ln>
          </p:spPr>
          <p:txBody>
            <a:bodyPr/>
            <a:lstStyle/>
            <a:p>
              <a:endParaRPr/>
            </a:p>
          </p:txBody>
        </p:sp>
        <p:sp>
          <p:nvSpPr>
            <p:cNvPr id="551" name="pl551"/>
            <p:cNvSpPr/>
            <p:nvPr/>
          </p:nvSpPr>
          <p:spPr>
            <a:xfrm>
              <a:off x="7534959" y="2530596"/>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6B6B6B">
                  <a:alpha val="100000"/>
                </a:srgbClr>
              </a:solidFill>
              <a:prstDash val="solid"/>
              <a:round/>
            </a:ln>
          </p:spPr>
          <p:txBody>
            <a:bodyPr/>
            <a:lstStyle/>
            <a:p>
              <a:endParaRPr/>
            </a:p>
          </p:txBody>
        </p:sp>
        <p:sp>
          <p:nvSpPr>
            <p:cNvPr id="552" name="pl552"/>
            <p:cNvSpPr/>
            <p:nvPr/>
          </p:nvSpPr>
          <p:spPr>
            <a:xfrm>
              <a:off x="7534959" y="2518862"/>
              <a:ext cx="1466144" cy="46934"/>
            </a:xfrm>
            <a:custGeom>
              <a:avLst/>
              <a:gdLst/>
              <a:ahLst/>
              <a:cxnLst/>
              <a:rect l="0" t="0" r="0" b="0"/>
              <a:pathLst>
                <a:path w="1466144" h="46934">
                  <a:moveTo>
                    <a:pt x="0" y="0"/>
                  </a:moveTo>
                  <a:lnTo>
                    <a:pt x="209449" y="11733"/>
                  </a:lnTo>
                  <a:lnTo>
                    <a:pt x="418898" y="35200"/>
                  </a:lnTo>
                  <a:lnTo>
                    <a:pt x="628347" y="46934"/>
                  </a:lnTo>
                  <a:lnTo>
                    <a:pt x="837796" y="46934"/>
                  </a:lnTo>
                  <a:lnTo>
                    <a:pt x="1047245" y="35200"/>
                  </a:lnTo>
                  <a:lnTo>
                    <a:pt x="1256695" y="35200"/>
                  </a:lnTo>
                  <a:lnTo>
                    <a:pt x="1466144" y="35200"/>
                  </a:lnTo>
                </a:path>
              </a:pathLst>
            </a:custGeom>
            <a:ln w="40651" cap="flat">
              <a:solidFill>
                <a:srgbClr val="000000">
                  <a:alpha val="100000"/>
                </a:srgbClr>
              </a:solidFill>
              <a:prstDash val="solid"/>
              <a:round/>
            </a:ln>
          </p:spPr>
          <p:txBody>
            <a:bodyPr/>
            <a:lstStyle/>
            <a:p>
              <a:endParaRPr/>
            </a:p>
          </p:txBody>
        </p:sp>
        <p:sp>
          <p:nvSpPr>
            <p:cNvPr id="553" name="pl553"/>
            <p:cNvSpPr/>
            <p:nvPr/>
          </p:nvSpPr>
          <p:spPr>
            <a:xfrm>
              <a:off x="7534959" y="2518862"/>
              <a:ext cx="1466144" cy="46934"/>
            </a:xfrm>
            <a:custGeom>
              <a:avLst/>
              <a:gdLst/>
              <a:ahLst/>
              <a:cxnLst/>
              <a:rect l="0" t="0" r="0" b="0"/>
              <a:pathLst>
                <a:path w="1466144" h="46934">
                  <a:moveTo>
                    <a:pt x="0" y="0"/>
                  </a:moveTo>
                  <a:lnTo>
                    <a:pt x="209449" y="11733"/>
                  </a:lnTo>
                  <a:lnTo>
                    <a:pt x="418898" y="35200"/>
                  </a:lnTo>
                  <a:lnTo>
                    <a:pt x="628347" y="46934"/>
                  </a:lnTo>
                  <a:lnTo>
                    <a:pt x="837796" y="46934"/>
                  </a:lnTo>
                  <a:lnTo>
                    <a:pt x="1047245" y="35200"/>
                  </a:lnTo>
                  <a:lnTo>
                    <a:pt x="1256695" y="35200"/>
                  </a:lnTo>
                  <a:lnTo>
                    <a:pt x="1466144" y="35200"/>
                  </a:lnTo>
                </a:path>
              </a:pathLst>
            </a:custGeom>
            <a:ln w="35231" cap="flat">
              <a:solidFill>
                <a:srgbClr val="80BD41">
                  <a:alpha val="100000"/>
                </a:srgbClr>
              </a:solidFill>
              <a:prstDash val="solid"/>
              <a:round/>
            </a:ln>
          </p:spPr>
          <p:txBody>
            <a:bodyPr/>
            <a:lstStyle/>
            <a:p>
              <a:endParaRPr/>
            </a:p>
          </p:txBody>
        </p:sp>
        <p:sp>
          <p:nvSpPr>
            <p:cNvPr id="554" name="pl554"/>
            <p:cNvSpPr/>
            <p:nvPr/>
          </p:nvSpPr>
          <p:spPr>
            <a:xfrm>
              <a:off x="7461652" y="2530596"/>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55" name="tx555"/>
            <p:cNvSpPr/>
            <p:nvPr/>
          </p:nvSpPr>
          <p:spPr>
            <a:xfrm>
              <a:off x="7504814" y="234006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56" name="tx556"/>
            <p:cNvSpPr/>
            <p:nvPr/>
          </p:nvSpPr>
          <p:spPr>
            <a:xfrm>
              <a:off x="7714263" y="235047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57" name="tx557"/>
            <p:cNvSpPr/>
            <p:nvPr/>
          </p:nvSpPr>
          <p:spPr>
            <a:xfrm>
              <a:off x="7905663" y="237526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58" name="tx558"/>
            <p:cNvSpPr/>
            <p:nvPr/>
          </p:nvSpPr>
          <p:spPr>
            <a:xfrm>
              <a:off x="8115112" y="238562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59" name="tx559"/>
            <p:cNvSpPr/>
            <p:nvPr/>
          </p:nvSpPr>
          <p:spPr>
            <a:xfrm>
              <a:off x="8324561" y="238562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60" name="tx560"/>
            <p:cNvSpPr/>
            <p:nvPr/>
          </p:nvSpPr>
          <p:spPr>
            <a:xfrm>
              <a:off x="8534010" y="237526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1" name="tx561"/>
            <p:cNvSpPr/>
            <p:nvPr/>
          </p:nvSpPr>
          <p:spPr>
            <a:xfrm>
              <a:off x="8743459" y="237526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2" name="tx562"/>
            <p:cNvSpPr/>
            <p:nvPr/>
          </p:nvSpPr>
          <p:spPr>
            <a:xfrm>
              <a:off x="8952909" y="237526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3" name="rc563"/>
            <p:cNvSpPr/>
            <p:nvPr/>
          </p:nvSpPr>
          <p:spPr>
            <a:xfrm>
              <a:off x="7461652" y="3483272"/>
              <a:ext cx="1612758" cy="1019644"/>
            </a:xfrm>
            <a:prstGeom prst="rect">
              <a:avLst/>
            </a:prstGeom>
            <a:solidFill>
              <a:srgbClr val="EBEBEB">
                <a:alpha val="100000"/>
              </a:srgbClr>
            </a:solidFill>
          </p:spPr>
          <p:txBody>
            <a:bodyPr/>
            <a:lstStyle/>
            <a:p>
              <a:endParaRPr/>
            </a:p>
          </p:txBody>
        </p:sp>
        <p:sp>
          <p:nvSpPr>
            <p:cNvPr id="564" name="pl564"/>
            <p:cNvSpPr/>
            <p:nvPr/>
          </p:nvSpPr>
          <p:spPr>
            <a:xfrm>
              <a:off x="7461652" y="4274700"/>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65" name="pl565"/>
            <p:cNvSpPr/>
            <p:nvPr/>
          </p:nvSpPr>
          <p:spPr>
            <a:xfrm>
              <a:off x="7461652" y="3981361"/>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66" name="pl566"/>
            <p:cNvSpPr/>
            <p:nvPr/>
          </p:nvSpPr>
          <p:spPr>
            <a:xfrm>
              <a:off x="7461652" y="3688022"/>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67" name="pl567"/>
            <p:cNvSpPr/>
            <p:nvPr/>
          </p:nvSpPr>
          <p:spPr>
            <a:xfrm>
              <a:off x="7461652" y="442136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68" name="pl568"/>
            <p:cNvSpPr/>
            <p:nvPr/>
          </p:nvSpPr>
          <p:spPr>
            <a:xfrm>
              <a:off x="7461652" y="4128030"/>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69" name="pl569"/>
            <p:cNvSpPr/>
            <p:nvPr/>
          </p:nvSpPr>
          <p:spPr>
            <a:xfrm>
              <a:off x="7461652" y="3834692"/>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70" name="pl570"/>
            <p:cNvSpPr/>
            <p:nvPr/>
          </p:nvSpPr>
          <p:spPr>
            <a:xfrm>
              <a:off x="7461652" y="3541353"/>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71" name="pl571"/>
            <p:cNvSpPr/>
            <p:nvPr/>
          </p:nvSpPr>
          <p:spPr>
            <a:xfrm>
              <a:off x="7534959"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2" name="pl572"/>
            <p:cNvSpPr/>
            <p:nvPr/>
          </p:nvSpPr>
          <p:spPr>
            <a:xfrm>
              <a:off x="7744408"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3" name="pl573"/>
            <p:cNvSpPr/>
            <p:nvPr/>
          </p:nvSpPr>
          <p:spPr>
            <a:xfrm>
              <a:off x="795385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4" name="pl574"/>
            <p:cNvSpPr/>
            <p:nvPr/>
          </p:nvSpPr>
          <p:spPr>
            <a:xfrm>
              <a:off x="8163307"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5" name="pl575"/>
            <p:cNvSpPr/>
            <p:nvPr/>
          </p:nvSpPr>
          <p:spPr>
            <a:xfrm>
              <a:off x="8372756"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6" name="pl576"/>
            <p:cNvSpPr/>
            <p:nvPr/>
          </p:nvSpPr>
          <p:spPr>
            <a:xfrm>
              <a:off x="8582205"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7" name="pl577"/>
            <p:cNvSpPr/>
            <p:nvPr/>
          </p:nvSpPr>
          <p:spPr>
            <a:xfrm>
              <a:off x="8791654"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8" name="pl578"/>
            <p:cNvSpPr/>
            <p:nvPr/>
          </p:nvSpPr>
          <p:spPr>
            <a:xfrm>
              <a:off x="9001103" y="3483272"/>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579" name="pl579"/>
            <p:cNvSpPr/>
            <p:nvPr/>
          </p:nvSpPr>
          <p:spPr>
            <a:xfrm>
              <a:off x="7534959" y="3834692"/>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BEBEBE">
                  <a:alpha val="69803"/>
                </a:srgbClr>
              </a:solidFill>
              <a:prstDash val="solid"/>
              <a:round/>
            </a:ln>
          </p:spPr>
          <p:txBody>
            <a:bodyPr/>
            <a:lstStyle/>
            <a:p>
              <a:endParaRPr/>
            </a:p>
          </p:txBody>
        </p:sp>
        <p:sp>
          <p:nvSpPr>
            <p:cNvPr id="580" name="pl580"/>
            <p:cNvSpPr/>
            <p:nvPr/>
          </p:nvSpPr>
          <p:spPr>
            <a:xfrm>
              <a:off x="7534959" y="3776024"/>
              <a:ext cx="1466144" cy="234670"/>
            </a:xfrm>
            <a:custGeom>
              <a:avLst/>
              <a:gdLst/>
              <a:ahLst/>
              <a:cxnLst/>
              <a:rect l="0" t="0" r="0" b="0"/>
              <a:pathLst>
                <a:path w="1466144" h="234670">
                  <a:moveTo>
                    <a:pt x="0" y="58667"/>
                  </a:moveTo>
                  <a:lnTo>
                    <a:pt x="209449" y="58667"/>
                  </a:lnTo>
                  <a:lnTo>
                    <a:pt x="418898" y="70401"/>
                  </a:lnTo>
                  <a:lnTo>
                    <a:pt x="628347" y="234670"/>
                  </a:lnTo>
                  <a:lnTo>
                    <a:pt x="837796" y="58667"/>
                  </a:lnTo>
                  <a:lnTo>
                    <a:pt x="1047245" y="0"/>
                  </a:lnTo>
                  <a:lnTo>
                    <a:pt x="1256695" y="211203"/>
                  </a:lnTo>
                  <a:lnTo>
                    <a:pt x="1466144" y="211203"/>
                  </a:lnTo>
                </a:path>
              </a:pathLst>
            </a:custGeom>
            <a:ln w="40651" cap="flat">
              <a:solidFill>
                <a:srgbClr val="BEBEBE">
                  <a:alpha val="69803"/>
                </a:srgbClr>
              </a:solidFill>
              <a:prstDash val="solid"/>
              <a:round/>
            </a:ln>
          </p:spPr>
          <p:txBody>
            <a:bodyPr/>
            <a:lstStyle/>
            <a:p>
              <a:endParaRPr/>
            </a:p>
          </p:txBody>
        </p:sp>
        <p:sp>
          <p:nvSpPr>
            <p:cNvPr id="581" name="pl581"/>
            <p:cNvSpPr/>
            <p:nvPr/>
          </p:nvSpPr>
          <p:spPr>
            <a:xfrm>
              <a:off x="7534959" y="3776024"/>
              <a:ext cx="1466144" cy="234670"/>
            </a:xfrm>
            <a:custGeom>
              <a:avLst/>
              <a:gdLst/>
              <a:ahLst/>
              <a:cxnLst/>
              <a:rect l="0" t="0" r="0" b="0"/>
              <a:pathLst>
                <a:path w="1466144" h="234670">
                  <a:moveTo>
                    <a:pt x="0" y="58667"/>
                  </a:moveTo>
                  <a:lnTo>
                    <a:pt x="209449" y="58667"/>
                  </a:lnTo>
                  <a:lnTo>
                    <a:pt x="418898" y="70401"/>
                  </a:lnTo>
                  <a:lnTo>
                    <a:pt x="628347" y="234670"/>
                  </a:lnTo>
                  <a:lnTo>
                    <a:pt x="837796" y="58667"/>
                  </a:lnTo>
                  <a:lnTo>
                    <a:pt x="1047245" y="0"/>
                  </a:lnTo>
                  <a:lnTo>
                    <a:pt x="1256695" y="211203"/>
                  </a:lnTo>
                  <a:lnTo>
                    <a:pt x="1466144" y="211203"/>
                  </a:lnTo>
                </a:path>
              </a:pathLst>
            </a:custGeom>
            <a:ln w="35231" cap="flat">
              <a:solidFill>
                <a:srgbClr val="BEBEBE">
                  <a:alpha val="69803"/>
                </a:srgbClr>
              </a:solidFill>
              <a:prstDash val="solid"/>
              <a:round/>
            </a:ln>
          </p:spPr>
          <p:txBody>
            <a:bodyPr/>
            <a:lstStyle/>
            <a:p>
              <a:endParaRPr/>
            </a:p>
          </p:txBody>
        </p:sp>
        <p:sp>
          <p:nvSpPr>
            <p:cNvPr id="582" name="pl582"/>
            <p:cNvSpPr/>
            <p:nvPr/>
          </p:nvSpPr>
          <p:spPr>
            <a:xfrm>
              <a:off x="7534959" y="3834692"/>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6B6B6B">
                  <a:alpha val="100000"/>
                </a:srgbClr>
              </a:solidFill>
              <a:prstDash val="solid"/>
              <a:round/>
            </a:ln>
          </p:spPr>
          <p:txBody>
            <a:bodyPr/>
            <a:lstStyle/>
            <a:p>
              <a:endParaRPr/>
            </a:p>
          </p:txBody>
        </p:sp>
        <p:sp>
          <p:nvSpPr>
            <p:cNvPr id="583" name="pl583"/>
            <p:cNvSpPr/>
            <p:nvPr/>
          </p:nvSpPr>
          <p:spPr>
            <a:xfrm>
              <a:off x="7534959" y="3776024"/>
              <a:ext cx="1466144" cy="234670"/>
            </a:xfrm>
            <a:custGeom>
              <a:avLst/>
              <a:gdLst/>
              <a:ahLst/>
              <a:cxnLst/>
              <a:rect l="0" t="0" r="0" b="0"/>
              <a:pathLst>
                <a:path w="1466144" h="234670">
                  <a:moveTo>
                    <a:pt x="0" y="58667"/>
                  </a:moveTo>
                  <a:lnTo>
                    <a:pt x="209449" y="58667"/>
                  </a:lnTo>
                  <a:lnTo>
                    <a:pt x="418898" y="70401"/>
                  </a:lnTo>
                  <a:lnTo>
                    <a:pt x="628347" y="234670"/>
                  </a:lnTo>
                  <a:lnTo>
                    <a:pt x="837796" y="58667"/>
                  </a:lnTo>
                  <a:lnTo>
                    <a:pt x="1047245" y="0"/>
                  </a:lnTo>
                  <a:lnTo>
                    <a:pt x="1256695" y="211203"/>
                  </a:lnTo>
                  <a:lnTo>
                    <a:pt x="1466144" y="211203"/>
                  </a:lnTo>
                </a:path>
              </a:pathLst>
            </a:custGeom>
            <a:ln w="40651" cap="flat">
              <a:solidFill>
                <a:srgbClr val="000000">
                  <a:alpha val="100000"/>
                </a:srgbClr>
              </a:solidFill>
              <a:prstDash val="solid"/>
              <a:round/>
            </a:ln>
          </p:spPr>
          <p:txBody>
            <a:bodyPr/>
            <a:lstStyle/>
            <a:p>
              <a:endParaRPr/>
            </a:p>
          </p:txBody>
        </p:sp>
        <p:sp>
          <p:nvSpPr>
            <p:cNvPr id="584" name="pl584"/>
            <p:cNvSpPr/>
            <p:nvPr/>
          </p:nvSpPr>
          <p:spPr>
            <a:xfrm>
              <a:off x="7534959" y="3776024"/>
              <a:ext cx="1466144" cy="234670"/>
            </a:xfrm>
            <a:custGeom>
              <a:avLst/>
              <a:gdLst/>
              <a:ahLst/>
              <a:cxnLst/>
              <a:rect l="0" t="0" r="0" b="0"/>
              <a:pathLst>
                <a:path w="1466144" h="234670">
                  <a:moveTo>
                    <a:pt x="0" y="58667"/>
                  </a:moveTo>
                  <a:lnTo>
                    <a:pt x="209449" y="58667"/>
                  </a:lnTo>
                  <a:lnTo>
                    <a:pt x="418898" y="70401"/>
                  </a:lnTo>
                  <a:lnTo>
                    <a:pt x="628347" y="234670"/>
                  </a:lnTo>
                  <a:lnTo>
                    <a:pt x="837796" y="58667"/>
                  </a:lnTo>
                  <a:lnTo>
                    <a:pt x="1047245" y="0"/>
                  </a:lnTo>
                  <a:lnTo>
                    <a:pt x="1256695" y="211203"/>
                  </a:lnTo>
                  <a:lnTo>
                    <a:pt x="1466144" y="211203"/>
                  </a:lnTo>
                </a:path>
              </a:pathLst>
            </a:custGeom>
            <a:ln w="35231" cap="flat">
              <a:solidFill>
                <a:srgbClr val="80BD41">
                  <a:alpha val="100000"/>
                </a:srgbClr>
              </a:solidFill>
              <a:prstDash val="solid"/>
              <a:round/>
            </a:ln>
          </p:spPr>
          <p:txBody>
            <a:bodyPr/>
            <a:lstStyle/>
            <a:p>
              <a:endParaRPr/>
            </a:p>
          </p:txBody>
        </p:sp>
        <p:sp>
          <p:nvSpPr>
            <p:cNvPr id="585" name="pl585"/>
            <p:cNvSpPr/>
            <p:nvPr/>
          </p:nvSpPr>
          <p:spPr>
            <a:xfrm>
              <a:off x="7461652" y="3834692"/>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586" name="tx586"/>
            <p:cNvSpPr/>
            <p:nvPr/>
          </p:nvSpPr>
          <p:spPr>
            <a:xfrm>
              <a:off x="7504814" y="36545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87" name="tx587"/>
            <p:cNvSpPr/>
            <p:nvPr/>
          </p:nvSpPr>
          <p:spPr>
            <a:xfrm>
              <a:off x="7714263" y="36545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88" name="tx588"/>
            <p:cNvSpPr/>
            <p:nvPr/>
          </p:nvSpPr>
          <p:spPr>
            <a:xfrm>
              <a:off x="7905663" y="366763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89" name="tx589"/>
            <p:cNvSpPr/>
            <p:nvPr/>
          </p:nvSpPr>
          <p:spPr>
            <a:xfrm>
              <a:off x="8084967" y="383057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590" name="tx590"/>
            <p:cNvSpPr/>
            <p:nvPr/>
          </p:nvSpPr>
          <p:spPr>
            <a:xfrm>
              <a:off x="8342611" y="36545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91" name="tx591"/>
            <p:cNvSpPr/>
            <p:nvPr/>
          </p:nvSpPr>
          <p:spPr>
            <a:xfrm>
              <a:off x="8552060" y="359728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92" name="tx592"/>
            <p:cNvSpPr/>
            <p:nvPr/>
          </p:nvSpPr>
          <p:spPr>
            <a:xfrm>
              <a:off x="8713315" y="3807057"/>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93" name="tx593"/>
            <p:cNvSpPr/>
            <p:nvPr/>
          </p:nvSpPr>
          <p:spPr>
            <a:xfrm>
              <a:off x="8922764" y="3807057"/>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594" name="rc594"/>
            <p:cNvSpPr/>
            <p:nvPr/>
          </p:nvSpPr>
          <p:spPr>
            <a:xfrm>
              <a:off x="7461652" y="4787368"/>
              <a:ext cx="1612758" cy="1019644"/>
            </a:xfrm>
            <a:prstGeom prst="rect">
              <a:avLst/>
            </a:prstGeom>
            <a:solidFill>
              <a:srgbClr val="EBEBEB">
                <a:alpha val="100000"/>
              </a:srgbClr>
            </a:solidFill>
          </p:spPr>
          <p:txBody>
            <a:bodyPr/>
            <a:lstStyle/>
            <a:p>
              <a:endParaRPr/>
            </a:p>
          </p:txBody>
        </p:sp>
        <p:sp>
          <p:nvSpPr>
            <p:cNvPr id="595" name="pl595"/>
            <p:cNvSpPr/>
            <p:nvPr/>
          </p:nvSpPr>
          <p:spPr>
            <a:xfrm>
              <a:off x="7461652" y="5578796"/>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96" name="pl596"/>
            <p:cNvSpPr/>
            <p:nvPr/>
          </p:nvSpPr>
          <p:spPr>
            <a:xfrm>
              <a:off x="7461652" y="5285457"/>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97" name="pl597"/>
            <p:cNvSpPr/>
            <p:nvPr/>
          </p:nvSpPr>
          <p:spPr>
            <a:xfrm>
              <a:off x="7461652" y="4992119"/>
              <a:ext cx="1612758" cy="0"/>
            </a:xfrm>
            <a:custGeom>
              <a:avLst/>
              <a:gdLst/>
              <a:ahLst/>
              <a:cxnLst/>
              <a:rect l="0" t="0" r="0" b="0"/>
              <a:pathLst>
                <a:path w="1612758">
                  <a:moveTo>
                    <a:pt x="0" y="0"/>
                  </a:moveTo>
                  <a:lnTo>
                    <a:pt x="1612758" y="0"/>
                  </a:lnTo>
                  <a:lnTo>
                    <a:pt x="1612758" y="0"/>
                  </a:lnTo>
                </a:path>
              </a:pathLst>
            </a:custGeom>
            <a:ln w="6775" cap="flat">
              <a:solidFill>
                <a:srgbClr val="FFFFFF">
                  <a:alpha val="100000"/>
                </a:srgbClr>
              </a:solidFill>
              <a:prstDash val="solid"/>
              <a:round/>
            </a:ln>
          </p:spPr>
          <p:txBody>
            <a:bodyPr/>
            <a:lstStyle/>
            <a:p>
              <a:endParaRPr/>
            </a:p>
          </p:txBody>
        </p:sp>
        <p:sp>
          <p:nvSpPr>
            <p:cNvPr id="598" name="pl598"/>
            <p:cNvSpPr/>
            <p:nvPr/>
          </p:nvSpPr>
          <p:spPr>
            <a:xfrm>
              <a:off x="7461652" y="5725465"/>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599" name="pl599"/>
            <p:cNvSpPr/>
            <p:nvPr/>
          </p:nvSpPr>
          <p:spPr>
            <a:xfrm>
              <a:off x="7461652" y="5432126"/>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00" name="pl600"/>
            <p:cNvSpPr/>
            <p:nvPr/>
          </p:nvSpPr>
          <p:spPr>
            <a:xfrm>
              <a:off x="7461652" y="5138788"/>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01" name="pl601"/>
            <p:cNvSpPr/>
            <p:nvPr/>
          </p:nvSpPr>
          <p:spPr>
            <a:xfrm>
              <a:off x="7461652" y="4845449"/>
              <a:ext cx="1612758" cy="0"/>
            </a:xfrm>
            <a:custGeom>
              <a:avLst/>
              <a:gdLst/>
              <a:ahLst/>
              <a:cxnLst/>
              <a:rect l="0" t="0" r="0" b="0"/>
              <a:pathLst>
                <a:path w="1612758">
                  <a:moveTo>
                    <a:pt x="0" y="0"/>
                  </a:moveTo>
                  <a:lnTo>
                    <a:pt x="1612758" y="0"/>
                  </a:lnTo>
                  <a:lnTo>
                    <a:pt x="1612758" y="0"/>
                  </a:lnTo>
                </a:path>
              </a:pathLst>
            </a:custGeom>
            <a:ln w="13550" cap="flat">
              <a:solidFill>
                <a:srgbClr val="FFFFFF">
                  <a:alpha val="100000"/>
                </a:srgbClr>
              </a:solidFill>
              <a:prstDash val="solid"/>
              <a:round/>
            </a:ln>
          </p:spPr>
          <p:txBody>
            <a:bodyPr/>
            <a:lstStyle/>
            <a:p>
              <a:endParaRPr/>
            </a:p>
          </p:txBody>
        </p:sp>
        <p:sp>
          <p:nvSpPr>
            <p:cNvPr id="602" name="pl602"/>
            <p:cNvSpPr/>
            <p:nvPr/>
          </p:nvSpPr>
          <p:spPr>
            <a:xfrm>
              <a:off x="7534959"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3" name="pl603"/>
            <p:cNvSpPr/>
            <p:nvPr/>
          </p:nvSpPr>
          <p:spPr>
            <a:xfrm>
              <a:off x="7744408"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4" name="pl604"/>
            <p:cNvSpPr/>
            <p:nvPr/>
          </p:nvSpPr>
          <p:spPr>
            <a:xfrm>
              <a:off x="795385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5" name="pl605"/>
            <p:cNvSpPr/>
            <p:nvPr/>
          </p:nvSpPr>
          <p:spPr>
            <a:xfrm>
              <a:off x="8163307"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6" name="pl606"/>
            <p:cNvSpPr/>
            <p:nvPr/>
          </p:nvSpPr>
          <p:spPr>
            <a:xfrm>
              <a:off x="8372756"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7" name="pl607"/>
            <p:cNvSpPr/>
            <p:nvPr/>
          </p:nvSpPr>
          <p:spPr>
            <a:xfrm>
              <a:off x="8582205"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8" name="pl608"/>
            <p:cNvSpPr/>
            <p:nvPr/>
          </p:nvSpPr>
          <p:spPr>
            <a:xfrm>
              <a:off x="8791654"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09" name="pl609"/>
            <p:cNvSpPr/>
            <p:nvPr/>
          </p:nvSpPr>
          <p:spPr>
            <a:xfrm>
              <a:off x="9001103" y="4787368"/>
              <a:ext cx="0" cy="1019644"/>
            </a:xfrm>
            <a:custGeom>
              <a:avLst/>
              <a:gdLst/>
              <a:ahLst/>
              <a:cxnLst/>
              <a:rect l="0" t="0" r="0" b="0"/>
              <a:pathLst>
                <a:path h="1019644">
                  <a:moveTo>
                    <a:pt x="0" y="1019644"/>
                  </a:moveTo>
                  <a:lnTo>
                    <a:pt x="0" y="0"/>
                  </a:lnTo>
                  <a:lnTo>
                    <a:pt x="0" y="0"/>
                  </a:lnTo>
                </a:path>
              </a:pathLst>
            </a:custGeom>
            <a:ln w="13550" cap="flat">
              <a:solidFill>
                <a:srgbClr val="FFFFFF">
                  <a:alpha val="100000"/>
                </a:srgbClr>
              </a:solidFill>
              <a:prstDash val="solid"/>
              <a:round/>
            </a:ln>
          </p:spPr>
          <p:txBody>
            <a:bodyPr/>
            <a:lstStyle/>
            <a:p>
              <a:endParaRPr/>
            </a:p>
          </p:txBody>
        </p:sp>
        <p:sp>
          <p:nvSpPr>
            <p:cNvPr id="610" name="pl610"/>
            <p:cNvSpPr/>
            <p:nvPr/>
          </p:nvSpPr>
          <p:spPr>
            <a:xfrm>
              <a:off x="7534959" y="5138788"/>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BEBEBE">
                  <a:alpha val="69803"/>
                </a:srgbClr>
              </a:solidFill>
              <a:prstDash val="solid"/>
              <a:round/>
            </a:ln>
          </p:spPr>
          <p:txBody>
            <a:bodyPr/>
            <a:lstStyle/>
            <a:p>
              <a:endParaRPr/>
            </a:p>
          </p:txBody>
        </p:sp>
        <p:sp>
          <p:nvSpPr>
            <p:cNvPr id="611" name="pl611"/>
            <p:cNvSpPr/>
            <p:nvPr/>
          </p:nvSpPr>
          <p:spPr>
            <a:xfrm>
              <a:off x="7534959" y="5138788"/>
              <a:ext cx="1466144" cy="328539"/>
            </a:xfrm>
            <a:custGeom>
              <a:avLst/>
              <a:gdLst/>
              <a:ahLst/>
              <a:cxnLst/>
              <a:rect l="0" t="0" r="0" b="0"/>
              <a:pathLst>
                <a:path w="1466144" h="328539">
                  <a:moveTo>
                    <a:pt x="0" y="58667"/>
                  </a:moveTo>
                  <a:lnTo>
                    <a:pt x="209449" y="0"/>
                  </a:lnTo>
                  <a:lnTo>
                    <a:pt x="418898" y="140802"/>
                  </a:lnTo>
                  <a:lnTo>
                    <a:pt x="628347" y="328539"/>
                  </a:lnTo>
                  <a:lnTo>
                    <a:pt x="837796" y="258137"/>
                  </a:lnTo>
                  <a:lnTo>
                    <a:pt x="1047245" y="211203"/>
                  </a:lnTo>
                  <a:lnTo>
                    <a:pt x="1256695" y="222937"/>
                  </a:lnTo>
                  <a:lnTo>
                    <a:pt x="1466144" y="152536"/>
                  </a:lnTo>
                </a:path>
              </a:pathLst>
            </a:custGeom>
            <a:ln w="40651" cap="flat">
              <a:solidFill>
                <a:srgbClr val="BEBEBE">
                  <a:alpha val="69803"/>
                </a:srgbClr>
              </a:solidFill>
              <a:prstDash val="solid"/>
              <a:round/>
            </a:ln>
          </p:spPr>
          <p:txBody>
            <a:bodyPr/>
            <a:lstStyle/>
            <a:p>
              <a:endParaRPr/>
            </a:p>
          </p:txBody>
        </p:sp>
        <p:sp>
          <p:nvSpPr>
            <p:cNvPr id="612" name="pl612"/>
            <p:cNvSpPr/>
            <p:nvPr/>
          </p:nvSpPr>
          <p:spPr>
            <a:xfrm>
              <a:off x="7534959" y="5138788"/>
              <a:ext cx="1466144" cy="328539"/>
            </a:xfrm>
            <a:custGeom>
              <a:avLst/>
              <a:gdLst/>
              <a:ahLst/>
              <a:cxnLst/>
              <a:rect l="0" t="0" r="0" b="0"/>
              <a:pathLst>
                <a:path w="1466144" h="328539">
                  <a:moveTo>
                    <a:pt x="0" y="58667"/>
                  </a:moveTo>
                  <a:lnTo>
                    <a:pt x="209449" y="0"/>
                  </a:lnTo>
                  <a:lnTo>
                    <a:pt x="418898" y="140802"/>
                  </a:lnTo>
                  <a:lnTo>
                    <a:pt x="628347" y="328539"/>
                  </a:lnTo>
                  <a:lnTo>
                    <a:pt x="837796" y="258137"/>
                  </a:lnTo>
                  <a:lnTo>
                    <a:pt x="1047245" y="211203"/>
                  </a:lnTo>
                  <a:lnTo>
                    <a:pt x="1256695" y="222937"/>
                  </a:lnTo>
                  <a:lnTo>
                    <a:pt x="1466144" y="152536"/>
                  </a:lnTo>
                </a:path>
              </a:pathLst>
            </a:custGeom>
            <a:ln w="35231" cap="flat">
              <a:solidFill>
                <a:srgbClr val="BEBEBE">
                  <a:alpha val="69803"/>
                </a:srgbClr>
              </a:solidFill>
              <a:prstDash val="solid"/>
              <a:round/>
            </a:ln>
          </p:spPr>
          <p:txBody>
            <a:bodyPr/>
            <a:lstStyle/>
            <a:p>
              <a:endParaRPr/>
            </a:p>
          </p:txBody>
        </p:sp>
        <p:sp>
          <p:nvSpPr>
            <p:cNvPr id="613" name="pl613"/>
            <p:cNvSpPr/>
            <p:nvPr/>
          </p:nvSpPr>
          <p:spPr>
            <a:xfrm>
              <a:off x="7534959" y="5138788"/>
              <a:ext cx="1466144" cy="105601"/>
            </a:xfrm>
            <a:custGeom>
              <a:avLst/>
              <a:gdLst/>
              <a:ahLst/>
              <a:cxnLst/>
              <a:rect l="0" t="0" r="0" b="0"/>
              <a:pathLst>
                <a:path w="1466144" h="105601">
                  <a:moveTo>
                    <a:pt x="0" y="0"/>
                  </a:moveTo>
                  <a:lnTo>
                    <a:pt x="209449" y="0"/>
                  </a:lnTo>
                  <a:lnTo>
                    <a:pt x="418898" y="23467"/>
                  </a:lnTo>
                  <a:lnTo>
                    <a:pt x="628347" y="105601"/>
                  </a:lnTo>
                  <a:lnTo>
                    <a:pt x="837796" y="0"/>
                  </a:lnTo>
                  <a:lnTo>
                    <a:pt x="1047245" y="58667"/>
                  </a:lnTo>
                  <a:lnTo>
                    <a:pt x="1256695" y="58667"/>
                  </a:lnTo>
                  <a:lnTo>
                    <a:pt x="1466144" y="46934"/>
                  </a:lnTo>
                </a:path>
              </a:pathLst>
            </a:custGeom>
            <a:ln w="20325" cap="flat">
              <a:solidFill>
                <a:srgbClr val="6B6B6B">
                  <a:alpha val="100000"/>
                </a:srgbClr>
              </a:solidFill>
              <a:prstDash val="solid"/>
              <a:round/>
            </a:ln>
          </p:spPr>
          <p:txBody>
            <a:bodyPr/>
            <a:lstStyle/>
            <a:p>
              <a:endParaRPr/>
            </a:p>
          </p:txBody>
        </p:sp>
        <p:sp>
          <p:nvSpPr>
            <p:cNvPr id="614" name="pl614"/>
            <p:cNvSpPr/>
            <p:nvPr/>
          </p:nvSpPr>
          <p:spPr>
            <a:xfrm>
              <a:off x="7534959" y="5138788"/>
              <a:ext cx="1466144" cy="328539"/>
            </a:xfrm>
            <a:custGeom>
              <a:avLst/>
              <a:gdLst/>
              <a:ahLst/>
              <a:cxnLst/>
              <a:rect l="0" t="0" r="0" b="0"/>
              <a:pathLst>
                <a:path w="1466144" h="328539">
                  <a:moveTo>
                    <a:pt x="0" y="58667"/>
                  </a:moveTo>
                  <a:lnTo>
                    <a:pt x="209449" y="0"/>
                  </a:lnTo>
                  <a:lnTo>
                    <a:pt x="418898" y="140802"/>
                  </a:lnTo>
                  <a:lnTo>
                    <a:pt x="628347" y="328539"/>
                  </a:lnTo>
                  <a:lnTo>
                    <a:pt x="837796" y="258137"/>
                  </a:lnTo>
                  <a:lnTo>
                    <a:pt x="1047245" y="211203"/>
                  </a:lnTo>
                  <a:lnTo>
                    <a:pt x="1256695" y="222937"/>
                  </a:lnTo>
                  <a:lnTo>
                    <a:pt x="1466144" y="152536"/>
                  </a:lnTo>
                </a:path>
              </a:pathLst>
            </a:custGeom>
            <a:ln w="40651" cap="flat">
              <a:solidFill>
                <a:srgbClr val="000000">
                  <a:alpha val="100000"/>
                </a:srgbClr>
              </a:solidFill>
              <a:prstDash val="solid"/>
              <a:round/>
            </a:ln>
          </p:spPr>
          <p:txBody>
            <a:bodyPr/>
            <a:lstStyle/>
            <a:p>
              <a:endParaRPr/>
            </a:p>
          </p:txBody>
        </p:sp>
        <p:sp>
          <p:nvSpPr>
            <p:cNvPr id="615" name="pl615"/>
            <p:cNvSpPr/>
            <p:nvPr/>
          </p:nvSpPr>
          <p:spPr>
            <a:xfrm>
              <a:off x="7534959" y="5138788"/>
              <a:ext cx="1466144" cy="328539"/>
            </a:xfrm>
            <a:custGeom>
              <a:avLst/>
              <a:gdLst/>
              <a:ahLst/>
              <a:cxnLst/>
              <a:rect l="0" t="0" r="0" b="0"/>
              <a:pathLst>
                <a:path w="1466144" h="328539">
                  <a:moveTo>
                    <a:pt x="0" y="58667"/>
                  </a:moveTo>
                  <a:lnTo>
                    <a:pt x="209449" y="0"/>
                  </a:lnTo>
                  <a:lnTo>
                    <a:pt x="418898" y="140802"/>
                  </a:lnTo>
                  <a:lnTo>
                    <a:pt x="628347" y="328539"/>
                  </a:lnTo>
                  <a:lnTo>
                    <a:pt x="837796" y="258137"/>
                  </a:lnTo>
                  <a:lnTo>
                    <a:pt x="1047245" y="211203"/>
                  </a:lnTo>
                  <a:lnTo>
                    <a:pt x="1256695" y="222937"/>
                  </a:lnTo>
                  <a:lnTo>
                    <a:pt x="1466144" y="152536"/>
                  </a:lnTo>
                </a:path>
              </a:pathLst>
            </a:custGeom>
            <a:ln w="35231" cap="flat">
              <a:solidFill>
                <a:srgbClr val="80BD41">
                  <a:alpha val="100000"/>
                </a:srgbClr>
              </a:solidFill>
              <a:prstDash val="solid"/>
              <a:round/>
            </a:ln>
          </p:spPr>
          <p:txBody>
            <a:bodyPr/>
            <a:lstStyle/>
            <a:p>
              <a:endParaRPr/>
            </a:p>
          </p:txBody>
        </p:sp>
        <p:sp>
          <p:nvSpPr>
            <p:cNvPr id="616" name="pl616"/>
            <p:cNvSpPr/>
            <p:nvPr/>
          </p:nvSpPr>
          <p:spPr>
            <a:xfrm>
              <a:off x="7461652" y="5138788"/>
              <a:ext cx="1612758" cy="0"/>
            </a:xfrm>
            <a:custGeom>
              <a:avLst/>
              <a:gdLst/>
              <a:ahLst/>
              <a:cxnLst/>
              <a:rect l="0" t="0" r="0" b="0"/>
              <a:pathLst>
                <a:path w="1612758">
                  <a:moveTo>
                    <a:pt x="0" y="0"/>
                  </a:moveTo>
                  <a:lnTo>
                    <a:pt x="1612758" y="0"/>
                  </a:lnTo>
                  <a:lnTo>
                    <a:pt x="1612758" y="0"/>
                  </a:lnTo>
                </a:path>
              </a:pathLst>
            </a:custGeom>
            <a:ln w="13550" cap="flat">
              <a:solidFill>
                <a:srgbClr val="000000">
                  <a:alpha val="100000"/>
                </a:srgbClr>
              </a:solidFill>
              <a:prstDash val="dash"/>
              <a:round/>
            </a:ln>
          </p:spPr>
          <p:txBody>
            <a:bodyPr/>
            <a:lstStyle/>
            <a:p>
              <a:endParaRPr/>
            </a:p>
          </p:txBody>
        </p:sp>
        <p:sp>
          <p:nvSpPr>
            <p:cNvPr id="617" name="tx617"/>
            <p:cNvSpPr/>
            <p:nvPr/>
          </p:nvSpPr>
          <p:spPr>
            <a:xfrm>
              <a:off x="7486764" y="5018714"/>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18" name="tx618"/>
            <p:cNvSpPr/>
            <p:nvPr/>
          </p:nvSpPr>
          <p:spPr>
            <a:xfrm>
              <a:off x="7714263" y="49586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19" name="tx619"/>
            <p:cNvSpPr/>
            <p:nvPr/>
          </p:nvSpPr>
          <p:spPr>
            <a:xfrm>
              <a:off x="7875518" y="5100796"/>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20" name="tx620"/>
            <p:cNvSpPr/>
            <p:nvPr/>
          </p:nvSpPr>
          <p:spPr>
            <a:xfrm>
              <a:off x="8084967" y="5287210"/>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621" name="tx621"/>
            <p:cNvSpPr/>
            <p:nvPr/>
          </p:nvSpPr>
          <p:spPr>
            <a:xfrm>
              <a:off x="8294416" y="5218132"/>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622" name="tx622"/>
            <p:cNvSpPr/>
            <p:nvPr/>
          </p:nvSpPr>
          <p:spPr>
            <a:xfrm>
              <a:off x="8503865" y="5169874"/>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623" name="tx623"/>
            <p:cNvSpPr/>
            <p:nvPr/>
          </p:nvSpPr>
          <p:spPr>
            <a:xfrm>
              <a:off x="8713315" y="518160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624" name="tx624"/>
            <p:cNvSpPr/>
            <p:nvPr/>
          </p:nvSpPr>
          <p:spPr>
            <a:xfrm>
              <a:off x="8922764" y="5111154"/>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625" name="tx625"/>
            <p:cNvSpPr/>
            <p:nvPr/>
          </p:nvSpPr>
          <p:spPr>
            <a:xfrm>
              <a:off x="1125516" y="4637209"/>
              <a:ext cx="8262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Solomon Islands</a:t>
              </a:r>
            </a:p>
          </p:txBody>
        </p:sp>
        <p:sp>
          <p:nvSpPr>
            <p:cNvPr id="626" name="tx626"/>
            <p:cNvSpPr/>
            <p:nvPr/>
          </p:nvSpPr>
          <p:spPr>
            <a:xfrm>
              <a:off x="3006636" y="4638627"/>
              <a:ext cx="42870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Thailand</a:t>
              </a:r>
            </a:p>
          </p:txBody>
        </p:sp>
        <p:sp>
          <p:nvSpPr>
            <p:cNvPr id="627" name="tx627"/>
            <p:cNvSpPr/>
            <p:nvPr/>
          </p:nvSpPr>
          <p:spPr>
            <a:xfrm>
              <a:off x="4605245" y="4638627"/>
              <a:ext cx="59618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Timor-Leste</a:t>
              </a:r>
            </a:p>
          </p:txBody>
        </p:sp>
        <p:sp>
          <p:nvSpPr>
            <p:cNvPr id="628" name="tx628"/>
            <p:cNvSpPr/>
            <p:nvPr/>
          </p:nvSpPr>
          <p:spPr>
            <a:xfrm>
              <a:off x="6427239" y="4616417"/>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Tonga</a:t>
              </a:r>
            </a:p>
          </p:txBody>
        </p:sp>
        <p:sp>
          <p:nvSpPr>
            <p:cNvPr id="629" name="tx629"/>
            <p:cNvSpPr/>
            <p:nvPr/>
          </p:nvSpPr>
          <p:spPr>
            <a:xfrm>
              <a:off x="8059845" y="4638627"/>
              <a:ext cx="41637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Vanuatu</a:t>
              </a:r>
            </a:p>
          </p:txBody>
        </p:sp>
        <p:sp>
          <p:nvSpPr>
            <p:cNvPr id="630" name="tx630"/>
            <p:cNvSpPr/>
            <p:nvPr/>
          </p:nvSpPr>
          <p:spPr>
            <a:xfrm>
              <a:off x="1305762" y="3312321"/>
              <a:ext cx="46575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Myanmar</a:t>
              </a:r>
            </a:p>
          </p:txBody>
        </p:sp>
        <p:sp>
          <p:nvSpPr>
            <p:cNvPr id="631" name="tx631"/>
            <p:cNvSpPr/>
            <p:nvPr/>
          </p:nvSpPr>
          <p:spPr>
            <a:xfrm>
              <a:off x="3068792" y="3334531"/>
              <a:ext cx="3043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Nauru</a:t>
              </a:r>
            </a:p>
          </p:txBody>
        </p:sp>
        <p:sp>
          <p:nvSpPr>
            <p:cNvPr id="632" name="tx632"/>
            <p:cNvSpPr/>
            <p:nvPr/>
          </p:nvSpPr>
          <p:spPr>
            <a:xfrm>
              <a:off x="4788411" y="3334531"/>
              <a:ext cx="22985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Niue</a:t>
              </a:r>
            </a:p>
          </p:txBody>
        </p:sp>
        <p:sp>
          <p:nvSpPr>
            <p:cNvPr id="633" name="tx633"/>
            <p:cNvSpPr/>
            <p:nvPr/>
          </p:nvSpPr>
          <p:spPr>
            <a:xfrm>
              <a:off x="6442764" y="3334531"/>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Palau</a:t>
              </a:r>
            </a:p>
          </p:txBody>
        </p:sp>
        <p:sp>
          <p:nvSpPr>
            <p:cNvPr id="634" name="tx634"/>
            <p:cNvSpPr/>
            <p:nvPr/>
          </p:nvSpPr>
          <p:spPr>
            <a:xfrm>
              <a:off x="7997772" y="3313631"/>
              <a:ext cx="54051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Philippines</a:t>
              </a:r>
            </a:p>
          </p:txBody>
        </p:sp>
        <p:sp>
          <p:nvSpPr>
            <p:cNvPr id="635" name="tx635"/>
            <p:cNvSpPr/>
            <p:nvPr/>
          </p:nvSpPr>
          <p:spPr>
            <a:xfrm>
              <a:off x="1296294" y="2030435"/>
              <a:ext cx="4846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Indonesia</a:t>
              </a:r>
            </a:p>
          </p:txBody>
        </p:sp>
        <p:sp>
          <p:nvSpPr>
            <p:cNvPr id="636" name="tx636"/>
            <p:cNvSpPr/>
            <p:nvPr/>
          </p:nvSpPr>
          <p:spPr>
            <a:xfrm>
              <a:off x="3050183" y="2030435"/>
              <a:ext cx="34161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Kiribati</a:t>
              </a:r>
            </a:p>
          </p:txBody>
        </p:sp>
        <p:sp>
          <p:nvSpPr>
            <p:cNvPr id="637" name="tx637"/>
            <p:cNvSpPr/>
            <p:nvPr/>
          </p:nvSpPr>
          <p:spPr>
            <a:xfrm>
              <a:off x="4682844" y="2008225"/>
              <a:ext cx="44098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Malaysia</a:t>
              </a:r>
            </a:p>
          </p:txBody>
        </p:sp>
        <p:sp>
          <p:nvSpPr>
            <p:cNvPr id="638" name="tx638"/>
            <p:cNvSpPr/>
            <p:nvPr/>
          </p:nvSpPr>
          <p:spPr>
            <a:xfrm>
              <a:off x="6315506" y="2030435"/>
              <a:ext cx="54035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Micronesia</a:t>
              </a:r>
            </a:p>
          </p:txBody>
        </p:sp>
        <p:sp>
          <p:nvSpPr>
            <p:cNvPr id="639" name="tx639"/>
            <p:cNvSpPr/>
            <p:nvPr/>
          </p:nvSpPr>
          <p:spPr>
            <a:xfrm>
              <a:off x="8041264" y="2008225"/>
              <a:ext cx="4535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Mongolia</a:t>
              </a:r>
            </a:p>
          </p:txBody>
        </p:sp>
        <p:sp>
          <p:nvSpPr>
            <p:cNvPr id="640" name="tx640"/>
            <p:cNvSpPr/>
            <p:nvPr/>
          </p:nvSpPr>
          <p:spPr>
            <a:xfrm>
              <a:off x="1063469" y="726339"/>
              <a:ext cx="95034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Brunei Darussalam</a:t>
              </a:r>
            </a:p>
          </p:txBody>
        </p:sp>
        <p:sp>
          <p:nvSpPr>
            <p:cNvPr id="641" name="tx641"/>
            <p:cNvSpPr/>
            <p:nvPr/>
          </p:nvSpPr>
          <p:spPr>
            <a:xfrm>
              <a:off x="2966281" y="724920"/>
              <a:ext cx="50941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Cambodia</a:t>
              </a:r>
            </a:p>
          </p:txBody>
        </p:sp>
        <p:sp>
          <p:nvSpPr>
            <p:cNvPr id="642" name="tx642"/>
            <p:cNvSpPr/>
            <p:nvPr/>
          </p:nvSpPr>
          <p:spPr>
            <a:xfrm>
              <a:off x="4757333" y="724920"/>
              <a:ext cx="2920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China</a:t>
              </a:r>
            </a:p>
          </p:txBody>
        </p:sp>
        <p:sp>
          <p:nvSpPr>
            <p:cNvPr id="643" name="tx643"/>
            <p:cNvSpPr/>
            <p:nvPr/>
          </p:nvSpPr>
          <p:spPr>
            <a:xfrm>
              <a:off x="6262655" y="724920"/>
              <a:ext cx="64605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Cook Islands</a:t>
              </a:r>
            </a:p>
          </p:txBody>
        </p:sp>
        <p:sp>
          <p:nvSpPr>
            <p:cNvPr id="644" name="tx644"/>
            <p:cNvSpPr/>
            <p:nvPr/>
          </p:nvSpPr>
          <p:spPr>
            <a:xfrm>
              <a:off x="8196653" y="704129"/>
              <a:ext cx="14275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Fiji</a:t>
              </a:r>
            </a:p>
          </p:txBody>
        </p:sp>
        <p:sp>
          <p:nvSpPr>
            <p:cNvPr id="645" name="pl645"/>
            <p:cNvSpPr/>
            <p:nvPr/>
          </p:nvSpPr>
          <p:spPr>
            <a:xfrm>
              <a:off x="8055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6" name="pl646"/>
            <p:cNvSpPr/>
            <p:nvPr/>
          </p:nvSpPr>
          <p:spPr>
            <a:xfrm>
              <a:off x="101501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7" name="pl647"/>
            <p:cNvSpPr/>
            <p:nvPr/>
          </p:nvSpPr>
          <p:spPr>
            <a:xfrm>
              <a:off x="122446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8" name="pl648"/>
            <p:cNvSpPr/>
            <p:nvPr/>
          </p:nvSpPr>
          <p:spPr>
            <a:xfrm>
              <a:off x="143391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49" name="pl649"/>
            <p:cNvSpPr/>
            <p:nvPr/>
          </p:nvSpPr>
          <p:spPr>
            <a:xfrm>
              <a:off x="164336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0" name="pl650"/>
            <p:cNvSpPr/>
            <p:nvPr/>
          </p:nvSpPr>
          <p:spPr>
            <a:xfrm>
              <a:off x="18528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1" name="pl651"/>
            <p:cNvSpPr/>
            <p:nvPr/>
          </p:nvSpPr>
          <p:spPr>
            <a:xfrm>
              <a:off x="206226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2" name="pl652"/>
            <p:cNvSpPr/>
            <p:nvPr/>
          </p:nvSpPr>
          <p:spPr>
            <a:xfrm>
              <a:off x="2271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53" name="tx653"/>
            <p:cNvSpPr/>
            <p:nvPr/>
          </p:nvSpPr>
          <p:spPr>
            <a:xfrm rot="-5400000">
              <a:off x="6804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4" name="tx654"/>
            <p:cNvSpPr/>
            <p:nvPr/>
          </p:nvSpPr>
          <p:spPr>
            <a:xfrm rot="-5400000">
              <a:off x="88986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55" name="tx655"/>
            <p:cNvSpPr/>
            <p:nvPr/>
          </p:nvSpPr>
          <p:spPr>
            <a:xfrm rot="-5400000">
              <a:off x="109931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56" name="tx656"/>
            <p:cNvSpPr/>
            <p:nvPr/>
          </p:nvSpPr>
          <p:spPr>
            <a:xfrm rot="-5400000">
              <a:off x="130875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57" name="tx657"/>
            <p:cNvSpPr/>
            <p:nvPr/>
          </p:nvSpPr>
          <p:spPr>
            <a:xfrm rot="-5400000">
              <a:off x="151820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58" name="tx658"/>
            <p:cNvSpPr/>
            <p:nvPr/>
          </p:nvSpPr>
          <p:spPr>
            <a:xfrm rot="-5400000">
              <a:off x="1727630"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59" name="tx659"/>
            <p:cNvSpPr/>
            <p:nvPr/>
          </p:nvSpPr>
          <p:spPr>
            <a:xfrm rot="-5400000">
              <a:off x="193710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0" name="tx660"/>
            <p:cNvSpPr/>
            <p:nvPr/>
          </p:nvSpPr>
          <p:spPr>
            <a:xfrm rot="-5400000">
              <a:off x="2146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61" name="pl661"/>
            <p:cNvSpPr/>
            <p:nvPr/>
          </p:nvSpPr>
          <p:spPr>
            <a:xfrm>
              <a:off x="248791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2" name="pl662"/>
            <p:cNvSpPr/>
            <p:nvPr/>
          </p:nvSpPr>
          <p:spPr>
            <a:xfrm>
              <a:off x="269736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3" name="pl663"/>
            <p:cNvSpPr/>
            <p:nvPr/>
          </p:nvSpPr>
          <p:spPr>
            <a:xfrm>
              <a:off x="29068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4" name="pl664"/>
            <p:cNvSpPr/>
            <p:nvPr/>
          </p:nvSpPr>
          <p:spPr>
            <a:xfrm>
              <a:off x="311626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5" name="pl665"/>
            <p:cNvSpPr/>
            <p:nvPr/>
          </p:nvSpPr>
          <p:spPr>
            <a:xfrm>
              <a:off x="3325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6" name="pl666"/>
            <p:cNvSpPr/>
            <p:nvPr/>
          </p:nvSpPr>
          <p:spPr>
            <a:xfrm>
              <a:off x="353516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7" name="pl667"/>
            <p:cNvSpPr/>
            <p:nvPr/>
          </p:nvSpPr>
          <p:spPr>
            <a:xfrm>
              <a:off x="3744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8" name="pl668"/>
            <p:cNvSpPr/>
            <p:nvPr/>
          </p:nvSpPr>
          <p:spPr>
            <a:xfrm>
              <a:off x="39540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69" name="tx669"/>
            <p:cNvSpPr/>
            <p:nvPr/>
          </p:nvSpPr>
          <p:spPr>
            <a:xfrm rot="-5400000">
              <a:off x="236275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70" name="tx670"/>
            <p:cNvSpPr/>
            <p:nvPr/>
          </p:nvSpPr>
          <p:spPr>
            <a:xfrm rot="-5400000">
              <a:off x="257220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71" name="tx671"/>
            <p:cNvSpPr/>
            <p:nvPr/>
          </p:nvSpPr>
          <p:spPr>
            <a:xfrm rot="-5400000">
              <a:off x="278165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72" name="tx672"/>
            <p:cNvSpPr/>
            <p:nvPr/>
          </p:nvSpPr>
          <p:spPr>
            <a:xfrm rot="-5400000">
              <a:off x="299110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73" name="tx673"/>
            <p:cNvSpPr/>
            <p:nvPr/>
          </p:nvSpPr>
          <p:spPr>
            <a:xfrm rot="-5400000">
              <a:off x="3200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74" name="tx674"/>
            <p:cNvSpPr/>
            <p:nvPr/>
          </p:nvSpPr>
          <p:spPr>
            <a:xfrm rot="-5400000">
              <a:off x="3409978"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75" name="tx675"/>
            <p:cNvSpPr/>
            <p:nvPr/>
          </p:nvSpPr>
          <p:spPr>
            <a:xfrm rot="-5400000">
              <a:off x="3619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76" name="tx676"/>
            <p:cNvSpPr/>
            <p:nvPr/>
          </p:nvSpPr>
          <p:spPr>
            <a:xfrm rot="-5400000">
              <a:off x="382890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7" name="pl677"/>
            <p:cNvSpPr/>
            <p:nvPr/>
          </p:nvSpPr>
          <p:spPr>
            <a:xfrm>
              <a:off x="417026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8" name="pl678"/>
            <p:cNvSpPr/>
            <p:nvPr/>
          </p:nvSpPr>
          <p:spPr>
            <a:xfrm>
              <a:off x="437971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79" name="pl679"/>
            <p:cNvSpPr/>
            <p:nvPr/>
          </p:nvSpPr>
          <p:spPr>
            <a:xfrm>
              <a:off x="458916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0" name="pl680"/>
            <p:cNvSpPr/>
            <p:nvPr/>
          </p:nvSpPr>
          <p:spPr>
            <a:xfrm>
              <a:off x="4798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1" name="pl681"/>
            <p:cNvSpPr/>
            <p:nvPr/>
          </p:nvSpPr>
          <p:spPr>
            <a:xfrm>
              <a:off x="500806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2" name="pl682"/>
            <p:cNvSpPr/>
            <p:nvPr/>
          </p:nvSpPr>
          <p:spPr>
            <a:xfrm>
              <a:off x="52175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3" name="pl683"/>
            <p:cNvSpPr/>
            <p:nvPr/>
          </p:nvSpPr>
          <p:spPr>
            <a:xfrm>
              <a:off x="5426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4" name="pl684"/>
            <p:cNvSpPr/>
            <p:nvPr/>
          </p:nvSpPr>
          <p:spPr>
            <a:xfrm>
              <a:off x="5636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85" name="tx685"/>
            <p:cNvSpPr/>
            <p:nvPr/>
          </p:nvSpPr>
          <p:spPr>
            <a:xfrm rot="-5400000">
              <a:off x="404510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86" name="tx686"/>
            <p:cNvSpPr/>
            <p:nvPr/>
          </p:nvSpPr>
          <p:spPr>
            <a:xfrm rot="-5400000">
              <a:off x="425455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87" name="tx687"/>
            <p:cNvSpPr/>
            <p:nvPr/>
          </p:nvSpPr>
          <p:spPr>
            <a:xfrm rot="-5400000">
              <a:off x="446400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88" name="tx688"/>
            <p:cNvSpPr/>
            <p:nvPr/>
          </p:nvSpPr>
          <p:spPr>
            <a:xfrm rot="-5400000">
              <a:off x="4673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89" name="tx689"/>
            <p:cNvSpPr/>
            <p:nvPr/>
          </p:nvSpPr>
          <p:spPr>
            <a:xfrm rot="-5400000">
              <a:off x="488290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90" name="tx690"/>
            <p:cNvSpPr/>
            <p:nvPr/>
          </p:nvSpPr>
          <p:spPr>
            <a:xfrm rot="-5400000">
              <a:off x="509232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91" name="tx691"/>
            <p:cNvSpPr/>
            <p:nvPr/>
          </p:nvSpPr>
          <p:spPr>
            <a:xfrm rot="-5400000">
              <a:off x="5301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92" name="tx692"/>
            <p:cNvSpPr/>
            <p:nvPr/>
          </p:nvSpPr>
          <p:spPr>
            <a:xfrm rot="-5400000">
              <a:off x="5511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93" name="pl693"/>
            <p:cNvSpPr/>
            <p:nvPr/>
          </p:nvSpPr>
          <p:spPr>
            <a:xfrm>
              <a:off x="585261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4" name="pl694"/>
            <p:cNvSpPr/>
            <p:nvPr/>
          </p:nvSpPr>
          <p:spPr>
            <a:xfrm>
              <a:off x="606206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5" name="pl695"/>
            <p:cNvSpPr/>
            <p:nvPr/>
          </p:nvSpPr>
          <p:spPr>
            <a:xfrm>
              <a:off x="62715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6" name="pl696"/>
            <p:cNvSpPr/>
            <p:nvPr/>
          </p:nvSpPr>
          <p:spPr>
            <a:xfrm>
              <a:off x="6480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7" name="pl697"/>
            <p:cNvSpPr/>
            <p:nvPr/>
          </p:nvSpPr>
          <p:spPr>
            <a:xfrm>
              <a:off x="6690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8" name="pl698"/>
            <p:cNvSpPr/>
            <p:nvPr/>
          </p:nvSpPr>
          <p:spPr>
            <a:xfrm>
              <a:off x="689985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699" name="pl699"/>
            <p:cNvSpPr/>
            <p:nvPr/>
          </p:nvSpPr>
          <p:spPr>
            <a:xfrm>
              <a:off x="71093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0" name="pl700"/>
            <p:cNvSpPr/>
            <p:nvPr/>
          </p:nvSpPr>
          <p:spPr>
            <a:xfrm>
              <a:off x="731875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01" name="tx701"/>
            <p:cNvSpPr/>
            <p:nvPr/>
          </p:nvSpPr>
          <p:spPr>
            <a:xfrm rot="-5400000">
              <a:off x="572745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02" name="tx702"/>
            <p:cNvSpPr/>
            <p:nvPr/>
          </p:nvSpPr>
          <p:spPr>
            <a:xfrm rot="-5400000">
              <a:off x="593690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03" name="tx703"/>
            <p:cNvSpPr/>
            <p:nvPr/>
          </p:nvSpPr>
          <p:spPr>
            <a:xfrm rot="-5400000">
              <a:off x="614635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4" name="tx704"/>
            <p:cNvSpPr/>
            <p:nvPr/>
          </p:nvSpPr>
          <p:spPr>
            <a:xfrm rot="-5400000">
              <a:off x="6355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5" name="tx705"/>
            <p:cNvSpPr/>
            <p:nvPr/>
          </p:nvSpPr>
          <p:spPr>
            <a:xfrm rot="-5400000">
              <a:off x="6565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6" name="tx706"/>
            <p:cNvSpPr/>
            <p:nvPr/>
          </p:nvSpPr>
          <p:spPr>
            <a:xfrm rot="-5400000">
              <a:off x="6774673"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7" name="tx707"/>
            <p:cNvSpPr/>
            <p:nvPr/>
          </p:nvSpPr>
          <p:spPr>
            <a:xfrm rot="-5400000">
              <a:off x="69841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8" name="tx708"/>
            <p:cNvSpPr/>
            <p:nvPr/>
          </p:nvSpPr>
          <p:spPr>
            <a:xfrm rot="-5400000">
              <a:off x="719359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09" name="pl709"/>
            <p:cNvSpPr/>
            <p:nvPr/>
          </p:nvSpPr>
          <p:spPr>
            <a:xfrm>
              <a:off x="75349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0" name="pl710"/>
            <p:cNvSpPr/>
            <p:nvPr/>
          </p:nvSpPr>
          <p:spPr>
            <a:xfrm>
              <a:off x="7744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1" name="pl711"/>
            <p:cNvSpPr/>
            <p:nvPr/>
          </p:nvSpPr>
          <p:spPr>
            <a:xfrm>
              <a:off x="795385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2" name="pl712"/>
            <p:cNvSpPr/>
            <p:nvPr/>
          </p:nvSpPr>
          <p:spPr>
            <a:xfrm>
              <a:off x="816330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3" name="pl713"/>
            <p:cNvSpPr/>
            <p:nvPr/>
          </p:nvSpPr>
          <p:spPr>
            <a:xfrm>
              <a:off x="837275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4" name="pl714"/>
            <p:cNvSpPr/>
            <p:nvPr/>
          </p:nvSpPr>
          <p:spPr>
            <a:xfrm>
              <a:off x="858220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5" name="pl715"/>
            <p:cNvSpPr/>
            <p:nvPr/>
          </p:nvSpPr>
          <p:spPr>
            <a:xfrm>
              <a:off x="879165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6" name="pl716"/>
            <p:cNvSpPr/>
            <p:nvPr/>
          </p:nvSpPr>
          <p:spPr>
            <a:xfrm>
              <a:off x="900110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717" name="tx717"/>
            <p:cNvSpPr/>
            <p:nvPr/>
          </p:nvSpPr>
          <p:spPr>
            <a:xfrm rot="-5400000">
              <a:off x="74098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18" name="tx718"/>
            <p:cNvSpPr/>
            <p:nvPr/>
          </p:nvSpPr>
          <p:spPr>
            <a:xfrm rot="-5400000">
              <a:off x="761925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19" name="tx719"/>
            <p:cNvSpPr/>
            <p:nvPr/>
          </p:nvSpPr>
          <p:spPr>
            <a:xfrm rot="-5400000">
              <a:off x="782870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20" name="tx720"/>
            <p:cNvSpPr/>
            <p:nvPr/>
          </p:nvSpPr>
          <p:spPr>
            <a:xfrm rot="-5400000">
              <a:off x="803815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21" name="tx721"/>
            <p:cNvSpPr/>
            <p:nvPr/>
          </p:nvSpPr>
          <p:spPr>
            <a:xfrm rot="-5400000">
              <a:off x="824759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22" name="tx722"/>
            <p:cNvSpPr/>
            <p:nvPr/>
          </p:nvSpPr>
          <p:spPr>
            <a:xfrm rot="-5400000">
              <a:off x="8457021"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23" name="tx723"/>
            <p:cNvSpPr/>
            <p:nvPr/>
          </p:nvSpPr>
          <p:spPr>
            <a:xfrm rot="-5400000">
              <a:off x="866649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24" name="tx724"/>
            <p:cNvSpPr/>
            <p:nvPr/>
          </p:nvSpPr>
          <p:spPr>
            <a:xfrm rot="-5400000">
              <a:off x="887594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25" name="tx725"/>
            <p:cNvSpPr/>
            <p:nvPr/>
          </p:nvSpPr>
          <p:spPr>
            <a:xfrm>
              <a:off x="508103" y="1771485"/>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26" name="tx726"/>
            <p:cNvSpPr/>
            <p:nvPr/>
          </p:nvSpPr>
          <p:spPr>
            <a:xfrm>
              <a:off x="508103" y="1478146"/>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27" name="tx727"/>
            <p:cNvSpPr/>
            <p:nvPr/>
          </p:nvSpPr>
          <p:spPr>
            <a:xfrm>
              <a:off x="607475" y="118480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28" name="tx728"/>
            <p:cNvSpPr/>
            <p:nvPr/>
          </p:nvSpPr>
          <p:spPr>
            <a:xfrm>
              <a:off x="545320" y="89146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29" name="pl729"/>
            <p:cNvSpPr/>
            <p:nvPr/>
          </p:nvSpPr>
          <p:spPr>
            <a:xfrm>
              <a:off x="697467" y="181317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0" name="pl730"/>
            <p:cNvSpPr/>
            <p:nvPr/>
          </p:nvSpPr>
          <p:spPr>
            <a:xfrm>
              <a:off x="697467" y="151983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1" name="pl731"/>
            <p:cNvSpPr/>
            <p:nvPr/>
          </p:nvSpPr>
          <p:spPr>
            <a:xfrm>
              <a:off x="697467" y="122649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2" name="pl732"/>
            <p:cNvSpPr/>
            <p:nvPr/>
          </p:nvSpPr>
          <p:spPr>
            <a:xfrm>
              <a:off x="697467" y="93316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3" name="tx733"/>
            <p:cNvSpPr/>
            <p:nvPr/>
          </p:nvSpPr>
          <p:spPr>
            <a:xfrm>
              <a:off x="508103" y="3075581"/>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4" name="tx734"/>
            <p:cNvSpPr/>
            <p:nvPr/>
          </p:nvSpPr>
          <p:spPr>
            <a:xfrm>
              <a:off x="508103" y="2782242"/>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35" name="tx735"/>
            <p:cNvSpPr/>
            <p:nvPr/>
          </p:nvSpPr>
          <p:spPr>
            <a:xfrm>
              <a:off x="607475" y="248890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36" name="tx736"/>
            <p:cNvSpPr/>
            <p:nvPr/>
          </p:nvSpPr>
          <p:spPr>
            <a:xfrm>
              <a:off x="545320" y="21955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37" name="pl737"/>
            <p:cNvSpPr/>
            <p:nvPr/>
          </p:nvSpPr>
          <p:spPr>
            <a:xfrm>
              <a:off x="697467" y="311727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8" name="pl738"/>
            <p:cNvSpPr/>
            <p:nvPr/>
          </p:nvSpPr>
          <p:spPr>
            <a:xfrm>
              <a:off x="697467" y="282393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39" name="pl739"/>
            <p:cNvSpPr/>
            <p:nvPr/>
          </p:nvSpPr>
          <p:spPr>
            <a:xfrm>
              <a:off x="697467" y="253059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0" name="pl740"/>
            <p:cNvSpPr/>
            <p:nvPr/>
          </p:nvSpPr>
          <p:spPr>
            <a:xfrm>
              <a:off x="697467" y="223725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1" name="tx741"/>
            <p:cNvSpPr/>
            <p:nvPr/>
          </p:nvSpPr>
          <p:spPr>
            <a:xfrm>
              <a:off x="508103" y="4379677"/>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42" name="tx742"/>
            <p:cNvSpPr/>
            <p:nvPr/>
          </p:nvSpPr>
          <p:spPr>
            <a:xfrm>
              <a:off x="508103" y="4086339"/>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43" name="tx743"/>
            <p:cNvSpPr/>
            <p:nvPr/>
          </p:nvSpPr>
          <p:spPr>
            <a:xfrm>
              <a:off x="607475" y="379300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44" name="tx744"/>
            <p:cNvSpPr/>
            <p:nvPr/>
          </p:nvSpPr>
          <p:spPr>
            <a:xfrm>
              <a:off x="545320" y="34996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45" name="pl745"/>
            <p:cNvSpPr/>
            <p:nvPr/>
          </p:nvSpPr>
          <p:spPr>
            <a:xfrm>
              <a:off x="697467" y="442136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6" name="pl746"/>
            <p:cNvSpPr/>
            <p:nvPr/>
          </p:nvSpPr>
          <p:spPr>
            <a:xfrm>
              <a:off x="697467" y="412803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7" name="pl747"/>
            <p:cNvSpPr/>
            <p:nvPr/>
          </p:nvSpPr>
          <p:spPr>
            <a:xfrm>
              <a:off x="697467" y="383469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8" name="pl748"/>
            <p:cNvSpPr/>
            <p:nvPr/>
          </p:nvSpPr>
          <p:spPr>
            <a:xfrm>
              <a:off x="697467" y="354135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49" name="tx749"/>
            <p:cNvSpPr/>
            <p:nvPr/>
          </p:nvSpPr>
          <p:spPr>
            <a:xfrm>
              <a:off x="508103" y="5683773"/>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50" name="tx750"/>
            <p:cNvSpPr/>
            <p:nvPr/>
          </p:nvSpPr>
          <p:spPr>
            <a:xfrm>
              <a:off x="508103" y="5390435"/>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51" name="tx751"/>
            <p:cNvSpPr/>
            <p:nvPr/>
          </p:nvSpPr>
          <p:spPr>
            <a:xfrm>
              <a:off x="607475" y="509709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52" name="tx752"/>
            <p:cNvSpPr/>
            <p:nvPr/>
          </p:nvSpPr>
          <p:spPr>
            <a:xfrm>
              <a:off x="545320" y="480375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53" name="pl753"/>
            <p:cNvSpPr/>
            <p:nvPr/>
          </p:nvSpPr>
          <p:spPr>
            <a:xfrm>
              <a:off x="697467" y="572546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4" name="pl754"/>
            <p:cNvSpPr/>
            <p:nvPr/>
          </p:nvSpPr>
          <p:spPr>
            <a:xfrm>
              <a:off x="697467" y="543212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5" name="pl755"/>
            <p:cNvSpPr/>
            <p:nvPr/>
          </p:nvSpPr>
          <p:spPr>
            <a:xfrm>
              <a:off x="697467" y="513878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6" name="pl756"/>
            <p:cNvSpPr/>
            <p:nvPr/>
          </p:nvSpPr>
          <p:spPr>
            <a:xfrm>
              <a:off x="697467" y="484544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757" name="tx757"/>
            <p:cNvSpPr/>
            <p:nvPr/>
          </p:nvSpPr>
          <p:spPr>
            <a:xfrm rot="-5400000">
              <a:off x="-273826" y="3275494"/>
              <a:ext cx="130436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Difference (% points)</a:t>
              </a:r>
            </a:p>
          </p:txBody>
        </p:sp>
        <p:sp>
          <p:nvSpPr>
            <p:cNvPr id="758" name="tx758"/>
            <p:cNvSpPr/>
            <p:nvPr/>
          </p:nvSpPr>
          <p:spPr>
            <a:xfrm>
              <a:off x="732261" y="398022"/>
              <a:ext cx="565645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difference compared to 2019, by country, EAPR, 2018-2025</a:t>
              </a:r>
            </a:p>
          </p:txBody>
        </p:sp>
        <p:sp>
          <p:nvSpPr>
            <p:cNvPr id="759" name="tx759"/>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4898" y="6447866"/>
              <a:ext cx="35595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5995" y="6568567"/>
              <a:ext cx="1063040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not higher in 2025 compared to 2019 in any of these 20 countries. Coverage was lower than in 2019 in 18 of these 20 countries (Cambodia, China, Cook Islands, Fiji, Indonesia, Kiribati, Malaysia, Micronesia, Mongolia, Myanmar, Nauru, Niue, Palau, Philippines, Solomon Islands, Thailand, Tonga, and Vanuatu). The largest decline in coverage was 30% points in Nauru from 96% in 2019 to 66% in 2025. Coverage was unchanged in 2 of these 20 countries (Brunei Darussalam and Timor-Leste).</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812555"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284401"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756248"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28094"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782262" y="5717344"/>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782262" y="5527227"/>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782262" y="5337109"/>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782262" y="5146992"/>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782262" y="4956874"/>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782262" y="4766756"/>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782262" y="4576639"/>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782262" y="4386521"/>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782262" y="4196404"/>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782262" y="4006286"/>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782262" y="3816169"/>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782262" y="3626051"/>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782262" y="3435934"/>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782262" y="3245816"/>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782262" y="3055699"/>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782262" y="2865581"/>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782262" y="2675463"/>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782262" y="2485346"/>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1782262" y="2295228"/>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782262" y="2105111"/>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782262" y="1914993"/>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782262" y="1724876"/>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1782262" y="1534758"/>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1782262" y="1344641"/>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1782262" y="1154523"/>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1782262" y="964405"/>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782262" y="774288"/>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2076632"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354847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5020325"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6492171"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96401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7905144" y="774288"/>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7787396" y="964405"/>
              <a:ext cx="117747" cy="0"/>
            </a:xfrm>
            <a:custGeom>
              <a:avLst/>
              <a:gdLst/>
              <a:ahLst/>
              <a:cxnLst/>
              <a:rect l="0" t="0" r="0" b="0"/>
              <a:pathLst>
                <a:path w="117747">
                  <a:moveTo>
                    <a:pt x="0" y="0"/>
                  </a:moveTo>
                  <a:lnTo>
                    <a:pt x="0" y="0"/>
                  </a:lnTo>
                  <a:lnTo>
                    <a:pt x="0" y="0"/>
                  </a:lnTo>
                  <a:lnTo>
                    <a:pt x="117747" y="0"/>
                  </a:lnTo>
                  <a:lnTo>
                    <a:pt x="117747" y="0"/>
                  </a:lnTo>
                  <a:lnTo>
                    <a:pt x="117747" y="0"/>
                  </a:lnTo>
                  <a:lnTo>
                    <a:pt x="117747"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7434153" y="1154523"/>
              <a:ext cx="470990" cy="0"/>
            </a:xfrm>
            <a:custGeom>
              <a:avLst/>
              <a:gdLst/>
              <a:ahLst/>
              <a:cxnLst/>
              <a:rect l="0" t="0" r="0" b="0"/>
              <a:pathLst>
                <a:path w="470990">
                  <a:moveTo>
                    <a:pt x="0" y="0"/>
                  </a:moveTo>
                  <a:lnTo>
                    <a:pt x="58873" y="0"/>
                  </a:lnTo>
                  <a:lnTo>
                    <a:pt x="176621" y="0"/>
                  </a:lnTo>
                  <a:lnTo>
                    <a:pt x="176621" y="0"/>
                  </a:lnTo>
                  <a:lnTo>
                    <a:pt x="176621" y="0"/>
                  </a:lnTo>
                  <a:lnTo>
                    <a:pt x="235495" y="0"/>
                  </a:lnTo>
                  <a:lnTo>
                    <a:pt x="470990"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7728522" y="1344641"/>
              <a:ext cx="176621" cy="0"/>
            </a:xfrm>
            <a:custGeom>
              <a:avLst/>
              <a:gdLst/>
              <a:ahLst/>
              <a:cxnLst/>
              <a:rect l="0" t="0" r="0" b="0"/>
              <a:pathLst>
                <a:path w="176621">
                  <a:moveTo>
                    <a:pt x="0" y="0"/>
                  </a:moveTo>
                  <a:lnTo>
                    <a:pt x="58873" y="0"/>
                  </a:lnTo>
                  <a:lnTo>
                    <a:pt x="58873" y="0"/>
                  </a:lnTo>
                  <a:lnTo>
                    <a:pt x="176621" y="0"/>
                  </a:lnTo>
                  <a:lnTo>
                    <a:pt x="176621" y="0"/>
                  </a:lnTo>
                  <a:lnTo>
                    <a:pt x="176621" y="0"/>
                  </a:lnTo>
                  <a:lnTo>
                    <a:pt x="176621"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5903432" y="1534758"/>
              <a:ext cx="1883963" cy="0"/>
            </a:xfrm>
            <a:custGeom>
              <a:avLst/>
              <a:gdLst/>
              <a:ahLst/>
              <a:cxnLst/>
              <a:rect l="0" t="0" r="0" b="0"/>
              <a:pathLst>
                <a:path w="1883963">
                  <a:moveTo>
                    <a:pt x="0" y="0"/>
                  </a:moveTo>
                  <a:lnTo>
                    <a:pt x="1059729" y="0"/>
                  </a:lnTo>
                  <a:lnTo>
                    <a:pt x="1412972" y="0"/>
                  </a:lnTo>
                  <a:lnTo>
                    <a:pt x="1530720" y="0"/>
                  </a:lnTo>
                  <a:lnTo>
                    <a:pt x="1707341" y="0"/>
                  </a:lnTo>
                  <a:lnTo>
                    <a:pt x="1883963" y="0"/>
                  </a:lnTo>
                  <a:lnTo>
                    <a:pt x="1883963"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7669648" y="1724876"/>
              <a:ext cx="176621" cy="0"/>
            </a:xfrm>
            <a:custGeom>
              <a:avLst/>
              <a:gdLst/>
              <a:ahLst/>
              <a:cxnLst/>
              <a:rect l="0" t="0" r="0" b="0"/>
              <a:pathLst>
                <a:path w="176621">
                  <a:moveTo>
                    <a:pt x="0" y="0"/>
                  </a:moveTo>
                  <a:lnTo>
                    <a:pt x="0" y="0"/>
                  </a:lnTo>
                  <a:lnTo>
                    <a:pt x="58873" y="0"/>
                  </a:lnTo>
                  <a:lnTo>
                    <a:pt x="58873" y="0"/>
                  </a:lnTo>
                  <a:lnTo>
                    <a:pt x="58873" y="0"/>
                  </a:lnTo>
                  <a:lnTo>
                    <a:pt x="58873" y="0"/>
                  </a:lnTo>
                  <a:lnTo>
                    <a:pt x="176621"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7610774" y="1914993"/>
              <a:ext cx="176621" cy="0"/>
            </a:xfrm>
            <a:custGeom>
              <a:avLst/>
              <a:gdLst/>
              <a:ahLst/>
              <a:cxnLst/>
              <a:rect l="0" t="0" r="0" b="0"/>
              <a:pathLst>
                <a:path w="176621">
                  <a:moveTo>
                    <a:pt x="0" y="0"/>
                  </a:moveTo>
                  <a:lnTo>
                    <a:pt x="58873" y="0"/>
                  </a:lnTo>
                  <a:lnTo>
                    <a:pt x="117747" y="0"/>
                  </a:lnTo>
                  <a:lnTo>
                    <a:pt x="117747" y="0"/>
                  </a:lnTo>
                  <a:lnTo>
                    <a:pt x="176621" y="0"/>
                  </a:lnTo>
                  <a:lnTo>
                    <a:pt x="176621" y="0"/>
                  </a:lnTo>
                  <a:lnTo>
                    <a:pt x="176621" y="0"/>
                  </a:lnTo>
                </a:path>
              </a:pathLst>
            </a:custGeom>
            <a:ln w="108405" cap="flat">
              <a:solidFill>
                <a:srgbClr val="E8E8E8">
                  <a:alpha val="100000"/>
                </a:srgbClr>
              </a:solidFill>
              <a:prstDash val="solid"/>
              <a:round/>
            </a:ln>
          </p:spPr>
          <p:txBody>
            <a:bodyPr/>
            <a:lstStyle/>
            <a:p>
              <a:endParaRPr/>
            </a:p>
          </p:txBody>
        </p:sp>
        <p:sp>
          <p:nvSpPr>
            <p:cNvPr id="47" name="pl47"/>
            <p:cNvSpPr/>
            <p:nvPr/>
          </p:nvSpPr>
          <p:spPr>
            <a:xfrm>
              <a:off x="6315549" y="2105111"/>
              <a:ext cx="1530720" cy="0"/>
            </a:xfrm>
            <a:custGeom>
              <a:avLst/>
              <a:gdLst/>
              <a:ahLst/>
              <a:cxnLst/>
              <a:rect l="0" t="0" r="0" b="0"/>
              <a:pathLst>
                <a:path w="1530720">
                  <a:moveTo>
                    <a:pt x="0" y="0"/>
                  </a:moveTo>
                  <a:lnTo>
                    <a:pt x="176621" y="0"/>
                  </a:lnTo>
                  <a:lnTo>
                    <a:pt x="529864" y="0"/>
                  </a:lnTo>
                  <a:lnTo>
                    <a:pt x="824234" y="0"/>
                  </a:lnTo>
                  <a:lnTo>
                    <a:pt x="1000855" y="0"/>
                  </a:lnTo>
                  <a:lnTo>
                    <a:pt x="1354098" y="0"/>
                  </a:lnTo>
                  <a:lnTo>
                    <a:pt x="1530720" y="0"/>
                  </a:lnTo>
                </a:path>
              </a:pathLst>
            </a:custGeom>
            <a:ln w="108405" cap="flat">
              <a:solidFill>
                <a:srgbClr val="E8E8E8">
                  <a:alpha val="100000"/>
                </a:srgbClr>
              </a:solidFill>
              <a:prstDash val="solid"/>
              <a:round/>
            </a:ln>
          </p:spPr>
          <p:txBody>
            <a:bodyPr/>
            <a:lstStyle/>
            <a:p>
              <a:endParaRPr/>
            </a:p>
          </p:txBody>
        </p:sp>
        <p:sp>
          <p:nvSpPr>
            <p:cNvPr id="48" name="pl48"/>
            <p:cNvSpPr/>
            <p:nvPr/>
          </p:nvSpPr>
          <p:spPr>
            <a:xfrm>
              <a:off x="7551901" y="2295228"/>
              <a:ext cx="294369" cy="0"/>
            </a:xfrm>
            <a:custGeom>
              <a:avLst/>
              <a:gdLst/>
              <a:ahLst/>
              <a:cxnLst/>
              <a:rect l="0" t="0" r="0" b="0"/>
              <a:pathLst>
                <a:path w="294369">
                  <a:moveTo>
                    <a:pt x="0" y="0"/>
                  </a:moveTo>
                  <a:lnTo>
                    <a:pt x="117747" y="0"/>
                  </a:lnTo>
                  <a:lnTo>
                    <a:pt x="117747" y="0"/>
                  </a:lnTo>
                  <a:lnTo>
                    <a:pt x="117747" y="0"/>
                  </a:lnTo>
                  <a:lnTo>
                    <a:pt x="235495" y="0"/>
                  </a:lnTo>
                  <a:lnTo>
                    <a:pt x="294369" y="0"/>
                  </a:lnTo>
                  <a:lnTo>
                    <a:pt x="294369" y="0"/>
                  </a:lnTo>
                </a:path>
              </a:pathLst>
            </a:custGeom>
            <a:ln w="108405" cap="flat">
              <a:solidFill>
                <a:srgbClr val="E8E8E8">
                  <a:alpha val="100000"/>
                </a:srgbClr>
              </a:solidFill>
              <a:prstDash val="solid"/>
              <a:round/>
            </a:ln>
          </p:spPr>
          <p:txBody>
            <a:bodyPr/>
            <a:lstStyle/>
            <a:p>
              <a:endParaRPr/>
            </a:p>
          </p:txBody>
        </p:sp>
        <p:sp>
          <p:nvSpPr>
            <p:cNvPr id="49" name="pl49"/>
            <p:cNvSpPr/>
            <p:nvPr/>
          </p:nvSpPr>
          <p:spPr>
            <a:xfrm>
              <a:off x="7669648" y="2485346"/>
              <a:ext cx="235495" cy="0"/>
            </a:xfrm>
            <a:custGeom>
              <a:avLst/>
              <a:gdLst/>
              <a:ahLst/>
              <a:cxnLst/>
              <a:rect l="0" t="0" r="0" b="0"/>
              <a:pathLst>
                <a:path w="235495">
                  <a:moveTo>
                    <a:pt x="0" y="0"/>
                  </a:moveTo>
                  <a:lnTo>
                    <a:pt x="235495" y="0"/>
                  </a:lnTo>
                  <a:lnTo>
                    <a:pt x="235495" y="0"/>
                  </a:lnTo>
                  <a:lnTo>
                    <a:pt x="235495" y="0"/>
                  </a:lnTo>
                  <a:lnTo>
                    <a:pt x="235495" y="0"/>
                  </a:lnTo>
                  <a:lnTo>
                    <a:pt x="235495" y="0"/>
                  </a:lnTo>
                  <a:lnTo>
                    <a:pt x="235495" y="0"/>
                  </a:lnTo>
                </a:path>
              </a:pathLst>
            </a:custGeom>
            <a:ln w="108405" cap="flat">
              <a:solidFill>
                <a:srgbClr val="E8E8E8">
                  <a:alpha val="100000"/>
                </a:srgbClr>
              </a:solidFill>
              <a:prstDash val="solid"/>
              <a:round/>
            </a:ln>
          </p:spPr>
          <p:txBody>
            <a:bodyPr/>
            <a:lstStyle/>
            <a:p>
              <a:endParaRPr/>
            </a:p>
          </p:txBody>
        </p:sp>
        <p:sp>
          <p:nvSpPr>
            <p:cNvPr id="50" name="pl50"/>
            <p:cNvSpPr/>
            <p:nvPr/>
          </p:nvSpPr>
          <p:spPr>
            <a:xfrm>
              <a:off x="7610774" y="2675463"/>
              <a:ext cx="235495" cy="0"/>
            </a:xfrm>
            <a:custGeom>
              <a:avLst/>
              <a:gdLst/>
              <a:ahLst/>
              <a:cxnLst/>
              <a:rect l="0" t="0" r="0" b="0"/>
              <a:pathLst>
                <a:path w="235495">
                  <a:moveTo>
                    <a:pt x="0" y="0"/>
                  </a:moveTo>
                  <a:lnTo>
                    <a:pt x="0" y="0"/>
                  </a:lnTo>
                  <a:lnTo>
                    <a:pt x="117747" y="0"/>
                  </a:lnTo>
                  <a:lnTo>
                    <a:pt x="176621" y="0"/>
                  </a:lnTo>
                  <a:lnTo>
                    <a:pt x="176621" y="0"/>
                  </a:lnTo>
                  <a:lnTo>
                    <a:pt x="176621" y="0"/>
                  </a:lnTo>
                  <a:lnTo>
                    <a:pt x="235495" y="0"/>
                  </a:lnTo>
                </a:path>
              </a:pathLst>
            </a:custGeom>
            <a:ln w="108405" cap="flat">
              <a:solidFill>
                <a:srgbClr val="E8E8E8">
                  <a:alpha val="100000"/>
                </a:srgbClr>
              </a:solidFill>
              <a:prstDash val="solid"/>
              <a:round/>
            </a:ln>
          </p:spPr>
          <p:txBody>
            <a:bodyPr/>
            <a:lstStyle/>
            <a:p>
              <a:endParaRPr/>
            </a:p>
          </p:txBody>
        </p:sp>
        <p:sp>
          <p:nvSpPr>
            <p:cNvPr id="51" name="pl51"/>
            <p:cNvSpPr/>
            <p:nvPr/>
          </p:nvSpPr>
          <p:spPr>
            <a:xfrm>
              <a:off x="7610774" y="2865581"/>
              <a:ext cx="294369" cy="0"/>
            </a:xfrm>
            <a:custGeom>
              <a:avLst/>
              <a:gdLst/>
              <a:ahLst/>
              <a:cxnLst/>
              <a:rect l="0" t="0" r="0" b="0"/>
              <a:pathLst>
                <a:path w="294369">
                  <a:moveTo>
                    <a:pt x="0" y="0"/>
                  </a:moveTo>
                  <a:lnTo>
                    <a:pt x="294369" y="0"/>
                  </a:lnTo>
                  <a:lnTo>
                    <a:pt x="294369" y="0"/>
                  </a:lnTo>
                  <a:lnTo>
                    <a:pt x="294369" y="0"/>
                  </a:lnTo>
                  <a:lnTo>
                    <a:pt x="294369" y="0"/>
                  </a:lnTo>
                  <a:lnTo>
                    <a:pt x="294369" y="0"/>
                  </a:lnTo>
                  <a:lnTo>
                    <a:pt x="294369" y="0"/>
                  </a:lnTo>
                </a:path>
              </a:pathLst>
            </a:custGeom>
            <a:ln w="108405" cap="flat">
              <a:solidFill>
                <a:srgbClr val="E8E8E8">
                  <a:alpha val="100000"/>
                </a:srgbClr>
              </a:solidFill>
              <a:prstDash val="solid"/>
              <a:round/>
            </a:ln>
          </p:spPr>
          <p:txBody>
            <a:bodyPr/>
            <a:lstStyle/>
            <a:p>
              <a:endParaRPr/>
            </a:p>
          </p:txBody>
        </p:sp>
        <p:sp>
          <p:nvSpPr>
            <p:cNvPr id="52" name="pl52"/>
            <p:cNvSpPr/>
            <p:nvPr/>
          </p:nvSpPr>
          <p:spPr>
            <a:xfrm>
              <a:off x="7493027" y="3055699"/>
              <a:ext cx="294369" cy="0"/>
            </a:xfrm>
            <a:custGeom>
              <a:avLst/>
              <a:gdLst/>
              <a:ahLst/>
              <a:cxnLst/>
              <a:rect l="0" t="0" r="0" b="0"/>
              <a:pathLst>
                <a:path w="294369">
                  <a:moveTo>
                    <a:pt x="0" y="0"/>
                  </a:moveTo>
                  <a:lnTo>
                    <a:pt x="0" y="0"/>
                  </a:lnTo>
                  <a:lnTo>
                    <a:pt x="0" y="0"/>
                  </a:lnTo>
                  <a:lnTo>
                    <a:pt x="0" y="0"/>
                  </a:lnTo>
                  <a:lnTo>
                    <a:pt x="0" y="0"/>
                  </a:lnTo>
                  <a:lnTo>
                    <a:pt x="294369" y="0"/>
                  </a:lnTo>
                  <a:lnTo>
                    <a:pt x="294369" y="0"/>
                  </a:lnTo>
                </a:path>
              </a:pathLst>
            </a:custGeom>
            <a:ln w="108405" cap="flat">
              <a:solidFill>
                <a:srgbClr val="E8E8E8">
                  <a:alpha val="100000"/>
                </a:srgbClr>
              </a:solidFill>
              <a:prstDash val="solid"/>
              <a:round/>
            </a:ln>
          </p:spPr>
          <p:txBody>
            <a:bodyPr/>
            <a:lstStyle/>
            <a:p>
              <a:endParaRPr/>
            </a:p>
          </p:txBody>
        </p:sp>
        <p:sp>
          <p:nvSpPr>
            <p:cNvPr id="53" name="pl53"/>
            <p:cNvSpPr/>
            <p:nvPr/>
          </p:nvSpPr>
          <p:spPr>
            <a:xfrm>
              <a:off x="7198657" y="3245816"/>
              <a:ext cx="588738" cy="0"/>
            </a:xfrm>
            <a:custGeom>
              <a:avLst/>
              <a:gdLst/>
              <a:ahLst/>
              <a:cxnLst/>
              <a:rect l="0" t="0" r="0" b="0"/>
              <a:pathLst>
                <a:path w="588738">
                  <a:moveTo>
                    <a:pt x="0" y="0"/>
                  </a:moveTo>
                  <a:lnTo>
                    <a:pt x="176621" y="0"/>
                  </a:lnTo>
                  <a:lnTo>
                    <a:pt x="176621" y="0"/>
                  </a:lnTo>
                  <a:lnTo>
                    <a:pt x="235495" y="0"/>
                  </a:lnTo>
                  <a:lnTo>
                    <a:pt x="294369" y="0"/>
                  </a:lnTo>
                  <a:lnTo>
                    <a:pt x="412117" y="0"/>
                  </a:lnTo>
                  <a:lnTo>
                    <a:pt x="588738" y="0"/>
                  </a:lnTo>
                </a:path>
              </a:pathLst>
            </a:custGeom>
            <a:ln w="108405" cap="flat">
              <a:solidFill>
                <a:srgbClr val="E8E8E8">
                  <a:alpha val="100000"/>
                </a:srgbClr>
              </a:solidFill>
              <a:prstDash val="solid"/>
              <a:round/>
            </a:ln>
          </p:spPr>
          <p:txBody>
            <a:bodyPr/>
            <a:lstStyle/>
            <a:p>
              <a:endParaRPr/>
            </a:p>
          </p:txBody>
        </p:sp>
        <p:sp>
          <p:nvSpPr>
            <p:cNvPr id="54" name="pl54"/>
            <p:cNvSpPr/>
            <p:nvPr/>
          </p:nvSpPr>
          <p:spPr>
            <a:xfrm>
              <a:off x="7022036" y="3435934"/>
              <a:ext cx="588738" cy="0"/>
            </a:xfrm>
            <a:custGeom>
              <a:avLst/>
              <a:gdLst/>
              <a:ahLst/>
              <a:cxnLst/>
              <a:rect l="0" t="0" r="0" b="0"/>
              <a:pathLst>
                <a:path w="588738">
                  <a:moveTo>
                    <a:pt x="0" y="0"/>
                  </a:moveTo>
                  <a:lnTo>
                    <a:pt x="176621" y="0"/>
                  </a:lnTo>
                  <a:lnTo>
                    <a:pt x="176621" y="0"/>
                  </a:lnTo>
                  <a:lnTo>
                    <a:pt x="176621" y="0"/>
                  </a:lnTo>
                  <a:lnTo>
                    <a:pt x="294369" y="0"/>
                  </a:lnTo>
                  <a:lnTo>
                    <a:pt x="588738" y="0"/>
                  </a:lnTo>
                  <a:lnTo>
                    <a:pt x="588738" y="0"/>
                  </a:lnTo>
                </a:path>
              </a:pathLst>
            </a:custGeom>
            <a:ln w="108405" cap="flat">
              <a:solidFill>
                <a:srgbClr val="E8E8E8">
                  <a:alpha val="100000"/>
                </a:srgbClr>
              </a:solidFill>
              <a:prstDash val="solid"/>
              <a:round/>
            </a:ln>
          </p:spPr>
          <p:txBody>
            <a:bodyPr/>
            <a:lstStyle/>
            <a:p>
              <a:endParaRPr/>
            </a:p>
          </p:txBody>
        </p:sp>
        <p:sp>
          <p:nvSpPr>
            <p:cNvPr id="55" name="pl55"/>
            <p:cNvSpPr/>
            <p:nvPr/>
          </p:nvSpPr>
          <p:spPr>
            <a:xfrm>
              <a:off x="6727667" y="3626051"/>
              <a:ext cx="412117" cy="0"/>
            </a:xfrm>
            <a:custGeom>
              <a:avLst/>
              <a:gdLst/>
              <a:ahLst/>
              <a:cxnLst/>
              <a:rect l="0" t="0" r="0" b="0"/>
              <a:pathLst>
                <a:path w="412117">
                  <a:moveTo>
                    <a:pt x="0" y="0"/>
                  </a:moveTo>
                  <a:lnTo>
                    <a:pt x="176621" y="0"/>
                  </a:lnTo>
                  <a:lnTo>
                    <a:pt x="353243" y="0"/>
                  </a:lnTo>
                  <a:lnTo>
                    <a:pt x="353243" y="0"/>
                  </a:lnTo>
                  <a:lnTo>
                    <a:pt x="353243" y="0"/>
                  </a:lnTo>
                  <a:lnTo>
                    <a:pt x="412117" y="0"/>
                  </a:lnTo>
                  <a:lnTo>
                    <a:pt x="412117" y="0"/>
                  </a:lnTo>
                </a:path>
              </a:pathLst>
            </a:custGeom>
            <a:ln w="108405" cap="flat">
              <a:solidFill>
                <a:srgbClr val="E8E8E8">
                  <a:alpha val="100000"/>
                </a:srgbClr>
              </a:solidFill>
              <a:prstDash val="solid"/>
              <a:round/>
            </a:ln>
          </p:spPr>
          <p:txBody>
            <a:bodyPr/>
            <a:lstStyle/>
            <a:p>
              <a:endParaRPr/>
            </a:p>
          </p:txBody>
        </p:sp>
        <p:sp>
          <p:nvSpPr>
            <p:cNvPr id="56" name="pl56"/>
            <p:cNvSpPr/>
            <p:nvPr/>
          </p:nvSpPr>
          <p:spPr>
            <a:xfrm>
              <a:off x="6080054" y="3816169"/>
              <a:ext cx="1236351" cy="0"/>
            </a:xfrm>
            <a:custGeom>
              <a:avLst/>
              <a:gdLst/>
              <a:ahLst/>
              <a:cxnLst/>
              <a:rect l="0" t="0" r="0" b="0"/>
              <a:pathLst>
                <a:path w="1236351">
                  <a:moveTo>
                    <a:pt x="0" y="0"/>
                  </a:moveTo>
                  <a:lnTo>
                    <a:pt x="470990" y="0"/>
                  </a:lnTo>
                  <a:lnTo>
                    <a:pt x="883107" y="0"/>
                  </a:lnTo>
                  <a:lnTo>
                    <a:pt x="941981" y="0"/>
                  </a:lnTo>
                  <a:lnTo>
                    <a:pt x="1000855" y="0"/>
                  </a:lnTo>
                  <a:lnTo>
                    <a:pt x="1000855" y="0"/>
                  </a:lnTo>
                  <a:lnTo>
                    <a:pt x="1236351" y="0"/>
                  </a:lnTo>
                </a:path>
              </a:pathLst>
            </a:custGeom>
            <a:ln w="108405" cap="flat">
              <a:solidFill>
                <a:srgbClr val="E8E8E8">
                  <a:alpha val="100000"/>
                </a:srgbClr>
              </a:solidFill>
              <a:prstDash val="solid"/>
              <a:round/>
            </a:ln>
          </p:spPr>
          <p:txBody>
            <a:bodyPr/>
            <a:lstStyle/>
            <a:p>
              <a:endParaRPr/>
            </a:p>
          </p:txBody>
        </p:sp>
        <p:sp>
          <p:nvSpPr>
            <p:cNvPr id="57" name="pl57"/>
            <p:cNvSpPr/>
            <p:nvPr/>
          </p:nvSpPr>
          <p:spPr>
            <a:xfrm>
              <a:off x="6963162" y="4006286"/>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58" name="pl58"/>
            <p:cNvSpPr/>
            <p:nvPr/>
          </p:nvSpPr>
          <p:spPr>
            <a:xfrm>
              <a:off x="6021180" y="4196404"/>
              <a:ext cx="1412972" cy="0"/>
            </a:xfrm>
            <a:custGeom>
              <a:avLst/>
              <a:gdLst/>
              <a:ahLst/>
              <a:cxnLst/>
              <a:rect l="0" t="0" r="0" b="0"/>
              <a:pathLst>
                <a:path w="1412972">
                  <a:moveTo>
                    <a:pt x="0" y="0"/>
                  </a:moveTo>
                  <a:lnTo>
                    <a:pt x="588738" y="0"/>
                  </a:lnTo>
                  <a:lnTo>
                    <a:pt x="647612" y="0"/>
                  </a:lnTo>
                  <a:lnTo>
                    <a:pt x="883107" y="0"/>
                  </a:lnTo>
                  <a:lnTo>
                    <a:pt x="941981" y="0"/>
                  </a:lnTo>
                  <a:lnTo>
                    <a:pt x="1059729" y="0"/>
                  </a:lnTo>
                  <a:lnTo>
                    <a:pt x="1412972" y="0"/>
                  </a:lnTo>
                </a:path>
              </a:pathLst>
            </a:custGeom>
            <a:ln w="108405" cap="flat">
              <a:solidFill>
                <a:srgbClr val="E8E8E8">
                  <a:alpha val="100000"/>
                </a:srgbClr>
              </a:solidFill>
              <a:prstDash val="solid"/>
              <a:round/>
            </a:ln>
          </p:spPr>
          <p:txBody>
            <a:bodyPr/>
            <a:lstStyle/>
            <a:p>
              <a:endParaRPr/>
            </a:p>
          </p:txBody>
        </p:sp>
        <p:sp>
          <p:nvSpPr>
            <p:cNvPr id="59" name="pl59"/>
            <p:cNvSpPr/>
            <p:nvPr/>
          </p:nvSpPr>
          <p:spPr>
            <a:xfrm>
              <a:off x="6845414" y="4386521"/>
              <a:ext cx="412117" cy="0"/>
            </a:xfrm>
            <a:custGeom>
              <a:avLst/>
              <a:gdLst/>
              <a:ahLst/>
              <a:cxnLst/>
              <a:rect l="0" t="0" r="0" b="0"/>
              <a:pathLst>
                <a:path w="412117">
                  <a:moveTo>
                    <a:pt x="0" y="0"/>
                  </a:moveTo>
                  <a:lnTo>
                    <a:pt x="117747" y="0"/>
                  </a:lnTo>
                  <a:lnTo>
                    <a:pt x="176621" y="0"/>
                  </a:lnTo>
                  <a:lnTo>
                    <a:pt x="176621" y="0"/>
                  </a:lnTo>
                  <a:lnTo>
                    <a:pt x="294369" y="0"/>
                  </a:lnTo>
                  <a:lnTo>
                    <a:pt x="294369" y="0"/>
                  </a:lnTo>
                  <a:lnTo>
                    <a:pt x="412117" y="0"/>
                  </a:lnTo>
                </a:path>
              </a:pathLst>
            </a:custGeom>
            <a:ln w="108405" cap="flat">
              <a:solidFill>
                <a:srgbClr val="E8E8E8">
                  <a:alpha val="100000"/>
                </a:srgbClr>
              </a:solidFill>
              <a:prstDash val="solid"/>
              <a:round/>
            </a:ln>
          </p:spPr>
          <p:txBody>
            <a:bodyPr/>
            <a:lstStyle/>
            <a:p>
              <a:endParaRPr/>
            </a:p>
          </p:txBody>
        </p:sp>
        <p:sp>
          <p:nvSpPr>
            <p:cNvPr id="60" name="pl60"/>
            <p:cNvSpPr/>
            <p:nvPr/>
          </p:nvSpPr>
          <p:spPr>
            <a:xfrm>
              <a:off x="5726811" y="4576639"/>
              <a:ext cx="1648468" cy="0"/>
            </a:xfrm>
            <a:custGeom>
              <a:avLst/>
              <a:gdLst/>
              <a:ahLst/>
              <a:cxnLst/>
              <a:rect l="0" t="0" r="0" b="0"/>
              <a:pathLst>
                <a:path w="1648468">
                  <a:moveTo>
                    <a:pt x="0" y="0"/>
                  </a:moveTo>
                  <a:lnTo>
                    <a:pt x="353243" y="0"/>
                  </a:lnTo>
                  <a:lnTo>
                    <a:pt x="529864" y="0"/>
                  </a:lnTo>
                  <a:lnTo>
                    <a:pt x="588738" y="0"/>
                  </a:lnTo>
                  <a:lnTo>
                    <a:pt x="883107" y="0"/>
                  </a:lnTo>
                  <a:lnTo>
                    <a:pt x="941981" y="0"/>
                  </a:lnTo>
                  <a:lnTo>
                    <a:pt x="1648468" y="0"/>
                  </a:lnTo>
                </a:path>
              </a:pathLst>
            </a:custGeom>
            <a:ln w="108405" cap="flat">
              <a:solidFill>
                <a:srgbClr val="E8E8E8">
                  <a:alpha val="100000"/>
                </a:srgbClr>
              </a:solidFill>
              <a:prstDash val="solid"/>
              <a:round/>
            </a:ln>
          </p:spPr>
          <p:txBody>
            <a:bodyPr/>
            <a:lstStyle/>
            <a:p>
              <a:endParaRPr/>
            </a:p>
          </p:txBody>
        </p:sp>
        <p:sp>
          <p:nvSpPr>
            <p:cNvPr id="61" name="pl61"/>
            <p:cNvSpPr/>
            <p:nvPr/>
          </p:nvSpPr>
          <p:spPr>
            <a:xfrm>
              <a:off x="6138928" y="4766756"/>
              <a:ext cx="824234" cy="0"/>
            </a:xfrm>
            <a:custGeom>
              <a:avLst/>
              <a:gdLst/>
              <a:ahLst/>
              <a:cxnLst/>
              <a:rect l="0" t="0" r="0" b="0"/>
              <a:pathLst>
                <a:path w="824234">
                  <a:moveTo>
                    <a:pt x="0" y="0"/>
                  </a:moveTo>
                  <a:lnTo>
                    <a:pt x="176621" y="0"/>
                  </a:lnTo>
                  <a:lnTo>
                    <a:pt x="235495" y="0"/>
                  </a:lnTo>
                  <a:lnTo>
                    <a:pt x="412117" y="0"/>
                  </a:lnTo>
                  <a:lnTo>
                    <a:pt x="529864" y="0"/>
                  </a:lnTo>
                  <a:lnTo>
                    <a:pt x="588738" y="0"/>
                  </a:lnTo>
                  <a:lnTo>
                    <a:pt x="824234" y="0"/>
                  </a:lnTo>
                </a:path>
              </a:pathLst>
            </a:custGeom>
            <a:ln w="108405" cap="flat">
              <a:solidFill>
                <a:srgbClr val="E8E8E8">
                  <a:alpha val="100000"/>
                </a:srgbClr>
              </a:solidFill>
              <a:prstDash val="solid"/>
              <a:round/>
            </a:ln>
          </p:spPr>
          <p:txBody>
            <a:bodyPr/>
            <a:lstStyle/>
            <a:p>
              <a:endParaRPr/>
            </a:p>
          </p:txBody>
        </p:sp>
        <p:sp>
          <p:nvSpPr>
            <p:cNvPr id="62" name="pl62"/>
            <p:cNvSpPr/>
            <p:nvPr/>
          </p:nvSpPr>
          <p:spPr>
            <a:xfrm>
              <a:off x="4254964" y="4956874"/>
              <a:ext cx="3120314" cy="0"/>
            </a:xfrm>
            <a:custGeom>
              <a:avLst/>
              <a:gdLst/>
              <a:ahLst/>
              <a:cxnLst/>
              <a:rect l="0" t="0" r="0" b="0"/>
              <a:pathLst>
                <a:path w="3120314">
                  <a:moveTo>
                    <a:pt x="0" y="0"/>
                  </a:moveTo>
                  <a:lnTo>
                    <a:pt x="2001711" y="0"/>
                  </a:lnTo>
                  <a:lnTo>
                    <a:pt x="2001711" y="0"/>
                  </a:lnTo>
                  <a:lnTo>
                    <a:pt x="2001711" y="0"/>
                  </a:lnTo>
                  <a:lnTo>
                    <a:pt x="2001711" y="0"/>
                  </a:lnTo>
                  <a:lnTo>
                    <a:pt x="2767071" y="0"/>
                  </a:lnTo>
                  <a:lnTo>
                    <a:pt x="3120314" y="0"/>
                  </a:lnTo>
                </a:path>
              </a:pathLst>
            </a:custGeom>
            <a:ln w="108405" cap="flat">
              <a:solidFill>
                <a:srgbClr val="E8E8E8">
                  <a:alpha val="100000"/>
                </a:srgbClr>
              </a:solidFill>
              <a:prstDash val="solid"/>
              <a:round/>
            </a:ln>
          </p:spPr>
          <p:txBody>
            <a:bodyPr/>
            <a:lstStyle/>
            <a:p>
              <a:endParaRPr/>
            </a:p>
          </p:txBody>
        </p:sp>
        <p:sp>
          <p:nvSpPr>
            <p:cNvPr id="63" name="pl63"/>
            <p:cNvSpPr/>
            <p:nvPr/>
          </p:nvSpPr>
          <p:spPr>
            <a:xfrm>
              <a:off x="6138928" y="5146992"/>
              <a:ext cx="1177477" cy="0"/>
            </a:xfrm>
            <a:custGeom>
              <a:avLst/>
              <a:gdLst/>
              <a:ahLst/>
              <a:cxnLst/>
              <a:rect l="0" t="0" r="0" b="0"/>
              <a:pathLst>
                <a:path w="1177477">
                  <a:moveTo>
                    <a:pt x="0" y="0"/>
                  </a:moveTo>
                  <a:lnTo>
                    <a:pt x="117747" y="0"/>
                  </a:lnTo>
                  <a:lnTo>
                    <a:pt x="117747" y="0"/>
                  </a:lnTo>
                  <a:lnTo>
                    <a:pt x="824234" y="0"/>
                  </a:lnTo>
                  <a:lnTo>
                    <a:pt x="883107" y="0"/>
                  </a:lnTo>
                  <a:lnTo>
                    <a:pt x="883107" y="0"/>
                  </a:lnTo>
                  <a:lnTo>
                    <a:pt x="1177477" y="0"/>
                  </a:lnTo>
                </a:path>
              </a:pathLst>
            </a:custGeom>
            <a:ln w="108405" cap="flat">
              <a:solidFill>
                <a:srgbClr val="E8E8E8">
                  <a:alpha val="100000"/>
                </a:srgbClr>
              </a:solidFill>
              <a:prstDash val="solid"/>
              <a:round/>
            </a:ln>
          </p:spPr>
          <p:txBody>
            <a:bodyPr/>
            <a:lstStyle/>
            <a:p>
              <a:endParaRPr/>
            </a:p>
          </p:txBody>
        </p:sp>
        <p:sp>
          <p:nvSpPr>
            <p:cNvPr id="64" name="pl64"/>
            <p:cNvSpPr/>
            <p:nvPr/>
          </p:nvSpPr>
          <p:spPr>
            <a:xfrm>
              <a:off x="5667937" y="5337109"/>
              <a:ext cx="765360" cy="0"/>
            </a:xfrm>
            <a:custGeom>
              <a:avLst/>
              <a:gdLst/>
              <a:ahLst/>
              <a:cxnLst/>
              <a:rect l="0" t="0" r="0" b="0"/>
              <a:pathLst>
                <a:path w="765360">
                  <a:moveTo>
                    <a:pt x="0" y="0"/>
                  </a:moveTo>
                  <a:lnTo>
                    <a:pt x="235495" y="0"/>
                  </a:lnTo>
                  <a:lnTo>
                    <a:pt x="294369" y="0"/>
                  </a:lnTo>
                  <a:lnTo>
                    <a:pt x="353243" y="0"/>
                  </a:lnTo>
                  <a:lnTo>
                    <a:pt x="353243" y="0"/>
                  </a:lnTo>
                  <a:lnTo>
                    <a:pt x="529864" y="0"/>
                  </a:lnTo>
                  <a:lnTo>
                    <a:pt x="765360" y="0"/>
                  </a:lnTo>
                </a:path>
              </a:pathLst>
            </a:custGeom>
            <a:ln w="108405" cap="flat">
              <a:solidFill>
                <a:srgbClr val="E8E8E8">
                  <a:alpha val="100000"/>
                </a:srgbClr>
              </a:solidFill>
              <a:prstDash val="solid"/>
              <a:round/>
            </a:ln>
          </p:spPr>
          <p:txBody>
            <a:bodyPr/>
            <a:lstStyle/>
            <a:p>
              <a:endParaRPr/>
            </a:p>
          </p:txBody>
        </p:sp>
        <p:sp>
          <p:nvSpPr>
            <p:cNvPr id="65" name="pl65"/>
            <p:cNvSpPr/>
            <p:nvPr/>
          </p:nvSpPr>
          <p:spPr>
            <a:xfrm>
              <a:off x="5962306" y="5527227"/>
              <a:ext cx="1942837" cy="0"/>
            </a:xfrm>
            <a:custGeom>
              <a:avLst/>
              <a:gdLst/>
              <a:ahLst/>
              <a:cxnLst/>
              <a:rect l="0" t="0" r="0" b="0"/>
              <a:pathLst>
                <a:path w="1942837">
                  <a:moveTo>
                    <a:pt x="0" y="0"/>
                  </a:moveTo>
                  <a:lnTo>
                    <a:pt x="235495" y="0"/>
                  </a:lnTo>
                  <a:lnTo>
                    <a:pt x="1118603" y="0"/>
                  </a:lnTo>
                  <a:lnTo>
                    <a:pt x="1707341" y="0"/>
                  </a:lnTo>
                  <a:lnTo>
                    <a:pt x="1766215" y="0"/>
                  </a:lnTo>
                  <a:lnTo>
                    <a:pt x="1883963" y="0"/>
                  </a:lnTo>
                  <a:lnTo>
                    <a:pt x="1942837" y="0"/>
                  </a:lnTo>
                </a:path>
              </a:pathLst>
            </a:custGeom>
            <a:ln w="108405" cap="flat">
              <a:solidFill>
                <a:srgbClr val="E8E8E8">
                  <a:alpha val="100000"/>
                </a:srgbClr>
              </a:solidFill>
              <a:prstDash val="solid"/>
              <a:round/>
            </a:ln>
          </p:spPr>
          <p:txBody>
            <a:bodyPr/>
            <a:lstStyle/>
            <a:p>
              <a:endParaRPr/>
            </a:p>
          </p:txBody>
        </p:sp>
        <p:sp>
          <p:nvSpPr>
            <p:cNvPr id="66" name="pl66"/>
            <p:cNvSpPr/>
            <p:nvPr/>
          </p:nvSpPr>
          <p:spPr>
            <a:xfrm>
              <a:off x="3960595" y="5717344"/>
              <a:ext cx="647612" cy="0"/>
            </a:xfrm>
            <a:custGeom>
              <a:avLst/>
              <a:gdLst/>
              <a:ahLst/>
              <a:cxnLst/>
              <a:rect l="0" t="0" r="0" b="0"/>
              <a:pathLst>
                <a:path w="647612">
                  <a:moveTo>
                    <a:pt x="0" y="0"/>
                  </a:moveTo>
                  <a:lnTo>
                    <a:pt x="176621" y="0"/>
                  </a:lnTo>
                  <a:lnTo>
                    <a:pt x="176621" y="0"/>
                  </a:lnTo>
                  <a:lnTo>
                    <a:pt x="294369" y="0"/>
                  </a:lnTo>
                  <a:lnTo>
                    <a:pt x="470990" y="0"/>
                  </a:lnTo>
                  <a:lnTo>
                    <a:pt x="588738" y="0"/>
                  </a:lnTo>
                  <a:lnTo>
                    <a:pt x="647612" y="0"/>
                  </a:lnTo>
                </a:path>
              </a:pathLst>
            </a:custGeom>
            <a:ln w="108405" cap="flat">
              <a:solidFill>
                <a:srgbClr val="E8E8E8">
                  <a:alpha val="100000"/>
                </a:srgbClr>
              </a:solidFill>
              <a:prstDash val="solid"/>
              <a:round/>
            </a:ln>
          </p:spPr>
          <p:txBody>
            <a:bodyPr/>
            <a:lstStyle/>
            <a:p>
              <a:endParaRPr/>
            </a:p>
          </p:txBody>
        </p:sp>
        <p:sp>
          <p:nvSpPr>
            <p:cNvPr id="67" name="pt67"/>
            <p:cNvSpPr/>
            <p:nvPr/>
          </p:nvSpPr>
          <p:spPr>
            <a:xfrm>
              <a:off x="7900644"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900644"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900644"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900644"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900644"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900644"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7900644"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253031"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7135284"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135284"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017536"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017536"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6958662"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6840914"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900644"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900644"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7900644"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7900644"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7724022"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7782896"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7782896"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841770"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7311905"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6840914"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6311049"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135284"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6487671"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7665148"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778289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778289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7900644"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7900644"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7900644"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778289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7900644"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7782896"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7782896"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7841770"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7724022"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7782896"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7606274"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7606274"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7076410"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6605419"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6016680"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7429653"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6958662"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6664293"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6899788"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7782896"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7488527"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737077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7429653"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737077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7606274"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7194157"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5957806"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5663437"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5898932"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6193302"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6428797"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6016680"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6016680"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7841770"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7841770"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7665148"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7782896"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7665148"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7547401"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7665148"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6723167"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6899788"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135284"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7135284"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7076410"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7076410"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7076410"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6664293"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6958662"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6311049"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6134428"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6723167"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6546545"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6369923"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7841770"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7724022"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7665148"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7665148"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7724022"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7724022"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7724022"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7370779"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7017536"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4250464"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6252176"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6252176"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6252176"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6252176"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7724022"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7665148"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7841770"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7900644"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7076410"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6193302"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5957806"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7900644"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7900644"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7900644"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7900644"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7900644"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7900644"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7665148"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7782896"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7724022"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7665148"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7606274"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7782896"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4" name="pt184"/>
            <p:cNvSpPr/>
            <p:nvPr/>
          </p:nvSpPr>
          <p:spPr>
            <a:xfrm>
              <a:off x="7782896"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5" name="pt185"/>
            <p:cNvSpPr/>
            <p:nvPr/>
          </p:nvSpPr>
          <p:spPr>
            <a:xfrm>
              <a:off x="7724022"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6" name="pt186"/>
            <p:cNvSpPr/>
            <p:nvPr/>
          </p:nvSpPr>
          <p:spPr>
            <a:xfrm>
              <a:off x="4132717"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7" name="pt187"/>
            <p:cNvSpPr/>
            <p:nvPr/>
          </p:nvSpPr>
          <p:spPr>
            <a:xfrm>
              <a:off x="4427086"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3956095"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4250464"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4132717"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4544834"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4603708"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7017536"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4" name="pt194"/>
            <p:cNvSpPr/>
            <p:nvPr/>
          </p:nvSpPr>
          <p:spPr>
            <a:xfrm>
              <a:off x="6958662"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5" name="pt195"/>
            <p:cNvSpPr/>
            <p:nvPr/>
          </p:nvSpPr>
          <p:spPr>
            <a:xfrm>
              <a:off x="6134428"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6" name="pt196"/>
            <p:cNvSpPr/>
            <p:nvPr/>
          </p:nvSpPr>
          <p:spPr>
            <a:xfrm>
              <a:off x="7017536"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7" name="pt197"/>
            <p:cNvSpPr/>
            <p:nvPr/>
          </p:nvSpPr>
          <p:spPr>
            <a:xfrm>
              <a:off x="7311905"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8" name="pt198"/>
            <p:cNvSpPr/>
            <p:nvPr/>
          </p:nvSpPr>
          <p:spPr>
            <a:xfrm>
              <a:off x="6252176"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9" name="pt199"/>
            <p:cNvSpPr/>
            <p:nvPr/>
          </p:nvSpPr>
          <p:spPr>
            <a:xfrm>
              <a:off x="6252176"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0" name="pt200"/>
            <p:cNvSpPr/>
            <p:nvPr/>
          </p:nvSpPr>
          <p:spPr>
            <a:xfrm>
              <a:off x="6075554"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1" name="pt201"/>
            <p:cNvSpPr/>
            <p:nvPr/>
          </p:nvSpPr>
          <p:spPr>
            <a:xfrm>
              <a:off x="7311905"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2" name="pt202"/>
            <p:cNvSpPr/>
            <p:nvPr/>
          </p:nvSpPr>
          <p:spPr>
            <a:xfrm>
              <a:off x="7076410"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3" name="pt203"/>
            <p:cNvSpPr/>
            <p:nvPr/>
          </p:nvSpPr>
          <p:spPr>
            <a:xfrm>
              <a:off x="6546545"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4" name="pt204"/>
            <p:cNvSpPr/>
            <p:nvPr/>
          </p:nvSpPr>
          <p:spPr>
            <a:xfrm>
              <a:off x="6958662"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5" name="pt205"/>
            <p:cNvSpPr/>
            <p:nvPr/>
          </p:nvSpPr>
          <p:spPr>
            <a:xfrm>
              <a:off x="7076410"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6" name="pt206"/>
            <p:cNvSpPr/>
            <p:nvPr/>
          </p:nvSpPr>
          <p:spPr>
            <a:xfrm>
              <a:off x="7017536"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7" name="pt207"/>
            <p:cNvSpPr/>
            <p:nvPr/>
          </p:nvSpPr>
          <p:spPr>
            <a:xfrm>
              <a:off x="7606274"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8" name="pt208"/>
            <p:cNvSpPr/>
            <p:nvPr/>
          </p:nvSpPr>
          <p:spPr>
            <a:xfrm>
              <a:off x="7606274"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9" name="pt209"/>
            <p:cNvSpPr/>
            <p:nvPr/>
          </p:nvSpPr>
          <p:spPr>
            <a:xfrm>
              <a:off x="7194157"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0" name="pt210"/>
            <p:cNvSpPr/>
            <p:nvPr/>
          </p:nvSpPr>
          <p:spPr>
            <a:xfrm>
              <a:off x="7311905"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1" name="pt211"/>
            <p:cNvSpPr/>
            <p:nvPr/>
          </p:nvSpPr>
          <p:spPr>
            <a:xfrm>
              <a:off x="7017536"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2" name="pt212"/>
            <p:cNvSpPr/>
            <p:nvPr/>
          </p:nvSpPr>
          <p:spPr>
            <a:xfrm>
              <a:off x="7194157"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3" name="pt213"/>
            <p:cNvSpPr/>
            <p:nvPr/>
          </p:nvSpPr>
          <p:spPr>
            <a:xfrm>
              <a:off x="7194157"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4" name="pt214"/>
            <p:cNvSpPr/>
            <p:nvPr/>
          </p:nvSpPr>
          <p:spPr>
            <a:xfrm>
              <a:off x="7782896"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5" name="pt215"/>
            <p:cNvSpPr/>
            <p:nvPr/>
          </p:nvSpPr>
          <p:spPr>
            <a:xfrm>
              <a:off x="7782896"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6" name="pt216"/>
            <p:cNvSpPr/>
            <p:nvPr/>
          </p:nvSpPr>
          <p:spPr>
            <a:xfrm>
              <a:off x="7488527"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7" name="pt217"/>
            <p:cNvSpPr/>
            <p:nvPr/>
          </p:nvSpPr>
          <p:spPr>
            <a:xfrm>
              <a:off x="7488527"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8" name="pt218"/>
            <p:cNvSpPr/>
            <p:nvPr/>
          </p:nvSpPr>
          <p:spPr>
            <a:xfrm>
              <a:off x="7488527"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9" name="pt219"/>
            <p:cNvSpPr/>
            <p:nvPr/>
          </p:nvSpPr>
          <p:spPr>
            <a:xfrm>
              <a:off x="7488527"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0" name="pt220"/>
            <p:cNvSpPr/>
            <p:nvPr/>
          </p:nvSpPr>
          <p:spPr>
            <a:xfrm>
              <a:off x="7488527"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1" name="pt221"/>
            <p:cNvSpPr/>
            <p:nvPr/>
          </p:nvSpPr>
          <p:spPr>
            <a:xfrm>
              <a:off x="6958662"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2" name="pt222"/>
            <p:cNvSpPr/>
            <p:nvPr/>
          </p:nvSpPr>
          <p:spPr>
            <a:xfrm>
              <a:off x="6958662"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3" name="pt223"/>
            <p:cNvSpPr/>
            <p:nvPr/>
          </p:nvSpPr>
          <p:spPr>
            <a:xfrm>
              <a:off x="6958662"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4" name="pt224"/>
            <p:cNvSpPr/>
            <p:nvPr/>
          </p:nvSpPr>
          <p:spPr>
            <a:xfrm>
              <a:off x="6958662"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5" name="pt225"/>
            <p:cNvSpPr/>
            <p:nvPr/>
          </p:nvSpPr>
          <p:spPr>
            <a:xfrm>
              <a:off x="6958662"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6" name="pt226"/>
            <p:cNvSpPr/>
            <p:nvPr/>
          </p:nvSpPr>
          <p:spPr>
            <a:xfrm>
              <a:off x="6958662"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7" name="pt227"/>
            <p:cNvSpPr/>
            <p:nvPr/>
          </p:nvSpPr>
          <p:spPr>
            <a:xfrm>
              <a:off x="6958662"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8" name="pt228"/>
            <p:cNvSpPr/>
            <p:nvPr/>
          </p:nvSpPr>
          <p:spPr>
            <a:xfrm>
              <a:off x="7900644"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9" name="pt229"/>
            <p:cNvSpPr/>
            <p:nvPr/>
          </p:nvSpPr>
          <p:spPr>
            <a:xfrm>
              <a:off x="7900644"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0" name="pt230"/>
            <p:cNvSpPr/>
            <p:nvPr/>
          </p:nvSpPr>
          <p:spPr>
            <a:xfrm>
              <a:off x="7900644"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1" name="pt231"/>
            <p:cNvSpPr/>
            <p:nvPr/>
          </p:nvSpPr>
          <p:spPr>
            <a:xfrm>
              <a:off x="7900644"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2" name="pt232"/>
            <p:cNvSpPr/>
            <p:nvPr/>
          </p:nvSpPr>
          <p:spPr>
            <a:xfrm>
              <a:off x="7900644"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3" name="pt233"/>
            <p:cNvSpPr/>
            <p:nvPr/>
          </p:nvSpPr>
          <p:spPr>
            <a:xfrm>
              <a:off x="7900644"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4" name="pt234"/>
            <p:cNvSpPr/>
            <p:nvPr/>
          </p:nvSpPr>
          <p:spPr>
            <a:xfrm>
              <a:off x="7606274"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5" name="pt235"/>
            <p:cNvSpPr/>
            <p:nvPr/>
          </p:nvSpPr>
          <p:spPr>
            <a:xfrm>
              <a:off x="7488527"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6" name="pt236"/>
            <p:cNvSpPr/>
            <p:nvPr/>
          </p:nvSpPr>
          <p:spPr>
            <a:xfrm>
              <a:off x="7665148"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7" name="pt237"/>
            <p:cNvSpPr/>
            <p:nvPr/>
          </p:nvSpPr>
          <p:spPr>
            <a:xfrm>
              <a:off x="7606274"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8" name="pt238"/>
            <p:cNvSpPr/>
            <p:nvPr/>
          </p:nvSpPr>
          <p:spPr>
            <a:xfrm>
              <a:off x="7429653"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9" name="pt239"/>
            <p:cNvSpPr/>
            <p:nvPr/>
          </p:nvSpPr>
          <p:spPr>
            <a:xfrm>
              <a:off x="7606274"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0" name="pt240"/>
            <p:cNvSpPr/>
            <p:nvPr/>
          </p:nvSpPr>
          <p:spPr>
            <a:xfrm>
              <a:off x="7606274"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1" name="pt241"/>
            <p:cNvSpPr/>
            <p:nvPr/>
          </p:nvSpPr>
          <p:spPr>
            <a:xfrm>
              <a:off x="7900644"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2" name="pt242"/>
            <p:cNvSpPr/>
            <p:nvPr/>
          </p:nvSpPr>
          <p:spPr>
            <a:xfrm>
              <a:off x="7370779"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3" name="pt243"/>
            <p:cNvSpPr/>
            <p:nvPr/>
          </p:nvSpPr>
          <p:spPr>
            <a:xfrm>
              <a:off x="6664293"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4" name="pt244"/>
            <p:cNvSpPr/>
            <p:nvPr/>
          </p:nvSpPr>
          <p:spPr>
            <a:xfrm>
              <a:off x="5722311"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5" name="pt245"/>
            <p:cNvSpPr/>
            <p:nvPr/>
          </p:nvSpPr>
          <p:spPr>
            <a:xfrm>
              <a:off x="6075554"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6" name="pt246"/>
            <p:cNvSpPr/>
            <p:nvPr/>
          </p:nvSpPr>
          <p:spPr>
            <a:xfrm>
              <a:off x="6311049"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7" name="pt247"/>
            <p:cNvSpPr/>
            <p:nvPr/>
          </p:nvSpPr>
          <p:spPr>
            <a:xfrm>
              <a:off x="6252176"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8" name="pt248"/>
            <p:cNvSpPr/>
            <p:nvPr/>
          </p:nvSpPr>
          <p:spPr>
            <a:xfrm>
              <a:off x="6605419"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9" name="pt249"/>
            <p:cNvSpPr/>
            <p:nvPr/>
          </p:nvSpPr>
          <p:spPr>
            <a:xfrm>
              <a:off x="7311905"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0" name="pt250"/>
            <p:cNvSpPr/>
            <p:nvPr/>
          </p:nvSpPr>
          <p:spPr>
            <a:xfrm>
              <a:off x="7606274"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1" name="pt251"/>
            <p:cNvSpPr/>
            <p:nvPr/>
          </p:nvSpPr>
          <p:spPr>
            <a:xfrm>
              <a:off x="6958662"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2" name="pt252"/>
            <p:cNvSpPr/>
            <p:nvPr/>
          </p:nvSpPr>
          <p:spPr>
            <a:xfrm>
              <a:off x="7429653"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3" name="pt253"/>
            <p:cNvSpPr/>
            <p:nvPr/>
          </p:nvSpPr>
          <p:spPr>
            <a:xfrm>
              <a:off x="5898932"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4" name="pt254"/>
            <p:cNvSpPr/>
            <p:nvPr/>
          </p:nvSpPr>
          <p:spPr>
            <a:xfrm>
              <a:off x="778289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5" name="pt255"/>
            <p:cNvSpPr/>
            <p:nvPr/>
          </p:nvSpPr>
          <p:spPr>
            <a:xfrm>
              <a:off x="778289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6" name="pt256"/>
            <p:cNvSpPr/>
            <p:nvPr/>
          </p:nvSpPr>
          <p:spPr>
            <a:xfrm>
              <a:off x="7846441" y="7155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7" name="pt257"/>
            <p:cNvSpPr/>
            <p:nvPr/>
          </p:nvSpPr>
          <p:spPr>
            <a:xfrm>
              <a:off x="7846441" y="7155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8" name="pt258"/>
            <p:cNvSpPr/>
            <p:nvPr/>
          </p:nvSpPr>
          <p:spPr>
            <a:xfrm>
              <a:off x="7846441" y="7155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9" name="pt259"/>
            <p:cNvSpPr/>
            <p:nvPr/>
          </p:nvSpPr>
          <p:spPr>
            <a:xfrm>
              <a:off x="7198829" y="43278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0" name="pt260"/>
            <p:cNvSpPr/>
            <p:nvPr/>
          </p:nvSpPr>
          <p:spPr>
            <a:xfrm>
              <a:off x="6904459" y="43278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1" name="pt261"/>
            <p:cNvSpPr/>
            <p:nvPr/>
          </p:nvSpPr>
          <p:spPr>
            <a:xfrm>
              <a:off x="6786712" y="43278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2" name="pt262"/>
            <p:cNvSpPr/>
            <p:nvPr/>
          </p:nvSpPr>
          <p:spPr>
            <a:xfrm>
              <a:off x="7846441" y="12859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3" name="pt263"/>
            <p:cNvSpPr/>
            <p:nvPr/>
          </p:nvSpPr>
          <p:spPr>
            <a:xfrm>
              <a:off x="7728694" y="12859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4" name="pt264"/>
            <p:cNvSpPr/>
            <p:nvPr/>
          </p:nvSpPr>
          <p:spPr>
            <a:xfrm>
              <a:off x="7728694" y="12859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5" name="pt265"/>
            <p:cNvSpPr/>
            <p:nvPr/>
          </p:nvSpPr>
          <p:spPr>
            <a:xfrm>
              <a:off x="7787567" y="20464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6" name="pt266"/>
            <p:cNvSpPr/>
            <p:nvPr/>
          </p:nvSpPr>
          <p:spPr>
            <a:xfrm>
              <a:off x="6433469" y="20464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7" name="pt267"/>
            <p:cNvSpPr/>
            <p:nvPr/>
          </p:nvSpPr>
          <p:spPr>
            <a:xfrm>
              <a:off x="7610946" y="20464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8" name="pt268"/>
            <p:cNvSpPr/>
            <p:nvPr/>
          </p:nvSpPr>
          <p:spPr>
            <a:xfrm>
              <a:off x="7728694" y="90570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9" name="pt269"/>
            <p:cNvSpPr/>
            <p:nvPr/>
          </p:nvSpPr>
          <p:spPr>
            <a:xfrm>
              <a:off x="7728694" y="90570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0" name="pt270"/>
            <p:cNvSpPr/>
            <p:nvPr/>
          </p:nvSpPr>
          <p:spPr>
            <a:xfrm>
              <a:off x="7846441" y="90570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1" name="pt271"/>
            <p:cNvSpPr/>
            <p:nvPr/>
          </p:nvSpPr>
          <p:spPr>
            <a:xfrm>
              <a:off x="7728694" y="261676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2" name="pt272"/>
            <p:cNvSpPr/>
            <p:nvPr/>
          </p:nvSpPr>
          <p:spPr>
            <a:xfrm>
              <a:off x="7552072" y="261676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3" name="pt273"/>
            <p:cNvSpPr/>
            <p:nvPr/>
          </p:nvSpPr>
          <p:spPr>
            <a:xfrm>
              <a:off x="7552072" y="261676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4" name="pt274"/>
            <p:cNvSpPr/>
            <p:nvPr/>
          </p:nvSpPr>
          <p:spPr>
            <a:xfrm>
              <a:off x="7022207" y="41377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5" name="pt275"/>
            <p:cNvSpPr/>
            <p:nvPr/>
          </p:nvSpPr>
          <p:spPr>
            <a:xfrm>
              <a:off x="6610090" y="41377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6" name="pt276"/>
            <p:cNvSpPr/>
            <p:nvPr/>
          </p:nvSpPr>
          <p:spPr>
            <a:xfrm>
              <a:off x="6845586" y="41377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7" name="pt277"/>
            <p:cNvSpPr/>
            <p:nvPr/>
          </p:nvSpPr>
          <p:spPr>
            <a:xfrm>
              <a:off x="7728694"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8" name="pt278"/>
            <p:cNvSpPr/>
            <p:nvPr/>
          </p:nvSpPr>
          <p:spPr>
            <a:xfrm>
              <a:off x="7552072"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9" name="pt279"/>
            <p:cNvSpPr/>
            <p:nvPr/>
          </p:nvSpPr>
          <p:spPr>
            <a:xfrm>
              <a:off x="7139955"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0" name="pt280"/>
            <p:cNvSpPr/>
            <p:nvPr/>
          </p:nvSpPr>
          <p:spPr>
            <a:xfrm>
              <a:off x="5903604" y="52784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1" name="pt281"/>
            <p:cNvSpPr/>
            <p:nvPr/>
          </p:nvSpPr>
          <p:spPr>
            <a:xfrm>
              <a:off x="5962478" y="52784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2" name="pt282"/>
            <p:cNvSpPr/>
            <p:nvPr/>
          </p:nvSpPr>
          <p:spPr>
            <a:xfrm>
              <a:off x="5962478" y="52784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3" name="pt283"/>
            <p:cNvSpPr/>
            <p:nvPr/>
          </p:nvSpPr>
          <p:spPr>
            <a:xfrm>
              <a:off x="7787567" y="22365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4" name="pt284"/>
            <p:cNvSpPr/>
            <p:nvPr/>
          </p:nvSpPr>
          <p:spPr>
            <a:xfrm>
              <a:off x="7493198" y="22365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5" name="pt285"/>
            <p:cNvSpPr/>
            <p:nvPr/>
          </p:nvSpPr>
          <p:spPr>
            <a:xfrm>
              <a:off x="7610946" y="22365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6" name="pt286"/>
            <p:cNvSpPr/>
            <p:nvPr/>
          </p:nvSpPr>
          <p:spPr>
            <a:xfrm>
              <a:off x="6668964" y="35673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7" name="pt287"/>
            <p:cNvSpPr/>
            <p:nvPr/>
          </p:nvSpPr>
          <p:spPr>
            <a:xfrm>
              <a:off x="7022207" y="35673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8" name="pt288"/>
            <p:cNvSpPr/>
            <p:nvPr/>
          </p:nvSpPr>
          <p:spPr>
            <a:xfrm>
              <a:off x="7022207" y="35673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9" name="pt289"/>
            <p:cNvSpPr/>
            <p:nvPr/>
          </p:nvSpPr>
          <p:spPr>
            <a:xfrm>
              <a:off x="6610090" y="47080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0" name="pt290"/>
            <p:cNvSpPr/>
            <p:nvPr/>
          </p:nvSpPr>
          <p:spPr>
            <a:xfrm>
              <a:off x="6492342" y="47080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1" name="pt291"/>
            <p:cNvSpPr/>
            <p:nvPr/>
          </p:nvSpPr>
          <p:spPr>
            <a:xfrm>
              <a:off x="6315721" y="47080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2" name="pt292"/>
            <p:cNvSpPr/>
            <p:nvPr/>
          </p:nvSpPr>
          <p:spPr>
            <a:xfrm>
              <a:off x="7787567" y="166617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3" name="pt293"/>
            <p:cNvSpPr/>
            <p:nvPr/>
          </p:nvSpPr>
          <p:spPr>
            <a:xfrm>
              <a:off x="7669820" y="166617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4" name="pt294"/>
            <p:cNvSpPr/>
            <p:nvPr/>
          </p:nvSpPr>
          <p:spPr>
            <a:xfrm>
              <a:off x="7669820" y="166617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5" name="pt295"/>
            <p:cNvSpPr/>
            <p:nvPr/>
          </p:nvSpPr>
          <p:spPr>
            <a:xfrm>
              <a:off x="7316576" y="48981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6" name="pt296"/>
            <p:cNvSpPr/>
            <p:nvPr/>
          </p:nvSpPr>
          <p:spPr>
            <a:xfrm>
              <a:off x="6197973" y="48981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7" name="pt297"/>
            <p:cNvSpPr/>
            <p:nvPr/>
          </p:nvSpPr>
          <p:spPr>
            <a:xfrm>
              <a:off x="6197973" y="48981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8" name="pt298"/>
            <p:cNvSpPr/>
            <p:nvPr/>
          </p:nvSpPr>
          <p:spPr>
            <a:xfrm>
              <a:off x="7669820" y="54685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9" name="pt299"/>
            <p:cNvSpPr/>
            <p:nvPr/>
          </p:nvSpPr>
          <p:spPr>
            <a:xfrm>
              <a:off x="6139099" y="54685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00" name="pt300"/>
            <p:cNvSpPr/>
            <p:nvPr/>
          </p:nvSpPr>
          <p:spPr>
            <a:xfrm>
              <a:off x="5903604" y="54685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01" name="pt301"/>
            <p:cNvSpPr/>
            <p:nvPr/>
          </p:nvSpPr>
          <p:spPr>
            <a:xfrm>
              <a:off x="7846441" y="2426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02" name="pt302"/>
            <p:cNvSpPr/>
            <p:nvPr/>
          </p:nvSpPr>
          <p:spPr>
            <a:xfrm>
              <a:off x="7846441" y="2426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03" name="pt303"/>
            <p:cNvSpPr/>
            <p:nvPr/>
          </p:nvSpPr>
          <p:spPr>
            <a:xfrm>
              <a:off x="7610946" y="2426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04" name="pt304"/>
            <p:cNvSpPr/>
            <p:nvPr/>
          </p:nvSpPr>
          <p:spPr>
            <a:xfrm>
              <a:off x="7728694" y="185629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05" name="pt305"/>
            <p:cNvSpPr/>
            <p:nvPr/>
          </p:nvSpPr>
          <p:spPr>
            <a:xfrm>
              <a:off x="7728694" y="185629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06" name="pt306"/>
            <p:cNvSpPr/>
            <p:nvPr/>
          </p:nvSpPr>
          <p:spPr>
            <a:xfrm>
              <a:off x="7669820" y="185629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07" name="pt307"/>
            <p:cNvSpPr/>
            <p:nvPr/>
          </p:nvSpPr>
          <p:spPr>
            <a:xfrm>
              <a:off x="4078514" y="56586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08" name="pt308"/>
            <p:cNvSpPr/>
            <p:nvPr/>
          </p:nvSpPr>
          <p:spPr>
            <a:xfrm>
              <a:off x="4490631" y="56586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09" name="pt309"/>
            <p:cNvSpPr/>
            <p:nvPr/>
          </p:nvSpPr>
          <p:spPr>
            <a:xfrm>
              <a:off x="4549505" y="56586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10" name="pt310"/>
            <p:cNvSpPr/>
            <p:nvPr/>
          </p:nvSpPr>
          <p:spPr>
            <a:xfrm>
              <a:off x="6963333" y="50882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11" name="pt311"/>
            <p:cNvSpPr/>
            <p:nvPr/>
          </p:nvSpPr>
          <p:spPr>
            <a:xfrm>
              <a:off x="6197973" y="50882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12" name="pt312"/>
            <p:cNvSpPr/>
            <p:nvPr/>
          </p:nvSpPr>
          <p:spPr>
            <a:xfrm>
              <a:off x="6197973" y="50882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13" name="pt313"/>
            <p:cNvSpPr/>
            <p:nvPr/>
          </p:nvSpPr>
          <p:spPr>
            <a:xfrm>
              <a:off x="6021352" y="375746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14" name="pt314"/>
            <p:cNvSpPr/>
            <p:nvPr/>
          </p:nvSpPr>
          <p:spPr>
            <a:xfrm>
              <a:off x="7022207" y="375746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15" name="pt315"/>
            <p:cNvSpPr/>
            <p:nvPr/>
          </p:nvSpPr>
          <p:spPr>
            <a:xfrm>
              <a:off x="6963333" y="375746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16" name="pt316"/>
            <p:cNvSpPr/>
            <p:nvPr/>
          </p:nvSpPr>
          <p:spPr>
            <a:xfrm>
              <a:off x="7552072" y="33772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17" name="pt317"/>
            <p:cNvSpPr/>
            <p:nvPr/>
          </p:nvSpPr>
          <p:spPr>
            <a:xfrm>
              <a:off x="7139955" y="33772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18" name="pt318"/>
            <p:cNvSpPr/>
            <p:nvPr/>
          </p:nvSpPr>
          <p:spPr>
            <a:xfrm>
              <a:off x="7139955" y="33772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19" name="pt319"/>
            <p:cNvSpPr/>
            <p:nvPr/>
          </p:nvSpPr>
          <p:spPr>
            <a:xfrm>
              <a:off x="7728694" y="29969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20" name="pt320"/>
            <p:cNvSpPr/>
            <p:nvPr/>
          </p:nvSpPr>
          <p:spPr>
            <a:xfrm>
              <a:off x="7434324" y="29969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21" name="pt321"/>
            <p:cNvSpPr/>
            <p:nvPr/>
          </p:nvSpPr>
          <p:spPr>
            <a:xfrm>
              <a:off x="7434324" y="29969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22" name="pt322"/>
            <p:cNvSpPr/>
            <p:nvPr/>
          </p:nvSpPr>
          <p:spPr>
            <a:xfrm>
              <a:off x="6904459" y="3947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23" name="pt323"/>
            <p:cNvSpPr/>
            <p:nvPr/>
          </p:nvSpPr>
          <p:spPr>
            <a:xfrm>
              <a:off x="6904459" y="3947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24" name="pt324"/>
            <p:cNvSpPr/>
            <p:nvPr/>
          </p:nvSpPr>
          <p:spPr>
            <a:xfrm>
              <a:off x="6904459" y="3947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25" name="pt325"/>
            <p:cNvSpPr/>
            <p:nvPr/>
          </p:nvSpPr>
          <p:spPr>
            <a:xfrm>
              <a:off x="7846441" y="28068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26" name="pt326"/>
            <p:cNvSpPr/>
            <p:nvPr/>
          </p:nvSpPr>
          <p:spPr>
            <a:xfrm>
              <a:off x="7846441" y="28068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27" name="pt327"/>
            <p:cNvSpPr/>
            <p:nvPr/>
          </p:nvSpPr>
          <p:spPr>
            <a:xfrm>
              <a:off x="7552072" y="28068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28" name="pt328"/>
            <p:cNvSpPr/>
            <p:nvPr/>
          </p:nvSpPr>
          <p:spPr>
            <a:xfrm>
              <a:off x="7434324" y="10958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29" name="pt329"/>
            <p:cNvSpPr/>
            <p:nvPr/>
          </p:nvSpPr>
          <p:spPr>
            <a:xfrm>
              <a:off x="7552072" y="10958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30" name="pt330"/>
            <p:cNvSpPr/>
            <p:nvPr/>
          </p:nvSpPr>
          <p:spPr>
            <a:xfrm>
              <a:off x="7846441" y="10958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31" name="pt331"/>
            <p:cNvSpPr/>
            <p:nvPr/>
          </p:nvSpPr>
          <p:spPr>
            <a:xfrm>
              <a:off x="7316576" y="45179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32" name="pt332"/>
            <p:cNvSpPr/>
            <p:nvPr/>
          </p:nvSpPr>
          <p:spPr>
            <a:xfrm>
              <a:off x="6197973" y="45179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33" name="pt333"/>
            <p:cNvSpPr/>
            <p:nvPr/>
          </p:nvSpPr>
          <p:spPr>
            <a:xfrm>
              <a:off x="6551216" y="45179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34" name="pt334"/>
            <p:cNvSpPr/>
            <p:nvPr/>
          </p:nvSpPr>
          <p:spPr>
            <a:xfrm>
              <a:off x="7257703" y="14760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35" name="pt335"/>
            <p:cNvSpPr/>
            <p:nvPr/>
          </p:nvSpPr>
          <p:spPr>
            <a:xfrm>
              <a:off x="7728694" y="14760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36" name="pt336"/>
            <p:cNvSpPr/>
            <p:nvPr/>
          </p:nvSpPr>
          <p:spPr>
            <a:xfrm>
              <a:off x="7728694" y="14760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37" name="tx337"/>
            <p:cNvSpPr/>
            <p:nvPr/>
          </p:nvSpPr>
          <p:spPr>
            <a:xfrm>
              <a:off x="508103" y="5624882"/>
              <a:ext cx="403956"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Papua</a:t>
              </a:r>
            </a:p>
          </p:txBody>
        </p:sp>
        <p:sp>
          <p:nvSpPr>
            <p:cNvPr id="338" name="tx338"/>
            <p:cNvSpPr/>
            <p:nvPr/>
          </p:nvSpPr>
          <p:spPr>
            <a:xfrm>
              <a:off x="950873" y="5651007"/>
              <a:ext cx="27946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New</a:t>
              </a:r>
            </a:p>
          </p:txBody>
        </p:sp>
        <p:sp>
          <p:nvSpPr>
            <p:cNvPr id="339" name="tx339"/>
            <p:cNvSpPr/>
            <p:nvPr/>
          </p:nvSpPr>
          <p:spPr>
            <a:xfrm>
              <a:off x="1269154" y="5649234"/>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Guinea</a:t>
              </a:r>
            </a:p>
          </p:txBody>
        </p:sp>
        <p:sp>
          <p:nvSpPr>
            <p:cNvPr id="340" name="tx340"/>
            <p:cNvSpPr/>
            <p:nvPr/>
          </p:nvSpPr>
          <p:spPr>
            <a:xfrm>
              <a:off x="1339141" y="5460890"/>
              <a:ext cx="3804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Nauru</a:t>
              </a:r>
            </a:p>
          </p:txBody>
        </p:sp>
        <p:sp>
          <p:nvSpPr>
            <p:cNvPr id="341" name="tx341"/>
            <p:cNvSpPr/>
            <p:nvPr/>
          </p:nvSpPr>
          <p:spPr>
            <a:xfrm>
              <a:off x="1416699" y="5270772"/>
              <a:ext cx="3029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Laos</a:t>
              </a:r>
            </a:p>
          </p:txBody>
        </p:sp>
        <p:sp>
          <p:nvSpPr>
            <p:cNvPr id="342" name="tx342"/>
            <p:cNvSpPr/>
            <p:nvPr/>
          </p:nvSpPr>
          <p:spPr>
            <a:xfrm>
              <a:off x="1043983" y="5054529"/>
              <a:ext cx="675648"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Philippines</a:t>
              </a:r>
            </a:p>
          </p:txBody>
        </p:sp>
        <p:sp>
          <p:nvSpPr>
            <p:cNvPr id="343" name="tx343"/>
            <p:cNvSpPr/>
            <p:nvPr/>
          </p:nvSpPr>
          <p:spPr>
            <a:xfrm>
              <a:off x="1083069" y="4861069"/>
              <a:ext cx="63656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Myanmar*</a:t>
              </a:r>
            </a:p>
          </p:txBody>
        </p:sp>
        <p:sp>
          <p:nvSpPr>
            <p:cNvPr id="344" name="tx344"/>
            <p:cNvSpPr/>
            <p:nvPr/>
          </p:nvSpPr>
          <p:spPr>
            <a:xfrm>
              <a:off x="1044188" y="4700419"/>
              <a:ext cx="67544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Micronesia</a:t>
              </a:r>
            </a:p>
          </p:txBody>
        </p:sp>
        <p:sp>
          <p:nvSpPr>
            <p:cNvPr id="345" name="tx345"/>
            <p:cNvSpPr/>
            <p:nvPr/>
          </p:nvSpPr>
          <p:spPr>
            <a:xfrm>
              <a:off x="1199168" y="4510302"/>
              <a:ext cx="52046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Vanuatu</a:t>
              </a:r>
            </a:p>
          </p:txBody>
        </p:sp>
        <p:sp>
          <p:nvSpPr>
            <p:cNvPr id="346" name="tx346"/>
            <p:cNvSpPr/>
            <p:nvPr/>
          </p:nvSpPr>
          <p:spPr>
            <a:xfrm>
              <a:off x="1082865" y="4318411"/>
              <a:ext cx="6367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Cambodia</a:t>
              </a:r>
            </a:p>
          </p:txBody>
        </p:sp>
        <p:sp>
          <p:nvSpPr>
            <p:cNvPr id="347" name="tx347"/>
            <p:cNvSpPr/>
            <p:nvPr/>
          </p:nvSpPr>
          <p:spPr>
            <a:xfrm>
              <a:off x="1113765" y="4130067"/>
              <a:ext cx="60586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Indonesia</a:t>
              </a:r>
            </a:p>
          </p:txBody>
        </p:sp>
        <p:sp>
          <p:nvSpPr>
            <p:cNvPr id="348" name="tx348"/>
            <p:cNvSpPr/>
            <p:nvPr/>
          </p:nvSpPr>
          <p:spPr>
            <a:xfrm>
              <a:off x="974406" y="3939949"/>
              <a:ext cx="74522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Timor-Leste</a:t>
              </a:r>
            </a:p>
          </p:txBody>
        </p:sp>
        <p:sp>
          <p:nvSpPr>
            <p:cNvPr id="349" name="tx349"/>
            <p:cNvSpPr/>
            <p:nvPr/>
          </p:nvSpPr>
          <p:spPr>
            <a:xfrm>
              <a:off x="1276999" y="3748058"/>
              <a:ext cx="44263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Samoa</a:t>
              </a:r>
            </a:p>
          </p:txBody>
        </p:sp>
        <p:sp>
          <p:nvSpPr>
            <p:cNvPr id="350" name="tx350"/>
            <p:cNvSpPr/>
            <p:nvPr/>
          </p:nvSpPr>
          <p:spPr>
            <a:xfrm>
              <a:off x="710286" y="3559714"/>
              <a:ext cx="5278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Marshall</a:t>
              </a:r>
            </a:p>
          </p:txBody>
        </p:sp>
        <p:sp>
          <p:nvSpPr>
            <p:cNvPr id="351" name="tx351"/>
            <p:cNvSpPr/>
            <p:nvPr/>
          </p:nvSpPr>
          <p:spPr>
            <a:xfrm>
              <a:off x="1276999" y="3559714"/>
              <a:ext cx="4426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Islands</a:t>
              </a:r>
            </a:p>
          </p:txBody>
        </p:sp>
        <p:sp>
          <p:nvSpPr>
            <p:cNvPr id="352" name="tx352"/>
            <p:cNvSpPr/>
            <p:nvPr/>
          </p:nvSpPr>
          <p:spPr>
            <a:xfrm>
              <a:off x="632455" y="3367823"/>
              <a:ext cx="55136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Solomon</a:t>
              </a:r>
            </a:p>
          </p:txBody>
        </p:sp>
        <p:sp>
          <p:nvSpPr>
            <p:cNvPr id="353" name="tx353"/>
            <p:cNvSpPr/>
            <p:nvPr/>
          </p:nvSpPr>
          <p:spPr>
            <a:xfrm>
              <a:off x="1222633" y="3367891"/>
              <a:ext cx="496999"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Islands*</a:t>
              </a:r>
            </a:p>
          </p:txBody>
        </p:sp>
        <p:sp>
          <p:nvSpPr>
            <p:cNvPr id="354" name="tx354"/>
            <p:cNvSpPr/>
            <p:nvPr/>
          </p:nvSpPr>
          <p:spPr>
            <a:xfrm>
              <a:off x="1292619" y="3179479"/>
              <a:ext cx="42701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Kiribati</a:t>
              </a:r>
            </a:p>
          </p:txBody>
        </p:sp>
        <p:sp>
          <p:nvSpPr>
            <p:cNvPr id="355" name="tx355"/>
            <p:cNvSpPr/>
            <p:nvPr/>
          </p:nvSpPr>
          <p:spPr>
            <a:xfrm>
              <a:off x="1183752" y="2989361"/>
              <a:ext cx="53588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Thailand</a:t>
              </a:r>
            </a:p>
          </p:txBody>
        </p:sp>
        <p:sp>
          <p:nvSpPr>
            <p:cNvPr id="356" name="tx356"/>
            <p:cNvSpPr/>
            <p:nvPr/>
          </p:nvSpPr>
          <p:spPr>
            <a:xfrm>
              <a:off x="1323520" y="2771481"/>
              <a:ext cx="3961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Tonga</a:t>
              </a:r>
            </a:p>
          </p:txBody>
        </p:sp>
        <p:sp>
          <p:nvSpPr>
            <p:cNvPr id="357" name="tx357"/>
            <p:cNvSpPr/>
            <p:nvPr/>
          </p:nvSpPr>
          <p:spPr>
            <a:xfrm>
              <a:off x="1541187" y="2581364"/>
              <a:ext cx="178444"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Fiji</a:t>
              </a:r>
            </a:p>
          </p:txBody>
        </p:sp>
        <p:sp>
          <p:nvSpPr>
            <p:cNvPr id="358" name="tx358"/>
            <p:cNvSpPr/>
            <p:nvPr/>
          </p:nvSpPr>
          <p:spPr>
            <a:xfrm>
              <a:off x="1432319" y="2419009"/>
              <a:ext cx="28731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Niue</a:t>
              </a:r>
            </a:p>
          </p:txBody>
        </p:sp>
        <p:sp>
          <p:nvSpPr>
            <p:cNvPr id="359" name="tx359"/>
            <p:cNvSpPr/>
            <p:nvPr/>
          </p:nvSpPr>
          <p:spPr>
            <a:xfrm>
              <a:off x="1168404" y="2201129"/>
              <a:ext cx="551228"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Malaysia</a:t>
              </a:r>
            </a:p>
          </p:txBody>
        </p:sp>
        <p:sp>
          <p:nvSpPr>
            <p:cNvPr id="360" name="tx360"/>
            <p:cNvSpPr/>
            <p:nvPr/>
          </p:nvSpPr>
          <p:spPr>
            <a:xfrm>
              <a:off x="912060" y="2037000"/>
              <a:ext cx="3261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Cook</a:t>
              </a:r>
            </a:p>
          </p:txBody>
        </p:sp>
        <p:sp>
          <p:nvSpPr>
            <p:cNvPr id="361" name="tx361"/>
            <p:cNvSpPr/>
            <p:nvPr/>
          </p:nvSpPr>
          <p:spPr>
            <a:xfrm>
              <a:off x="1276999" y="2038774"/>
              <a:ext cx="4426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Islands</a:t>
              </a:r>
            </a:p>
          </p:txBody>
        </p:sp>
        <p:sp>
          <p:nvSpPr>
            <p:cNvPr id="362" name="tx362"/>
            <p:cNvSpPr/>
            <p:nvPr/>
          </p:nvSpPr>
          <p:spPr>
            <a:xfrm>
              <a:off x="1362333" y="1848656"/>
              <a:ext cx="3572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Palau</a:t>
              </a:r>
            </a:p>
          </p:txBody>
        </p:sp>
        <p:sp>
          <p:nvSpPr>
            <p:cNvPr id="363" name="tx363"/>
            <p:cNvSpPr/>
            <p:nvPr/>
          </p:nvSpPr>
          <p:spPr>
            <a:xfrm>
              <a:off x="1152715" y="1630776"/>
              <a:ext cx="5669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Mongolia</a:t>
              </a:r>
            </a:p>
          </p:txBody>
        </p:sp>
        <p:sp>
          <p:nvSpPr>
            <p:cNvPr id="364" name="tx364"/>
            <p:cNvSpPr/>
            <p:nvPr/>
          </p:nvSpPr>
          <p:spPr>
            <a:xfrm>
              <a:off x="1145143" y="1468421"/>
              <a:ext cx="24072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Viet</a:t>
              </a:r>
            </a:p>
          </p:txBody>
        </p:sp>
        <p:sp>
          <p:nvSpPr>
            <p:cNvPr id="365" name="tx365"/>
            <p:cNvSpPr/>
            <p:nvPr/>
          </p:nvSpPr>
          <p:spPr>
            <a:xfrm>
              <a:off x="1424680" y="1468421"/>
              <a:ext cx="2949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Nam</a:t>
              </a:r>
            </a:p>
          </p:txBody>
        </p:sp>
        <p:sp>
          <p:nvSpPr>
            <p:cNvPr id="366" name="tx366"/>
            <p:cNvSpPr/>
            <p:nvPr/>
          </p:nvSpPr>
          <p:spPr>
            <a:xfrm>
              <a:off x="1354625" y="1276530"/>
              <a:ext cx="36500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China</a:t>
              </a:r>
            </a:p>
          </p:txBody>
        </p:sp>
        <p:sp>
          <p:nvSpPr>
            <p:cNvPr id="367" name="tx367"/>
            <p:cNvSpPr/>
            <p:nvPr/>
          </p:nvSpPr>
          <p:spPr>
            <a:xfrm>
              <a:off x="1300327" y="1088186"/>
              <a:ext cx="41930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Tuvalu</a:t>
              </a:r>
            </a:p>
          </p:txBody>
        </p:sp>
        <p:sp>
          <p:nvSpPr>
            <p:cNvPr id="368" name="tx368"/>
            <p:cNvSpPr/>
            <p:nvPr/>
          </p:nvSpPr>
          <p:spPr>
            <a:xfrm>
              <a:off x="1331501" y="899706"/>
              <a:ext cx="388131"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DPRK</a:t>
              </a:r>
            </a:p>
          </p:txBody>
        </p:sp>
        <p:sp>
          <p:nvSpPr>
            <p:cNvPr id="369" name="tx369"/>
            <p:cNvSpPr/>
            <p:nvPr/>
          </p:nvSpPr>
          <p:spPr>
            <a:xfrm>
              <a:off x="531705" y="707951"/>
              <a:ext cx="4038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Brunei</a:t>
              </a:r>
            </a:p>
          </p:txBody>
        </p:sp>
        <p:sp>
          <p:nvSpPr>
            <p:cNvPr id="370" name="tx370"/>
            <p:cNvSpPr/>
            <p:nvPr/>
          </p:nvSpPr>
          <p:spPr>
            <a:xfrm>
              <a:off x="974338" y="707951"/>
              <a:ext cx="7452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Darussalam</a:t>
              </a:r>
            </a:p>
          </p:txBody>
        </p:sp>
        <p:sp>
          <p:nvSpPr>
            <p:cNvPr id="371" name="tx371"/>
            <p:cNvSpPr/>
            <p:nvPr/>
          </p:nvSpPr>
          <p:spPr>
            <a:xfrm>
              <a:off x="2045554" y="58923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72" name="tx372"/>
            <p:cNvSpPr/>
            <p:nvPr/>
          </p:nvSpPr>
          <p:spPr>
            <a:xfrm>
              <a:off x="3486322"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73" name="tx373"/>
            <p:cNvSpPr/>
            <p:nvPr/>
          </p:nvSpPr>
          <p:spPr>
            <a:xfrm>
              <a:off x="4958169"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74" name="tx374"/>
            <p:cNvSpPr/>
            <p:nvPr/>
          </p:nvSpPr>
          <p:spPr>
            <a:xfrm>
              <a:off x="6430015" y="58937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75" name="tx375"/>
            <p:cNvSpPr/>
            <p:nvPr/>
          </p:nvSpPr>
          <p:spPr>
            <a:xfrm>
              <a:off x="7870784" y="589235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76" name="tx376"/>
            <p:cNvSpPr/>
            <p:nvPr/>
          </p:nvSpPr>
          <p:spPr>
            <a:xfrm>
              <a:off x="4589424" y="600125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377" name="pt377"/>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78" name="pt378"/>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379" name="pt379"/>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380" name="tx380"/>
            <p:cNvSpPr/>
            <p:nvPr/>
          </p:nvSpPr>
          <p:spPr>
            <a:xfrm>
              <a:off x="8756199" y="298466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381" name="tx381"/>
            <p:cNvSpPr/>
            <p:nvPr/>
          </p:nvSpPr>
          <p:spPr>
            <a:xfrm>
              <a:off x="8756199" y="320412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382" name="tx382"/>
            <p:cNvSpPr/>
            <p:nvPr/>
          </p:nvSpPr>
          <p:spPr>
            <a:xfrm>
              <a:off x="8756199" y="342358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383" name="tx383"/>
            <p:cNvSpPr/>
            <p:nvPr/>
          </p:nvSpPr>
          <p:spPr>
            <a:xfrm>
              <a:off x="1782262" y="399578"/>
              <a:ext cx="3475746"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by country, EAPR, 2019-2025</a:t>
              </a:r>
            </a:p>
          </p:txBody>
        </p:sp>
        <p:sp>
          <p:nvSpPr>
            <p:cNvPr id="384" name="tx384"/>
            <p:cNvSpPr/>
            <p:nvPr/>
          </p:nvSpPr>
          <p:spPr>
            <a:xfrm>
              <a:off x="4096800"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85" name="tx385"/>
            <p:cNvSpPr/>
            <p:nvPr/>
          </p:nvSpPr>
          <p:spPr>
            <a:xfrm>
              <a:off x="2226239" y="6327165"/>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386" name="tx386"/>
            <p:cNvSpPr/>
            <p:nvPr/>
          </p:nvSpPr>
          <p:spPr>
            <a:xfrm>
              <a:off x="554860" y="6447866"/>
              <a:ext cx="77035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87" name="tx387"/>
            <p:cNvSpPr/>
            <p:nvPr/>
          </p:nvSpPr>
          <p:spPr>
            <a:xfrm>
              <a:off x="462254" y="6568567"/>
              <a:ext cx="77961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8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range of DTP3 coverage across years 2019 to 2025 (grey bars), and coverage in specific years (dots), by country. The chart can be used for assessing recovery to pre-pandemic levels and progress beyond 2019.
In 2024, 15 (out of 27) countries had lower coverage than in 2019.
In 2025, 8 countries had lower DTP3 coverage than in 2024.
In 2025, 18 countries had lower coverage than in 2019.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416188" y="5449922"/>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416188" y="5242982"/>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416188" y="5036041"/>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416188" y="4829101"/>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416188" y="4622160"/>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416188" y="4415219"/>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416188" y="4208279"/>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416188" y="4001338"/>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16188" y="3794398"/>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16188" y="3587457"/>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16188" y="3380516"/>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16188" y="3173576"/>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16188" y="2966635"/>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16188" y="2759695"/>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416188" y="2552754"/>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416188" y="2345813"/>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416188" y="2138873"/>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416188" y="1931932"/>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49854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77308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04762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32215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259669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287122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04516" y="1931932"/>
              <a:ext cx="411803" cy="0"/>
            </a:xfrm>
            <a:custGeom>
              <a:avLst/>
              <a:gdLst/>
              <a:ahLst/>
              <a:cxnLst/>
              <a:rect l="0" t="0" r="0" b="0"/>
              <a:pathLst>
                <a:path w="411803">
                  <a:moveTo>
                    <a:pt x="0" y="0"/>
                  </a:moveTo>
                  <a:lnTo>
                    <a:pt x="411803" y="0"/>
                  </a:lnTo>
                </a:path>
              </a:pathLst>
            </a:custGeom>
            <a:ln w="81303" cap="flat">
              <a:solidFill>
                <a:srgbClr val="E8E8E8">
                  <a:alpha val="100000"/>
                </a:srgbClr>
              </a:solidFill>
              <a:prstDash val="solid"/>
              <a:round/>
            </a:ln>
          </p:spPr>
          <p:txBody>
            <a:bodyPr/>
            <a:lstStyle/>
            <a:p>
              <a:endParaRPr/>
            </a:p>
          </p:txBody>
        </p:sp>
        <p:sp>
          <p:nvSpPr>
            <p:cNvPr id="29" name="pl29"/>
            <p:cNvSpPr/>
            <p:nvPr/>
          </p:nvSpPr>
          <p:spPr>
            <a:xfrm>
              <a:off x="2473150" y="2138873"/>
              <a:ext cx="260808" cy="0"/>
            </a:xfrm>
            <a:custGeom>
              <a:avLst/>
              <a:gdLst/>
              <a:ahLst/>
              <a:cxnLst/>
              <a:rect l="0" t="0" r="0" b="0"/>
              <a:pathLst>
                <a:path w="260808">
                  <a:moveTo>
                    <a:pt x="0" y="0"/>
                  </a:moveTo>
                  <a:lnTo>
                    <a:pt x="260808" y="0"/>
                  </a:lnTo>
                </a:path>
              </a:pathLst>
            </a:custGeom>
            <a:ln w="81303" cap="flat">
              <a:solidFill>
                <a:srgbClr val="E8E8E8">
                  <a:alpha val="100000"/>
                </a:srgbClr>
              </a:solidFill>
              <a:prstDash val="solid"/>
              <a:round/>
            </a:ln>
          </p:spPr>
          <p:txBody>
            <a:bodyPr/>
            <a:lstStyle/>
            <a:p>
              <a:endParaRPr/>
            </a:p>
          </p:txBody>
        </p:sp>
        <p:sp>
          <p:nvSpPr>
            <p:cNvPr id="30" name="pl30"/>
            <p:cNvSpPr/>
            <p:nvPr/>
          </p:nvSpPr>
          <p:spPr>
            <a:xfrm>
              <a:off x="2473150" y="2345813"/>
              <a:ext cx="178448" cy="0"/>
            </a:xfrm>
            <a:custGeom>
              <a:avLst/>
              <a:gdLst/>
              <a:ahLst/>
              <a:cxnLst/>
              <a:rect l="0" t="0" r="0" b="0"/>
              <a:pathLst>
                <a:path w="178448">
                  <a:moveTo>
                    <a:pt x="0" y="0"/>
                  </a:moveTo>
                  <a:lnTo>
                    <a:pt x="178448" y="0"/>
                  </a:lnTo>
                </a:path>
              </a:pathLst>
            </a:custGeom>
            <a:ln w="81303" cap="flat">
              <a:solidFill>
                <a:srgbClr val="E8E8E8">
                  <a:alpha val="100000"/>
                </a:srgbClr>
              </a:solidFill>
              <a:prstDash val="solid"/>
              <a:round/>
            </a:ln>
          </p:spPr>
          <p:txBody>
            <a:bodyPr/>
            <a:lstStyle/>
            <a:p>
              <a:endParaRPr/>
            </a:p>
          </p:txBody>
        </p:sp>
        <p:sp>
          <p:nvSpPr>
            <p:cNvPr id="31" name="pl31"/>
            <p:cNvSpPr/>
            <p:nvPr/>
          </p:nvSpPr>
          <p:spPr>
            <a:xfrm>
              <a:off x="2555511" y="2552754"/>
              <a:ext cx="178448" cy="0"/>
            </a:xfrm>
            <a:custGeom>
              <a:avLst/>
              <a:gdLst/>
              <a:ahLst/>
              <a:cxnLst/>
              <a:rect l="0" t="0" r="0" b="0"/>
              <a:pathLst>
                <a:path w="178448">
                  <a:moveTo>
                    <a:pt x="0" y="0"/>
                  </a:moveTo>
                  <a:lnTo>
                    <a:pt x="178448" y="0"/>
                  </a:lnTo>
                </a:path>
              </a:pathLst>
            </a:custGeom>
            <a:ln w="81303" cap="flat">
              <a:solidFill>
                <a:srgbClr val="E8E8E8">
                  <a:alpha val="100000"/>
                </a:srgbClr>
              </a:solidFill>
              <a:prstDash val="solid"/>
              <a:round/>
            </a:ln>
          </p:spPr>
          <p:txBody>
            <a:bodyPr/>
            <a:lstStyle/>
            <a:p>
              <a:endParaRPr/>
            </a:p>
          </p:txBody>
        </p:sp>
        <p:sp>
          <p:nvSpPr>
            <p:cNvPr id="32" name="pl32"/>
            <p:cNvSpPr/>
            <p:nvPr/>
          </p:nvSpPr>
          <p:spPr>
            <a:xfrm>
              <a:off x="2692779" y="2759695"/>
              <a:ext cx="137267" cy="0"/>
            </a:xfrm>
            <a:custGeom>
              <a:avLst/>
              <a:gdLst/>
              <a:ahLst/>
              <a:cxnLst/>
              <a:rect l="0" t="0" r="0" b="0"/>
              <a:pathLst>
                <a:path w="137267">
                  <a:moveTo>
                    <a:pt x="0" y="0"/>
                  </a:moveTo>
                  <a:lnTo>
                    <a:pt x="137267" y="0"/>
                  </a:lnTo>
                </a:path>
              </a:pathLst>
            </a:custGeom>
            <a:ln w="81303" cap="flat">
              <a:solidFill>
                <a:srgbClr val="E8E8E8">
                  <a:alpha val="100000"/>
                </a:srgbClr>
              </a:solidFill>
              <a:prstDash val="solid"/>
              <a:round/>
            </a:ln>
          </p:spPr>
          <p:txBody>
            <a:bodyPr/>
            <a:lstStyle/>
            <a:p>
              <a:endParaRPr/>
            </a:p>
          </p:txBody>
        </p:sp>
        <p:sp>
          <p:nvSpPr>
            <p:cNvPr id="33" name="pl33"/>
            <p:cNvSpPr/>
            <p:nvPr/>
          </p:nvSpPr>
          <p:spPr>
            <a:xfrm>
              <a:off x="2610418" y="2966635"/>
              <a:ext cx="96087" cy="0"/>
            </a:xfrm>
            <a:custGeom>
              <a:avLst/>
              <a:gdLst/>
              <a:ahLst/>
              <a:cxnLst/>
              <a:rect l="0" t="0" r="0" b="0"/>
              <a:pathLst>
                <a:path w="96087">
                  <a:moveTo>
                    <a:pt x="0" y="0"/>
                  </a:moveTo>
                  <a:lnTo>
                    <a:pt x="96087" y="0"/>
                  </a:lnTo>
                </a:path>
              </a:pathLst>
            </a:custGeom>
            <a:ln w="81303" cap="flat">
              <a:solidFill>
                <a:srgbClr val="E8E8E8">
                  <a:alpha val="100000"/>
                </a:srgbClr>
              </a:solidFill>
              <a:prstDash val="solid"/>
              <a:round/>
            </a:ln>
          </p:spPr>
          <p:txBody>
            <a:bodyPr/>
            <a:lstStyle/>
            <a:p>
              <a:endParaRPr/>
            </a:p>
          </p:txBody>
        </p:sp>
        <p:sp>
          <p:nvSpPr>
            <p:cNvPr id="34" name="pl34"/>
            <p:cNvSpPr/>
            <p:nvPr/>
          </p:nvSpPr>
          <p:spPr>
            <a:xfrm>
              <a:off x="2692779" y="3173576"/>
              <a:ext cx="96087" cy="0"/>
            </a:xfrm>
            <a:custGeom>
              <a:avLst/>
              <a:gdLst/>
              <a:ahLst/>
              <a:cxnLst/>
              <a:rect l="0" t="0" r="0" b="0"/>
              <a:pathLst>
                <a:path w="96087">
                  <a:moveTo>
                    <a:pt x="0" y="0"/>
                  </a:moveTo>
                  <a:lnTo>
                    <a:pt x="96087" y="0"/>
                  </a:lnTo>
                </a:path>
              </a:pathLst>
            </a:custGeom>
            <a:ln w="81303" cap="flat">
              <a:solidFill>
                <a:srgbClr val="E8E8E8">
                  <a:alpha val="100000"/>
                </a:srgbClr>
              </a:solidFill>
              <a:prstDash val="solid"/>
              <a:round/>
            </a:ln>
          </p:spPr>
          <p:txBody>
            <a:bodyPr/>
            <a:lstStyle/>
            <a:p>
              <a:endParaRPr/>
            </a:p>
          </p:txBody>
        </p:sp>
        <p:sp>
          <p:nvSpPr>
            <p:cNvPr id="35" name="pl35"/>
            <p:cNvSpPr/>
            <p:nvPr/>
          </p:nvSpPr>
          <p:spPr>
            <a:xfrm>
              <a:off x="2500604" y="3380516"/>
              <a:ext cx="68633" cy="0"/>
            </a:xfrm>
            <a:custGeom>
              <a:avLst/>
              <a:gdLst/>
              <a:ahLst/>
              <a:cxnLst/>
              <a:rect l="0" t="0" r="0" b="0"/>
              <a:pathLst>
                <a:path w="68633">
                  <a:moveTo>
                    <a:pt x="0" y="0"/>
                  </a:moveTo>
                  <a:lnTo>
                    <a:pt x="68633" y="0"/>
                  </a:lnTo>
                </a:path>
              </a:pathLst>
            </a:custGeom>
            <a:ln w="81303" cap="flat">
              <a:solidFill>
                <a:srgbClr val="E8E8E8">
                  <a:alpha val="100000"/>
                </a:srgbClr>
              </a:solidFill>
              <a:prstDash val="solid"/>
              <a:round/>
            </a:ln>
          </p:spPr>
          <p:txBody>
            <a:bodyPr/>
            <a:lstStyle/>
            <a:p>
              <a:endParaRPr/>
            </a:p>
          </p:txBody>
        </p:sp>
        <p:sp>
          <p:nvSpPr>
            <p:cNvPr id="36" name="pl36"/>
            <p:cNvSpPr/>
            <p:nvPr/>
          </p:nvSpPr>
          <p:spPr>
            <a:xfrm>
              <a:off x="2761413" y="3587457"/>
              <a:ext cx="68633" cy="0"/>
            </a:xfrm>
            <a:custGeom>
              <a:avLst/>
              <a:gdLst/>
              <a:ahLst/>
              <a:cxnLst/>
              <a:rect l="0" t="0" r="0" b="0"/>
              <a:pathLst>
                <a:path w="68633">
                  <a:moveTo>
                    <a:pt x="0" y="0"/>
                  </a:moveTo>
                  <a:lnTo>
                    <a:pt x="68633" y="0"/>
                  </a:lnTo>
                </a:path>
              </a:pathLst>
            </a:custGeom>
            <a:ln w="81303" cap="flat">
              <a:solidFill>
                <a:srgbClr val="E8E8E8">
                  <a:alpha val="100000"/>
                </a:srgbClr>
              </a:solidFill>
              <a:prstDash val="solid"/>
              <a:round/>
            </a:ln>
          </p:spPr>
          <p:txBody>
            <a:bodyPr/>
            <a:lstStyle/>
            <a:p>
              <a:endParaRPr/>
            </a:p>
          </p:txBody>
        </p:sp>
        <p:sp>
          <p:nvSpPr>
            <p:cNvPr id="37" name="pl37"/>
            <p:cNvSpPr/>
            <p:nvPr/>
          </p:nvSpPr>
          <p:spPr>
            <a:xfrm>
              <a:off x="2788866" y="3794398"/>
              <a:ext cx="68633" cy="0"/>
            </a:xfrm>
            <a:custGeom>
              <a:avLst/>
              <a:gdLst/>
              <a:ahLst/>
              <a:cxnLst/>
              <a:rect l="0" t="0" r="0" b="0"/>
              <a:pathLst>
                <a:path w="68633">
                  <a:moveTo>
                    <a:pt x="0" y="0"/>
                  </a:moveTo>
                  <a:lnTo>
                    <a:pt x="68633" y="0"/>
                  </a:lnTo>
                </a:path>
              </a:pathLst>
            </a:custGeom>
            <a:ln w="81303" cap="flat">
              <a:solidFill>
                <a:srgbClr val="E8E8E8">
                  <a:alpha val="100000"/>
                </a:srgbClr>
              </a:solidFill>
              <a:prstDash val="solid"/>
              <a:round/>
            </a:ln>
          </p:spPr>
          <p:txBody>
            <a:bodyPr/>
            <a:lstStyle/>
            <a:p>
              <a:endParaRPr/>
            </a:p>
          </p:txBody>
        </p:sp>
        <p:sp>
          <p:nvSpPr>
            <p:cNvPr id="38" name="pl38"/>
            <p:cNvSpPr/>
            <p:nvPr/>
          </p:nvSpPr>
          <p:spPr>
            <a:xfrm>
              <a:off x="2802593" y="4001338"/>
              <a:ext cx="54907" cy="0"/>
            </a:xfrm>
            <a:custGeom>
              <a:avLst/>
              <a:gdLst/>
              <a:ahLst/>
              <a:cxnLst/>
              <a:rect l="0" t="0" r="0" b="0"/>
              <a:pathLst>
                <a:path w="54907">
                  <a:moveTo>
                    <a:pt x="0" y="0"/>
                  </a:moveTo>
                  <a:lnTo>
                    <a:pt x="54907" y="0"/>
                  </a:lnTo>
                </a:path>
              </a:pathLst>
            </a:custGeom>
            <a:ln w="81303" cap="flat">
              <a:solidFill>
                <a:srgbClr val="E8E8E8">
                  <a:alpha val="100000"/>
                </a:srgbClr>
              </a:solidFill>
              <a:prstDash val="solid"/>
              <a:round/>
            </a:ln>
          </p:spPr>
          <p:txBody>
            <a:bodyPr/>
            <a:lstStyle/>
            <a:p>
              <a:endParaRPr/>
            </a:p>
          </p:txBody>
        </p:sp>
        <p:sp>
          <p:nvSpPr>
            <p:cNvPr id="39" name="pl39"/>
            <p:cNvSpPr/>
            <p:nvPr/>
          </p:nvSpPr>
          <p:spPr>
            <a:xfrm>
              <a:off x="2802593" y="4208279"/>
              <a:ext cx="41180" cy="0"/>
            </a:xfrm>
            <a:custGeom>
              <a:avLst/>
              <a:gdLst/>
              <a:ahLst/>
              <a:cxnLst/>
              <a:rect l="0" t="0" r="0" b="0"/>
              <a:pathLst>
                <a:path w="41180">
                  <a:moveTo>
                    <a:pt x="0" y="0"/>
                  </a:moveTo>
                  <a:lnTo>
                    <a:pt x="41180" y="0"/>
                  </a:lnTo>
                </a:path>
              </a:pathLst>
            </a:custGeom>
            <a:ln w="81303" cap="flat">
              <a:solidFill>
                <a:srgbClr val="E8E8E8">
                  <a:alpha val="100000"/>
                </a:srgbClr>
              </a:solidFill>
              <a:prstDash val="solid"/>
              <a:round/>
            </a:ln>
          </p:spPr>
          <p:txBody>
            <a:bodyPr/>
            <a:lstStyle/>
            <a:p>
              <a:endParaRPr/>
            </a:p>
          </p:txBody>
        </p:sp>
        <p:sp>
          <p:nvSpPr>
            <p:cNvPr id="40" name="pl40"/>
            <p:cNvSpPr/>
            <p:nvPr/>
          </p:nvSpPr>
          <p:spPr>
            <a:xfrm>
              <a:off x="2788866" y="4415219"/>
              <a:ext cx="41180" cy="0"/>
            </a:xfrm>
            <a:custGeom>
              <a:avLst/>
              <a:gdLst/>
              <a:ahLst/>
              <a:cxnLst/>
              <a:rect l="0" t="0" r="0" b="0"/>
              <a:pathLst>
                <a:path w="41180">
                  <a:moveTo>
                    <a:pt x="0" y="0"/>
                  </a:moveTo>
                  <a:lnTo>
                    <a:pt x="41180" y="0"/>
                  </a:lnTo>
                </a:path>
              </a:pathLst>
            </a:custGeom>
            <a:ln w="81303" cap="flat">
              <a:solidFill>
                <a:srgbClr val="E8E8E8">
                  <a:alpha val="100000"/>
                </a:srgbClr>
              </a:solidFill>
              <a:prstDash val="solid"/>
              <a:round/>
            </a:ln>
          </p:spPr>
          <p:txBody>
            <a:bodyPr/>
            <a:lstStyle/>
            <a:p>
              <a:endParaRPr/>
            </a:p>
          </p:txBody>
        </p:sp>
        <p:sp>
          <p:nvSpPr>
            <p:cNvPr id="41" name="pl41"/>
            <p:cNvSpPr/>
            <p:nvPr/>
          </p:nvSpPr>
          <p:spPr>
            <a:xfrm>
              <a:off x="2624145" y="4622160"/>
              <a:ext cx="41180" cy="0"/>
            </a:xfrm>
            <a:custGeom>
              <a:avLst/>
              <a:gdLst/>
              <a:ahLst/>
              <a:cxnLst/>
              <a:rect l="0" t="0" r="0" b="0"/>
              <a:pathLst>
                <a:path w="41180">
                  <a:moveTo>
                    <a:pt x="0" y="0"/>
                  </a:moveTo>
                  <a:lnTo>
                    <a:pt x="41180" y="0"/>
                  </a:lnTo>
                </a:path>
              </a:pathLst>
            </a:custGeom>
            <a:ln w="81303" cap="flat">
              <a:solidFill>
                <a:srgbClr val="E8E8E8">
                  <a:alpha val="100000"/>
                </a:srgbClr>
              </a:solidFill>
              <a:prstDash val="solid"/>
              <a:round/>
            </a:ln>
          </p:spPr>
          <p:txBody>
            <a:bodyPr/>
            <a:lstStyle/>
            <a:p>
              <a:endParaRPr/>
            </a:p>
          </p:txBody>
        </p:sp>
        <p:sp>
          <p:nvSpPr>
            <p:cNvPr id="42" name="pl42"/>
            <p:cNvSpPr/>
            <p:nvPr/>
          </p:nvSpPr>
          <p:spPr>
            <a:xfrm>
              <a:off x="2802593" y="4829101"/>
              <a:ext cx="41180" cy="0"/>
            </a:xfrm>
            <a:custGeom>
              <a:avLst/>
              <a:gdLst/>
              <a:ahLst/>
              <a:cxnLst/>
              <a:rect l="0" t="0" r="0" b="0"/>
              <a:pathLst>
                <a:path w="41180">
                  <a:moveTo>
                    <a:pt x="0" y="0"/>
                  </a:moveTo>
                  <a:lnTo>
                    <a:pt x="41180" y="0"/>
                  </a:lnTo>
                </a:path>
              </a:pathLst>
            </a:custGeom>
            <a:ln w="81303" cap="flat">
              <a:solidFill>
                <a:srgbClr val="E8E8E8">
                  <a:alpha val="100000"/>
                </a:srgbClr>
              </a:solidFill>
              <a:prstDash val="solid"/>
              <a:round/>
            </a:ln>
          </p:spPr>
          <p:txBody>
            <a:bodyPr/>
            <a:lstStyle/>
            <a:p>
              <a:endParaRPr/>
            </a:p>
          </p:txBody>
        </p:sp>
        <p:sp>
          <p:nvSpPr>
            <p:cNvPr id="43" name="pl43"/>
            <p:cNvSpPr/>
            <p:nvPr/>
          </p:nvSpPr>
          <p:spPr>
            <a:xfrm>
              <a:off x="2830047" y="5036041"/>
              <a:ext cx="27453" cy="0"/>
            </a:xfrm>
            <a:custGeom>
              <a:avLst/>
              <a:gdLst/>
              <a:ahLst/>
              <a:cxnLst/>
              <a:rect l="0" t="0" r="0" b="0"/>
              <a:pathLst>
                <a:path w="27453">
                  <a:moveTo>
                    <a:pt x="0" y="0"/>
                  </a:moveTo>
                  <a:lnTo>
                    <a:pt x="27453" y="0"/>
                  </a:lnTo>
                </a:path>
              </a:pathLst>
            </a:custGeom>
            <a:ln w="81303" cap="flat">
              <a:solidFill>
                <a:srgbClr val="E8E8E8">
                  <a:alpha val="100000"/>
                </a:srgbClr>
              </a:solidFill>
              <a:prstDash val="solid"/>
              <a:round/>
            </a:ln>
          </p:spPr>
          <p:txBody>
            <a:bodyPr/>
            <a:lstStyle/>
            <a:p>
              <a:endParaRPr/>
            </a:p>
          </p:txBody>
        </p:sp>
        <p:sp>
          <p:nvSpPr>
            <p:cNvPr id="44" name="pl44"/>
            <p:cNvSpPr/>
            <p:nvPr/>
          </p:nvSpPr>
          <p:spPr>
            <a:xfrm>
              <a:off x="2816320" y="5242982"/>
              <a:ext cx="27453" cy="0"/>
            </a:xfrm>
            <a:custGeom>
              <a:avLst/>
              <a:gdLst/>
              <a:ahLst/>
              <a:cxnLst/>
              <a:rect l="0" t="0" r="0" b="0"/>
              <a:pathLst>
                <a:path w="27453">
                  <a:moveTo>
                    <a:pt x="0" y="0"/>
                  </a:moveTo>
                  <a:lnTo>
                    <a:pt x="27453" y="0"/>
                  </a:lnTo>
                </a:path>
              </a:pathLst>
            </a:custGeom>
            <a:ln w="81303" cap="flat">
              <a:solidFill>
                <a:srgbClr val="E8E8E8">
                  <a:alpha val="100000"/>
                </a:srgbClr>
              </a:solidFill>
              <a:prstDash val="solid"/>
              <a:round/>
            </a:ln>
          </p:spPr>
          <p:txBody>
            <a:bodyPr/>
            <a:lstStyle/>
            <a:p>
              <a:endParaRPr/>
            </a:p>
          </p:txBody>
        </p:sp>
        <p:sp>
          <p:nvSpPr>
            <p:cNvPr id="45" name="pl45"/>
            <p:cNvSpPr/>
            <p:nvPr/>
          </p:nvSpPr>
          <p:spPr>
            <a:xfrm>
              <a:off x="2816320" y="5449922"/>
              <a:ext cx="13726" cy="0"/>
            </a:xfrm>
            <a:custGeom>
              <a:avLst/>
              <a:gdLst/>
              <a:ahLst/>
              <a:cxnLst/>
              <a:rect l="0" t="0" r="0" b="0"/>
              <a:pathLst>
                <a:path w="13726">
                  <a:moveTo>
                    <a:pt x="0" y="0"/>
                  </a:moveTo>
                  <a:lnTo>
                    <a:pt x="13726" y="0"/>
                  </a:lnTo>
                </a:path>
              </a:pathLst>
            </a:custGeom>
            <a:ln w="81303" cap="flat">
              <a:solidFill>
                <a:srgbClr val="E8E8E8">
                  <a:alpha val="100000"/>
                </a:srgbClr>
              </a:solidFill>
              <a:prstDash val="solid"/>
              <a:round/>
            </a:ln>
          </p:spPr>
          <p:txBody>
            <a:bodyPr/>
            <a:lstStyle/>
            <a:p>
              <a:endParaRPr/>
            </a:p>
          </p:txBody>
        </p:sp>
        <p:sp>
          <p:nvSpPr>
            <p:cNvPr id="46" name="pt46"/>
            <p:cNvSpPr/>
            <p:nvPr/>
          </p:nvSpPr>
          <p:spPr>
            <a:xfrm>
              <a:off x="2702006" y="2962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2605918" y="2962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2853000" y="5031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2825547" y="5031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2839274" y="42037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2798093" y="42037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2825547" y="4410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2784366" y="4410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2660825" y="4617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2619645" y="46176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2825547" y="27551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2688279" y="27551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2839274" y="48246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2798093" y="48246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2564738" y="3376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2496104" y="3376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2839274" y="5238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2811820" y="5238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2729459" y="21343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2468650" y="21343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2811820" y="1927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2400016" y="19274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2853000" y="39968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2798093" y="39968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2825547" y="54454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2811820" y="54454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2647099" y="2341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2468650" y="2341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2784366" y="31690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2688279" y="31690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2825547" y="3582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2756913" y="3582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2853000" y="3789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2784366" y="3789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2729459" y="2548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2551011" y="2548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2661354" y="292148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3" name="pt83"/>
            <p:cNvSpPr/>
            <p:nvPr/>
          </p:nvSpPr>
          <p:spPr>
            <a:xfrm>
              <a:off x="2565266" y="292148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4" name="pt84"/>
            <p:cNvSpPr/>
            <p:nvPr/>
          </p:nvSpPr>
          <p:spPr>
            <a:xfrm>
              <a:off x="2812349" y="499088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5" name="pt85"/>
            <p:cNvSpPr/>
            <p:nvPr/>
          </p:nvSpPr>
          <p:spPr>
            <a:xfrm>
              <a:off x="2784895" y="4990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6" name="pt86"/>
            <p:cNvSpPr/>
            <p:nvPr/>
          </p:nvSpPr>
          <p:spPr>
            <a:xfrm>
              <a:off x="2798622" y="416312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7" name="pt87"/>
            <p:cNvSpPr/>
            <p:nvPr/>
          </p:nvSpPr>
          <p:spPr>
            <a:xfrm>
              <a:off x="2757441" y="416312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8" name="pt88"/>
            <p:cNvSpPr/>
            <p:nvPr/>
          </p:nvSpPr>
          <p:spPr>
            <a:xfrm>
              <a:off x="2784895" y="437006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9" name="pt89"/>
            <p:cNvSpPr/>
            <p:nvPr/>
          </p:nvSpPr>
          <p:spPr>
            <a:xfrm>
              <a:off x="2743715" y="43700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0" name="pt90"/>
            <p:cNvSpPr/>
            <p:nvPr/>
          </p:nvSpPr>
          <p:spPr>
            <a:xfrm>
              <a:off x="2620174" y="457700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1" name="pt91"/>
            <p:cNvSpPr/>
            <p:nvPr/>
          </p:nvSpPr>
          <p:spPr>
            <a:xfrm>
              <a:off x="2578993" y="457700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2" name="pt92"/>
            <p:cNvSpPr/>
            <p:nvPr/>
          </p:nvSpPr>
          <p:spPr>
            <a:xfrm>
              <a:off x="2784895" y="271454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3" name="pt93"/>
            <p:cNvSpPr/>
            <p:nvPr/>
          </p:nvSpPr>
          <p:spPr>
            <a:xfrm>
              <a:off x="2647627" y="271454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4" name="pt94"/>
            <p:cNvSpPr/>
            <p:nvPr/>
          </p:nvSpPr>
          <p:spPr>
            <a:xfrm>
              <a:off x="2798622" y="478394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5" name="pt95"/>
            <p:cNvSpPr/>
            <p:nvPr/>
          </p:nvSpPr>
          <p:spPr>
            <a:xfrm>
              <a:off x="2757441" y="478394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6" name="pt96"/>
            <p:cNvSpPr/>
            <p:nvPr/>
          </p:nvSpPr>
          <p:spPr>
            <a:xfrm>
              <a:off x="2524086" y="333536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7" name="pt97"/>
            <p:cNvSpPr/>
            <p:nvPr/>
          </p:nvSpPr>
          <p:spPr>
            <a:xfrm>
              <a:off x="2455452" y="333536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8" name="pt98"/>
            <p:cNvSpPr/>
            <p:nvPr/>
          </p:nvSpPr>
          <p:spPr>
            <a:xfrm>
              <a:off x="2798622" y="519783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9" name="pt99"/>
            <p:cNvSpPr/>
            <p:nvPr/>
          </p:nvSpPr>
          <p:spPr>
            <a:xfrm>
              <a:off x="2771168" y="519783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0" name="pt100"/>
            <p:cNvSpPr/>
            <p:nvPr/>
          </p:nvSpPr>
          <p:spPr>
            <a:xfrm>
              <a:off x="2688807" y="209372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1" name="pt101"/>
            <p:cNvSpPr/>
            <p:nvPr/>
          </p:nvSpPr>
          <p:spPr>
            <a:xfrm>
              <a:off x="2427998" y="209372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2" name="pt102"/>
            <p:cNvSpPr/>
            <p:nvPr/>
          </p:nvSpPr>
          <p:spPr>
            <a:xfrm>
              <a:off x="2771168" y="18867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3" name="pt103"/>
            <p:cNvSpPr/>
            <p:nvPr/>
          </p:nvSpPr>
          <p:spPr>
            <a:xfrm>
              <a:off x="2359365" y="18867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4" name="pt104"/>
            <p:cNvSpPr/>
            <p:nvPr/>
          </p:nvSpPr>
          <p:spPr>
            <a:xfrm>
              <a:off x="2812349" y="395618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5" name="pt105"/>
            <p:cNvSpPr/>
            <p:nvPr/>
          </p:nvSpPr>
          <p:spPr>
            <a:xfrm>
              <a:off x="2757441" y="39561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6" name="pt106"/>
            <p:cNvSpPr/>
            <p:nvPr/>
          </p:nvSpPr>
          <p:spPr>
            <a:xfrm>
              <a:off x="2784895" y="540477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7" name="pt107"/>
            <p:cNvSpPr/>
            <p:nvPr/>
          </p:nvSpPr>
          <p:spPr>
            <a:xfrm>
              <a:off x="2771168" y="54047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8" name="pt108"/>
            <p:cNvSpPr/>
            <p:nvPr/>
          </p:nvSpPr>
          <p:spPr>
            <a:xfrm>
              <a:off x="2606447" y="230066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9" name="pt109"/>
            <p:cNvSpPr/>
            <p:nvPr/>
          </p:nvSpPr>
          <p:spPr>
            <a:xfrm>
              <a:off x="2427998" y="230066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0" name="pt110"/>
            <p:cNvSpPr/>
            <p:nvPr/>
          </p:nvSpPr>
          <p:spPr>
            <a:xfrm>
              <a:off x="2743715" y="312842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1" name="pt111"/>
            <p:cNvSpPr/>
            <p:nvPr/>
          </p:nvSpPr>
          <p:spPr>
            <a:xfrm>
              <a:off x="2647627" y="31284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2" name="pt112"/>
            <p:cNvSpPr/>
            <p:nvPr/>
          </p:nvSpPr>
          <p:spPr>
            <a:xfrm>
              <a:off x="2784895" y="354230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3" name="pt113"/>
            <p:cNvSpPr/>
            <p:nvPr/>
          </p:nvSpPr>
          <p:spPr>
            <a:xfrm>
              <a:off x="2716261" y="35423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4" name="pt114"/>
            <p:cNvSpPr/>
            <p:nvPr/>
          </p:nvSpPr>
          <p:spPr>
            <a:xfrm>
              <a:off x="2812349" y="374924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5" name="pt115"/>
            <p:cNvSpPr/>
            <p:nvPr/>
          </p:nvSpPr>
          <p:spPr>
            <a:xfrm>
              <a:off x="2743715" y="374924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6" name="pt116"/>
            <p:cNvSpPr/>
            <p:nvPr/>
          </p:nvSpPr>
          <p:spPr>
            <a:xfrm>
              <a:off x="2688807" y="250760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7" name="pt117"/>
            <p:cNvSpPr/>
            <p:nvPr/>
          </p:nvSpPr>
          <p:spPr>
            <a:xfrm>
              <a:off x="2510359" y="250760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8" name="tx118"/>
            <p:cNvSpPr/>
            <p:nvPr/>
          </p:nvSpPr>
          <p:spPr>
            <a:xfrm>
              <a:off x="2974314" y="2920789"/>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a:t>
              </a:r>
            </a:p>
          </p:txBody>
        </p:sp>
        <p:sp>
          <p:nvSpPr>
            <p:cNvPr id="119" name="tx119"/>
            <p:cNvSpPr/>
            <p:nvPr/>
          </p:nvSpPr>
          <p:spPr>
            <a:xfrm>
              <a:off x="2974314" y="4990195"/>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20" name="tx120"/>
            <p:cNvSpPr/>
            <p:nvPr/>
          </p:nvSpPr>
          <p:spPr>
            <a:xfrm>
              <a:off x="2974314" y="4162432"/>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21" name="tx121"/>
            <p:cNvSpPr/>
            <p:nvPr/>
          </p:nvSpPr>
          <p:spPr>
            <a:xfrm>
              <a:off x="2974314" y="436937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22" name="tx122"/>
            <p:cNvSpPr/>
            <p:nvPr/>
          </p:nvSpPr>
          <p:spPr>
            <a:xfrm>
              <a:off x="2974314" y="4576314"/>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23" name="tx123"/>
            <p:cNvSpPr/>
            <p:nvPr/>
          </p:nvSpPr>
          <p:spPr>
            <a:xfrm>
              <a:off x="2942159" y="2713848"/>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-10%</a:t>
              </a:r>
            </a:p>
          </p:txBody>
        </p:sp>
        <p:sp>
          <p:nvSpPr>
            <p:cNvPr id="124" name="tx124"/>
            <p:cNvSpPr/>
            <p:nvPr/>
          </p:nvSpPr>
          <p:spPr>
            <a:xfrm>
              <a:off x="2974314" y="4783254"/>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125" name="tx125"/>
            <p:cNvSpPr/>
            <p:nvPr/>
          </p:nvSpPr>
          <p:spPr>
            <a:xfrm>
              <a:off x="2974314" y="3334670"/>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126" name="tx126"/>
            <p:cNvSpPr/>
            <p:nvPr/>
          </p:nvSpPr>
          <p:spPr>
            <a:xfrm>
              <a:off x="2974314" y="5197135"/>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27" name="tx127"/>
            <p:cNvSpPr/>
            <p:nvPr/>
          </p:nvSpPr>
          <p:spPr>
            <a:xfrm>
              <a:off x="2942159" y="2093026"/>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-19%</a:t>
              </a:r>
            </a:p>
          </p:txBody>
        </p:sp>
        <p:sp>
          <p:nvSpPr>
            <p:cNvPr id="128" name="tx128"/>
            <p:cNvSpPr/>
            <p:nvPr/>
          </p:nvSpPr>
          <p:spPr>
            <a:xfrm>
              <a:off x="2942159" y="1886086"/>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-30%</a:t>
              </a:r>
            </a:p>
          </p:txBody>
        </p:sp>
        <p:sp>
          <p:nvSpPr>
            <p:cNvPr id="129" name="tx129"/>
            <p:cNvSpPr/>
            <p:nvPr/>
          </p:nvSpPr>
          <p:spPr>
            <a:xfrm>
              <a:off x="2974314" y="3955492"/>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130" name="tx130"/>
            <p:cNvSpPr/>
            <p:nvPr/>
          </p:nvSpPr>
          <p:spPr>
            <a:xfrm>
              <a:off x="2974314" y="540407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31" name="tx131"/>
            <p:cNvSpPr/>
            <p:nvPr/>
          </p:nvSpPr>
          <p:spPr>
            <a:xfrm>
              <a:off x="2942159" y="2299967"/>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-13%</a:t>
              </a:r>
            </a:p>
          </p:txBody>
        </p:sp>
        <p:sp>
          <p:nvSpPr>
            <p:cNvPr id="132" name="tx132"/>
            <p:cNvSpPr/>
            <p:nvPr/>
          </p:nvSpPr>
          <p:spPr>
            <a:xfrm>
              <a:off x="2974314" y="3127729"/>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a:t>
              </a:r>
            </a:p>
          </p:txBody>
        </p:sp>
        <p:sp>
          <p:nvSpPr>
            <p:cNvPr id="133" name="tx133"/>
            <p:cNvSpPr/>
            <p:nvPr/>
          </p:nvSpPr>
          <p:spPr>
            <a:xfrm>
              <a:off x="2974314" y="354161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134" name="tx134"/>
            <p:cNvSpPr/>
            <p:nvPr/>
          </p:nvSpPr>
          <p:spPr>
            <a:xfrm>
              <a:off x="2974314" y="3748551"/>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135" name="tx135"/>
            <p:cNvSpPr/>
            <p:nvPr/>
          </p:nvSpPr>
          <p:spPr>
            <a:xfrm>
              <a:off x="2942159" y="2506908"/>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-13%</a:t>
              </a:r>
            </a:p>
          </p:txBody>
        </p:sp>
        <p:sp>
          <p:nvSpPr>
            <p:cNvPr id="136" name="rc136"/>
            <p:cNvSpPr/>
            <p:nvPr/>
          </p:nvSpPr>
          <p:spPr>
            <a:xfrm>
              <a:off x="1416188" y="1807768"/>
              <a:ext cx="1811936" cy="3766318"/>
            </a:xfrm>
            <a:prstGeom prst="rect">
              <a:avLst/>
            </a:prstGeom>
            <a:ln w="13550" cap="rnd">
              <a:solidFill>
                <a:srgbClr val="999999">
                  <a:alpha val="100000"/>
                </a:srgbClr>
              </a:solidFill>
              <a:prstDash val="solid"/>
              <a:round/>
            </a:ln>
          </p:spPr>
          <p:txBody>
            <a:bodyPr/>
            <a:lstStyle/>
            <a:p>
              <a:endParaRPr/>
            </a:p>
          </p:txBody>
        </p:sp>
        <p:sp>
          <p:nvSpPr>
            <p:cNvPr id="137" name="pl137"/>
            <p:cNvSpPr/>
            <p:nvPr/>
          </p:nvSpPr>
          <p:spPr>
            <a:xfrm>
              <a:off x="4348772" y="5260227"/>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4348772" y="4737127"/>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4348772" y="4214027"/>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4348772" y="3690927"/>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4348772" y="3167827"/>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4348772" y="2644728"/>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4348772" y="2121628"/>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443113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470566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498020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525474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552927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580381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5364554" y="2121628"/>
              <a:ext cx="219628" cy="0"/>
            </a:xfrm>
            <a:custGeom>
              <a:avLst/>
              <a:gdLst/>
              <a:ahLst/>
              <a:cxnLst/>
              <a:rect l="0" t="0" r="0" b="0"/>
              <a:pathLst>
                <a:path w="219628">
                  <a:moveTo>
                    <a:pt x="0" y="0"/>
                  </a:moveTo>
                  <a:lnTo>
                    <a:pt x="219628" y="0"/>
                  </a:lnTo>
                </a:path>
              </a:pathLst>
            </a:custGeom>
            <a:ln w="81303" cap="flat">
              <a:solidFill>
                <a:srgbClr val="E8E8E8">
                  <a:alpha val="100000"/>
                </a:srgbClr>
              </a:solidFill>
              <a:prstDash val="solid"/>
              <a:round/>
            </a:ln>
          </p:spPr>
          <p:txBody>
            <a:bodyPr/>
            <a:lstStyle/>
            <a:p>
              <a:endParaRPr/>
            </a:p>
          </p:txBody>
        </p:sp>
        <p:sp>
          <p:nvSpPr>
            <p:cNvPr id="151" name="pl151"/>
            <p:cNvSpPr/>
            <p:nvPr/>
          </p:nvSpPr>
          <p:spPr>
            <a:xfrm>
              <a:off x="4911570" y="2644728"/>
              <a:ext cx="109814" cy="0"/>
            </a:xfrm>
            <a:custGeom>
              <a:avLst/>
              <a:gdLst/>
              <a:ahLst/>
              <a:cxnLst/>
              <a:rect l="0" t="0" r="0" b="0"/>
              <a:pathLst>
                <a:path w="109814">
                  <a:moveTo>
                    <a:pt x="0" y="0"/>
                  </a:moveTo>
                  <a:lnTo>
                    <a:pt x="109814" y="0"/>
                  </a:lnTo>
                </a:path>
              </a:pathLst>
            </a:custGeom>
            <a:ln w="81303" cap="flat">
              <a:solidFill>
                <a:srgbClr val="E8E8E8">
                  <a:alpha val="100000"/>
                </a:srgbClr>
              </a:solidFill>
              <a:prstDash val="solid"/>
              <a:round/>
            </a:ln>
          </p:spPr>
          <p:txBody>
            <a:bodyPr/>
            <a:lstStyle/>
            <a:p>
              <a:endParaRPr/>
            </a:p>
          </p:txBody>
        </p:sp>
        <p:sp>
          <p:nvSpPr>
            <p:cNvPr id="152" name="pl152"/>
            <p:cNvSpPr/>
            <p:nvPr/>
          </p:nvSpPr>
          <p:spPr>
            <a:xfrm>
              <a:off x="5652817" y="3167827"/>
              <a:ext cx="109814" cy="0"/>
            </a:xfrm>
            <a:custGeom>
              <a:avLst/>
              <a:gdLst/>
              <a:ahLst/>
              <a:cxnLst/>
              <a:rect l="0" t="0" r="0" b="0"/>
              <a:pathLst>
                <a:path w="109814">
                  <a:moveTo>
                    <a:pt x="0" y="0"/>
                  </a:moveTo>
                  <a:lnTo>
                    <a:pt x="109814" y="0"/>
                  </a:lnTo>
                </a:path>
              </a:pathLst>
            </a:custGeom>
            <a:ln w="81303" cap="flat">
              <a:solidFill>
                <a:srgbClr val="E8E8E8">
                  <a:alpha val="100000"/>
                </a:srgbClr>
              </a:solidFill>
              <a:prstDash val="solid"/>
              <a:round/>
            </a:ln>
          </p:spPr>
          <p:txBody>
            <a:bodyPr/>
            <a:lstStyle/>
            <a:p>
              <a:endParaRPr/>
            </a:p>
          </p:txBody>
        </p:sp>
        <p:sp>
          <p:nvSpPr>
            <p:cNvPr id="153" name="pl153"/>
            <p:cNvSpPr/>
            <p:nvPr/>
          </p:nvSpPr>
          <p:spPr>
            <a:xfrm>
              <a:off x="5693997" y="3690927"/>
              <a:ext cx="96087" cy="0"/>
            </a:xfrm>
            <a:custGeom>
              <a:avLst/>
              <a:gdLst/>
              <a:ahLst/>
              <a:cxnLst/>
              <a:rect l="0" t="0" r="0" b="0"/>
              <a:pathLst>
                <a:path w="96087">
                  <a:moveTo>
                    <a:pt x="0" y="0"/>
                  </a:moveTo>
                  <a:lnTo>
                    <a:pt x="96087" y="0"/>
                  </a:lnTo>
                </a:path>
              </a:pathLst>
            </a:custGeom>
            <a:ln w="81303" cap="flat">
              <a:solidFill>
                <a:srgbClr val="E8E8E8">
                  <a:alpha val="100000"/>
                </a:srgbClr>
              </a:solidFill>
              <a:prstDash val="solid"/>
              <a:round/>
            </a:ln>
          </p:spPr>
          <p:txBody>
            <a:bodyPr/>
            <a:lstStyle/>
            <a:p>
              <a:endParaRPr/>
            </a:p>
          </p:txBody>
        </p:sp>
        <p:sp>
          <p:nvSpPr>
            <p:cNvPr id="154" name="pl154"/>
            <p:cNvSpPr/>
            <p:nvPr/>
          </p:nvSpPr>
          <p:spPr>
            <a:xfrm>
              <a:off x="5515549" y="4214027"/>
              <a:ext cx="82360" cy="0"/>
            </a:xfrm>
            <a:custGeom>
              <a:avLst/>
              <a:gdLst/>
              <a:ahLst/>
              <a:cxnLst/>
              <a:rect l="0" t="0" r="0" b="0"/>
              <a:pathLst>
                <a:path w="82360">
                  <a:moveTo>
                    <a:pt x="0" y="0"/>
                  </a:moveTo>
                  <a:lnTo>
                    <a:pt x="82360" y="0"/>
                  </a:lnTo>
                </a:path>
              </a:pathLst>
            </a:custGeom>
            <a:ln w="81303" cap="flat">
              <a:solidFill>
                <a:srgbClr val="E8E8E8">
                  <a:alpha val="100000"/>
                </a:srgbClr>
              </a:solidFill>
              <a:prstDash val="solid"/>
              <a:round/>
            </a:ln>
          </p:spPr>
          <p:txBody>
            <a:bodyPr/>
            <a:lstStyle/>
            <a:p>
              <a:endParaRPr/>
            </a:p>
          </p:txBody>
        </p:sp>
        <p:sp>
          <p:nvSpPr>
            <p:cNvPr id="155" name="pl155"/>
            <p:cNvSpPr/>
            <p:nvPr/>
          </p:nvSpPr>
          <p:spPr>
            <a:xfrm>
              <a:off x="5762631" y="4737127"/>
              <a:ext cx="27453" cy="0"/>
            </a:xfrm>
            <a:custGeom>
              <a:avLst/>
              <a:gdLst/>
              <a:ahLst/>
              <a:cxnLst/>
              <a:rect l="0" t="0" r="0" b="0"/>
              <a:pathLst>
                <a:path w="27453">
                  <a:moveTo>
                    <a:pt x="0" y="0"/>
                  </a:moveTo>
                  <a:lnTo>
                    <a:pt x="27453" y="0"/>
                  </a:lnTo>
                </a:path>
              </a:pathLst>
            </a:custGeom>
            <a:ln w="81303" cap="flat">
              <a:solidFill>
                <a:srgbClr val="E8E8E8">
                  <a:alpha val="100000"/>
                </a:srgbClr>
              </a:solidFill>
              <a:prstDash val="solid"/>
              <a:round/>
            </a:ln>
          </p:spPr>
          <p:txBody>
            <a:bodyPr/>
            <a:lstStyle/>
            <a:p>
              <a:endParaRPr/>
            </a:p>
          </p:txBody>
        </p:sp>
        <p:sp>
          <p:nvSpPr>
            <p:cNvPr id="156" name="pl156"/>
            <p:cNvSpPr/>
            <p:nvPr/>
          </p:nvSpPr>
          <p:spPr>
            <a:xfrm>
              <a:off x="5337100" y="5260227"/>
              <a:ext cx="13726" cy="0"/>
            </a:xfrm>
            <a:custGeom>
              <a:avLst/>
              <a:gdLst/>
              <a:ahLst/>
              <a:cxnLst/>
              <a:rect l="0" t="0" r="0" b="0"/>
              <a:pathLst>
                <a:path w="13726">
                  <a:moveTo>
                    <a:pt x="0" y="0"/>
                  </a:moveTo>
                  <a:lnTo>
                    <a:pt x="13726" y="0"/>
                  </a:lnTo>
                </a:path>
              </a:pathLst>
            </a:custGeom>
            <a:ln w="81303" cap="flat">
              <a:solidFill>
                <a:srgbClr val="E8E8E8">
                  <a:alpha val="100000"/>
                </a:srgbClr>
              </a:solidFill>
              <a:prstDash val="solid"/>
              <a:round/>
            </a:ln>
          </p:spPr>
          <p:txBody>
            <a:bodyPr/>
            <a:lstStyle/>
            <a:p>
              <a:endParaRPr/>
            </a:p>
          </p:txBody>
        </p:sp>
        <p:sp>
          <p:nvSpPr>
            <p:cNvPr id="157" name="pt157"/>
            <p:cNvSpPr/>
            <p:nvPr/>
          </p:nvSpPr>
          <p:spPr>
            <a:xfrm>
              <a:off x="5758131" y="47326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5785584" y="47326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5332600" y="5255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5346327" y="5255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5511049" y="4209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5593409" y="4209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4907070" y="2640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5016884" y="2640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5360054" y="21171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5579683" y="21171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5689497"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5785584"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5648317" y="31633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5758131" y="31633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5717479" y="46919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2" name="pt172"/>
            <p:cNvSpPr/>
            <p:nvPr/>
          </p:nvSpPr>
          <p:spPr>
            <a:xfrm>
              <a:off x="5744933" y="46919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3" name="pt173"/>
            <p:cNvSpPr/>
            <p:nvPr/>
          </p:nvSpPr>
          <p:spPr>
            <a:xfrm>
              <a:off x="5291949" y="52150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4" name="pt174"/>
            <p:cNvSpPr/>
            <p:nvPr/>
          </p:nvSpPr>
          <p:spPr>
            <a:xfrm>
              <a:off x="5305675" y="52150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5" name="pt175"/>
            <p:cNvSpPr/>
            <p:nvPr/>
          </p:nvSpPr>
          <p:spPr>
            <a:xfrm>
              <a:off x="5470397" y="41688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6" name="pt176"/>
            <p:cNvSpPr/>
            <p:nvPr/>
          </p:nvSpPr>
          <p:spPr>
            <a:xfrm>
              <a:off x="5552758" y="41688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7" name="pt177"/>
            <p:cNvSpPr/>
            <p:nvPr/>
          </p:nvSpPr>
          <p:spPr>
            <a:xfrm>
              <a:off x="4866418" y="259957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78" name="pt178"/>
            <p:cNvSpPr/>
            <p:nvPr/>
          </p:nvSpPr>
          <p:spPr>
            <a:xfrm>
              <a:off x="4976232" y="25995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9" name="pt179"/>
            <p:cNvSpPr/>
            <p:nvPr/>
          </p:nvSpPr>
          <p:spPr>
            <a:xfrm>
              <a:off x="5319402" y="207647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0" name="pt180"/>
            <p:cNvSpPr/>
            <p:nvPr/>
          </p:nvSpPr>
          <p:spPr>
            <a:xfrm>
              <a:off x="5539031" y="20764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1" name="pt181"/>
            <p:cNvSpPr/>
            <p:nvPr/>
          </p:nvSpPr>
          <p:spPr>
            <a:xfrm>
              <a:off x="5648845"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2" name="pt182"/>
            <p:cNvSpPr/>
            <p:nvPr/>
          </p:nvSpPr>
          <p:spPr>
            <a:xfrm>
              <a:off x="5744933"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3" name="pt183"/>
            <p:cNvSpPr/>
            <p:nvPr/>
          </p:nvSpPr>
          <p:spPr>
            <a:xfrm>
              <a:off x="5607665" y="31226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84" name="pt184"/>
            <p:cNvSpPr/>
            <p:nvPr/>
          </p:nvSpPr>
          <p:spPr>
            <a:xfrm>
              <a:off x="5717479" y="31226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5" name="tx185"/>
            <p:cNvSpPr/>
            <p:nvPr/>
          </p:nvSpPr>
          <p:spPr>
            <a:xfrm>
              <a:off x="5892387" y="46912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86" name="tx186"/>
            <p:cNvSpPr/>
            <p:nvPr/>
          </p:nvSpPr>
          <p:spPr>
            <a:xfrm>
              <a:off x="5892387" y="52143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87" name="tx187"/>
            <p:cNvSpPr/>
            <p:nvPr/>
          </p:nvSpPr>
          <p:spPr>
            <a:xfrm>
              <a:off x="5892387" y="41681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88" name="tx188"/>
            <p:cNvSpPr/>
            <p:nvPr/>
          </p:nvSpPr>
          <p:spPr>
            <a:xfrm>
              <a:off x="5892387" y="25988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189" name="tx189"/>
            <p:cNvSpPr/>
            <p:nvPr/>
          </p:nvSpPr>
          <p:spPr>
            <a:xfrm>
              <a:off x="5860233" y="2075781"/>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+16%</a:t>
              </a:r>
            </a:p>
          </p:txBody>
        </p:sp>
        <p:sp>
          <p:nvSpPr>
            <p:cNvPr id="190" name="tx190"/>
            <p:cNvSpPr/>
            <p:nvPr/>
          </p:nvSpPr>
          <p:spPr>
            <a:xfrm>
              <a:off x="5892387" y="36450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a:t>
              </a:r>
            </a:p>
          </p:txBody>
        </p:sp>
        <p:sp>
          <p:nvSpPr>
            <p:cNvPr id="191" name="tx191"/>
            <p:cNvSpPr/>
            <p:nvPr/>
          </p:nvSpPr>
          <p:spPr>
            <a:xfrm>
              <a:off x="5892387" y="31219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192" name="rc192"/>
            <p:cNvSpPr/>
            <p:nvPr/>
          </p:nvSpPr>
          <p:spPr>
            <a:xfrm>
              <a:off x="4348772" y="1807768"/>
              <a:ext cx="1811936" cy="3766318"/>
            </a:xfrm>
            <a:prstGeom prst="rect">
              <a:avLst/>
            </a:prstGeom>
            <a:ln w="13550" cap="rnd">
              <a:solidFill>
                <a:srgbClr val="999999">
                  <a:alpha val="100000"/>
                </a:srgbClr>
              </a:solidFill>
              <a:prstDash val="solid"/>
              <a:round/>
            </a:ln>
          </p:spPr>
          <p:txBody>
            <a:bodyPr/>
            <a:lstStyle/>
            <a:p>
              <a:endParaRPr/>
            </a:p>
          </p:txBody>
        </p:sp>
        <p:sp>
          <p:nvSpPr>
            <p:cNvPr id="193" name="pl193"/>
            <p:cNvSpPr/>
            <p:nvPr/>
          </p:nvSpPr>
          <p:spPr>
            <a:xfrm>
              <a:off x="7262474" y="4546909"/>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7262474" y="2834946"/>
              <a:ext cx="1811936" cy="0"/>
            </a:xfrm>
            <a:custGeom>
              <a:avLst/>
              <a:gdLst/>
              <a:ahLst/>
              <a:cxnLst/>
              <a:rect l="0" t="0" r="0" b="0"/>
              <a:pathLst>
                <a:path w="1811936">
                  <a:moveTo>
                    <a:pt x="0" y="0"/>
                  </a:moveTo>
                  <a:lnTo>
                    <a:pt x="1811936" y="0"/>
                  </a:lnTo>
                  <a:lnTo>
                    <a:pt x="1811936"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734483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761937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7" name="pl197"/>
            <p:cNvSpPr/>
            <p:nvPr/>
          </p:nvSpPr>
          <p:spPr>
            <a:xfrm>
              <a:off x="7893907"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8" name="pl198"/>
            <p:cNvSpPr/>
            <p:nvPr/>
          </p:nvSpPr>
          <p:spPr>
            <a:xfrm>
              <a:off x="816844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844297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0" name="pl200"/>
            <p:cNvSpPr/>
            <p:nvPr/>
          </p:nvSpPr>
          <p:spPr>
            <a:xfrm>
              <a:off x="871751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1" name="pl201"/>
            <p:cNvSpPr/>
            <p:nvPr/>
          </p:nvSpPr>
          <p:spPr>
            <a:xfrm>
              <a:off x="8703787" y="2834946"/>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202" name="pl202"/>
            <p:cNvSpPr/>
            <p:nvPr/>
          </p:nvSpPr>
          <p:spPr>
            <a:xfrm>
              <a:off x="8484159" y="4546909"/>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203" name="pt203"/>
            <p:cNvSpPr/>
            <p:nvPr/>
          </p:nvSpPr>
          <p:spPr>
            <a:xfrm>
              <a:off x="8699287"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4" name="pt204"/>
            <p:cNvSpPr/>
            <p:nvPr/>
          </p:nvSpPr>
          <p:spPr>
            <a:xfrm>
              <a:off x="8699287" y="283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5" name="pt205"/>
            <p:cNvSpPr/>
            <p:nvPr/>
          </p:nvSpPr>
          <p:spPr>
            <a:xfrm>
              <a:off x="8479659"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6" name="pt206"/>
            <p:cNvSpPr/>
            <p:nvPr/>
          </p:nvSpPr>
          <p:spPr>
            <a:xfrm>
              <a:off x="8479659" y="45424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7" name="pt207"/>
            <p:cNvSpPr/>
            <p:nvPr/>
          </p:nvSpPr>
          <p:spPr>
            <a:xfrm>
              <a:off x="8658635" y="278979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08" name="pt208"/>
            <p:cNvSpPr/>
            <p:nvPr/>
          </p:nvSpPr>
          <p:spPr>
            <a:xfrm>
              <a:off x="8658635" y="278979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9" name="pt209"/>
            <p:cNvSpPr/>
            <p:nvPr/>
          </p:nvSpPr>
          <p:spPr>
            <a:xfrm>
              <a:off x="8439007" y="450175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10" name="pt210"/>
            <p:cNvSpPr/>
            <p:nvPr/>
          </p:nvSpPr>
          <p:spPr>
            <a:xfrm>
              <a:off x="8439007" y="450175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11" name="tx211"/>
            <p:cNvSpPr/>
            <p:nvPr/>
          </p:nvSpPr>
          <p:spPr>
            <a:xfrm>
              <a:off x="8839854" y="2789099"/>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12" name="tx212"/>
            <p:cNvSpPr/>
            <p:nvPr/>
          </p:nvSpPr>
          <p:spPr>
            <a:xfrm>
              <a:off x="8839854" y="4501063"/>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13" name="rc213"/>
            <p:cNvSpPr/>
            <p:nvPr/>
          </p:nvSpPr>
          <p:spPr>
            <a:xfrm>
              <a:off x="7262474" y="1807768"/>
              <a:ext cx="1811936" cy="3766318"/>
            </a:xfrm>
            <a:prstGeom prst="rect">
              <a:avLst/>
            </a:prstGeom>
            <a:ln w="13550" cap="rnd">
              <a:solidFill>
                <a:srgbClr val="999999">
                  <a:alpha val="100000"/>
                </a:srgbClr>
              </a:solidFill>
              <a:prstDash val="solid"/>
              <a:round/>
            </a:ln>
          </p:spPr>
          <p:txBody>
            <a:bodyPr/>
            <a:lstStyle/>
            <a:p>
              <a:endParaRPr/>
            </a:p>
          </p:txBody>
        </p:sp>
        <p:sp>
          <p:nvSpPr>
            <p:cNvPr id="214" name="rc214"/>
            <p:cNvSpPr/>
            <p:nvPr/>
          </p:nvSpPr>
          <p:spPr>
            <a:xfrm>
              <a:off x="1416188" y="1592905"/>
              <a:ext cx="181193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15" name="tx215"/>
            <p:cNvSpPr/>
            <p:nvPr/>
          </p:nvSpPr>
          <p:spPr>
            <a:xfrm>
              <a:off x="2083001"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216" name="rc216"/>
            <p:cNvSpPr/>
            <p:nvPr/>
          </p:nvSpPr>
          <p:spPr>
            <a:xfrm>
              <a:off x="4348772" y="1592905"/>
              <a:ext cx="181193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17" name="tx217"/>
            <p:cNvSpPr/>
            <p:nvPr/>
          </p:nvSpPr>
          <p:spPr>
            <a:xfrm>
              <a:off x="5040415"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218" name="rc218"/>
            <p:cNvSpPr/>
            <p:nvPr/>
          </p:nvSpPr>
          <p:spPr>
            <a:xfrm>
              <a:off x="7262474" y="1592905"/>
              <a:ext cx="1811936"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19" name="tx219"/>
            <p:cNvSpPr/>
            <p:nvPr/>
          </p:nvSpPr>
          <p:spPr>
            <a:xfrm>
              <a:off x="8022467"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220" name="pl220"/>
            <p:cNvSpPr/>
            <p:nvPr/>
          </p:nvSpPr>
          <p:spPr>
            <a:xfrm>
              <a:off x="1416188" y="5574087"/>
              <a:ext cx="1811936" cy="0"/>
            </a:xfrm>
            <a:custGeom>
              <a:avLst/>
              <a:gdLst/>
              <a:ahLst/>
              <a:cxnLst/>
              <a:rect l="0" t="0" r="0" b="0"/>
              <a:pathLst>
                <a:path w="1811936">
                  <a:moveTo>
                    <a:pt x="0" y="0"/>
                  </a:moveTo>
                  <a:lnTo>
                    <a:pt x="1811936" y="0"/>
                  </a:lnTo>
                </a:path>
              </a:pathLst>
            </a:custGeom>
            <a:ln w="8130" cap="flat">
              <a:solidFill>
                <a:srgbClr val="000000">
                  <a:alpha val="100000"/>
                </a:srgbClr>
              </a:solidFill>
              <a:prstDash val="solid"/>
              <a:round/>
            </a:ln>
          </p:spPr>
          <p:txBody>
            <a:bodyPr/>
            <a:lstStyle/>
            <a:p>
              <a:endParaRPr/>
            </a:p>
          </p:txBody>
        </p:sp>
        <p:sp>
          <p:nvSpPr>
            <p:cNvPr id="221" name="pl221"/>
            <p:cNvSpPr/>
            <p:nvPr/>
          </p:nvSpPr>
          <p:spPr>
            <a:xfrm>
              <a:off x="149854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2" name="pl222"/>
            <p:cNvSpPr/>
            <p:nvPr/>
          </p:nvSpPr>
          <p:spPr>
            <a:xfrm>
              <a:off x="177308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3" name="pl223"/>
            <p:cNvSpPr/>
            <p:nvPr/>
          </p:nvSpPr>
          <p:spPr>
            <a:xfrm>
              <a:off x="204762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4" name="pl224"/>
            <p:cNvSpPr/>
            <p:nvPr/>
          </p:nvSpPr>
          <p:spPr>
            <a:xfrm>
              <a:off x="232215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5" name="pl225"/>
            <p:cNvSpPr/>
            <p:nvPr/>
          </p:nvSpPr>
          <p:spPr>
            <a:xfrm>
              <a:off x="259669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6" name="pl226"/>
            <p:cNvSpPr/>
            <p:nvPr/>
          </p:nvSpPr>
          <p:spPr>
            <a:xfrm>
              <a:off x="287122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7" name="tx227"/>
            <p:cNvSpPr/>
            <p:nvPr/>
          </p:nvSpPr>
          <p:spPr>
            <a:xfrm>
              <a:off x="1467471"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28" name="tx228"/>
            <p:cNvSpPr/>
            <p:nvPr/>
          </p:nvSpPr>
          <p:spPr>
            <a:xfrm>
              <a:off x="171092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29" name="tx229"/>
            <p:cNvSpPr/>
            <p:nvPr/>
          </p:nvSpPr>
          <p:spPr>
            <a:xfrm>
              <a:off x="198546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30" name="tx230"/>
            <p:cNvSpPr/>
            <p:nvPr/>
          </p:nvSpPr>
          <p:spPr>
            <a:xfrm>
              <a:off x="226000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31" name="tx231"/>
            <p:cNvSpPr/>
            <p:nvPr/>
          </p:nvSpPr>
          <p:spPr>
            <a:xfrm>
              <a:off x="253453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32" name="tx232"/>
            <p:cNvSpPr/>
            <p:nvPr/>
          </p:nvSpPr>
          <p:spPr>
            <a:xfrm>
              <a:off x="2777994"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33" name="pl233"/>
            <p:cNvSpPr/>
            <p:nvPr/>
          </p:nvSpPr>
          <p:spPr>
            <a:xfrm>
              <a:off x="4348772" y="5574087"/>
              <a:ext cx="1811936" cy="0"/>
            </a:xfrm>
            <a:custGeom>
              <a:avLst/>
              <a:gdLst/>
              <a:ahLst/>
              <a:cxnLst/>
              <a:rect l="0" t="0" r="0" b="0"/>
              <a:pathLst>
                <a:path w="1811936">
                  <a:moveTo>
                    <a:pt x="0" y="0"/>
                  </a:moveTo>
                  <a:lnTo>
                    <a:pt x="1811936" y="0"/>
                  </a:lnTo>
                </a:path>
              </a:pathLst>
            </a:custGeom>
            <a:ln w="8130" cap="flat">
              <a:solidFill>
                <a:srgbClr val="000000">
                  <a:alpha val="100000"/>
                </a:srgbClr>
              </a:solidFill>
              <a:prstDash val="solid"/>
              <a:round/>
            </a:ln>
          </p:spPr>
          <p:txBody>
            <a:bodyPr/>
            <a:lstStyle/>
            <a:p>
              <a:endParaRPr/>
            </a:p>
          </p:txBody>
        </p:sp>
        <p:sp>
          <p:nvSpPr>
            <p:cNvPr id="234" name="pl234"/>
            <p:cNvSpPr/>
            <p:nvPr/>
          </p:nvSpPr>
          <p:spPr>
            <a:xfrm>
              <a:off x="443113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5" name="pl235"/>
            <p:cNvSpPr/>
            <p:nvPr/>
          </p:nvSpPr>
          <p:spPr>
            <a:xfrm>
              <a:off x="470566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6" name="pl236"/>
            <p:cNvSpPr/>
            <p:nvPr/>
          </p:nvSpPr>
          <p:spPr>
            <a:xfrm>
              <a:off x="498020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7" name="pl237"/>
            <p:cNvSpPr/>
            <p:nvPr/>
          </p:nvSpPr>
          <p:spPr>
            <a:xfrm>
              <a:off x="525474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8" name="pl238"/>
            <p:cNvSpPr/>
            <p:nvPr/>
          </p:nvSpPr>
          <p:spPr>
            <a:xfrm>
              <a:off x="552927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9" name="pl239"/>
            <p:cNvSpPr/>
            <p:nvPr/>
          </p:nvSpPr>
          <p:spPr>
            <a:xfrm>
              <a:off x="580381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40" name="tx240"/>
            <p:cNvSpPr/>
            <p:nvPr/>
          </p:nvSpPr>
          <p:spPr>
            <a:xfrm>
              <a:off x="4400055"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41" name="tx241"/>
            <p:cNvSpPr/>
            <p:nvPr/>
          </p:nvSpPr>
          <p:spPr>
            <a:xfrm>
              <a:off x="464351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42" name="tx242"/>
            <p:cNvSpPr/>
            <p:nvPr/>
          </p:nvSpPr>
          <p:spPr>
            <a:xfrm>
              <a:off x="491804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43" name="tx243"/>
            <p:cNvSpPr/>
            <p:nvPr/>
          </p:nvSpPr>
          <p:spPr>
            <a:xfrm>
              <a:off x="519258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44" name="tx244"/>
            <p:cNvSpPr/>
            <p:nvPr/>
          </p:nvSpPr>
          <p:spPr>
            <a:xfrm>
              <a:off x="546712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45" name="tx245"/>
            <p:cNvSpPr/>
            <p:nvPr/>
          </p:nvSpPr>
          <p:spPr>
            <a:xfrm>
              <a:off x="5710578"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46" name="pl246"/>
            <p:cNvSpPr/>
            <p:nvPr/>
          </p:nvSpPr>
          <p:spPr>
            <a:xfrm>
              <a:off x="7262474" y="5574087"/>
              <a:ext cx="1811936" cy="0"/>
            </a:xfrm>
            <a:custGeom>
              <a:avLst/>
              <a:gdLst/>
              <a:ahLst/>
              <a:cxnLst/>
              <a:rect l="0" t="0" r="0" b="0"/>
              <a:pathLst>
                <a:path w="1811936">
                  <a:moveTo>
                    <a:pt x="0" y="0"/>
                  </a:moveTo>
                  <a:lnTo>
                    <a:pt x="1811936" y="0"/>
                  </a:lnTo>
                </a:path>
              </a:pathLst>
            </a:custGeom>
            <a:ln w="8130" cap="flat">
              <a:solidFill>
                <a:srgbClr val="000000">
                  <a:alpha val="100000"/>
                </a:srgbClr>
              </a:solidFill>
              <a:prstDash val="solid"/>
              <a:round/>
            </a:ln>
          </p:spPr>
          <p:txBody>
            <a:bodyPr/>
            <a:lstStyle/>
            <a:p>
              <a:endParaRPr/>
            </a:p>
          </p:txBody>
        </p:sp>
        <p:sp>
          <p:nvSpPr>
            <p:cNvPr id="247" name="pl247"/>
            <p:cNvSpPr/>
            <p:nvPr/>
          </p:nvSpPr>
          <p:spPr>
            <a:xfrm>
              <a:off x="734483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48" name="pl248"/>
            <p:cNvSpPr/>
            <p:nvPr/>
          </p:nvSpPr>
          <p:spPr>
            <a:xfrm>
              <a:off x="761937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49" name="pl249"/>
            <p:cNvSpPr/>
            <p:nvPr/>
          </p:nvSpPr>
          <p:spPr>
            <a:xfrm>
              <a:off x="7893907"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0" name="pl250"/>
            <p:cNvSpPr/>
            <p:nvPr/>
          </p:nvSpPr>
          <p:spPr>
            <a:xfrm>
              <a:off x="816844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1" name="pl251"/>
            <p:cNvSpPr/>
            <p:nvPr/>
          </p:nvSpPr>
          <p:spPr>
            <a:xfrm>
              <a:off x="844297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2" name="pl252"/>
            <p:cNvSpPr/>
            <p:nvPr/>
          </p:nvSpPr>
          <p:spPr>
            <a:xfrm>
              <a:off x="871751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3" name="tx253"/>
            <p:cNvSpPr/>
            <p:nvPr/>
          </p:nvSpPr>
          <p:spPr>
            <a:xfrm>
              <a:off x="7313757"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54" name="tx254"/>
            <p:cNvSpPr/>
            <p:nvPr/>
          </p:nvSpPr>
          <p:spPr>
            <a:xfrm>
              <a:off x="755721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55" name="tx255"/>
            <p:cNvSpPr/>
            <p:nvPr/>
          </p:nvSpPr>
          <p:spPr>
            <a:xfrm>
              <a:off x="7831751"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56" name="tx256"/>
            <p:cNvSpPr/>
            <p:nvPr/>
          </p:nvSpPr>
          <p:spPr>
            <a:xfrm>
              <a:off x="810628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57" name="tx257"/>
            <p:cNvSpPr/>
            <p:nvPr/>
          </p:nvSpPr>
          <p:spPr>
            <a:xfrm>
              <a:off x="838082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58" name="tx258"/>
            <p:cNvSpPr/>
            <p:nvPr/>
          </p:nvSpPr>
          <p:spPr>
            <a:xfrm>
              <a:off x="8624281"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59" name="tx259"/>
            <p:cNvSpPr/>
            <p:nvPr/>
          </p:nvSpPr>
          <p:spPr>
            <a:xfrm>
              <a:off x="6584458" y="4505599"/>
              <a:ext cx="59618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Timor-Leste</a:t>
              </a:r>
            </a:p>
          </p:txBody>
        </p:sp>
        <p:sp>
          <p:nvSpPr>
            <p:cNvPr id="260" name="tx260"/>
            <p:cNvSpPr/>
            <p:nvPr/>
          </p:nvSpPr>
          <p:spPr>
            <a:xfrm>
              <a:off x="6230297" y="2793636"/>
              <a:ext cx="95034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Brunei Darussalam</a:t>
              </a:r>
            </a:p>
          </p:txBody>
        </p:sp>
        <p:sp>
          <p:nvSpPr>
            <p:cNvPr id="261" name="tx261"/>
            <p:cNvSpPr/>
            <p:nvPr/>
          </p:nvSpPr>
          <p:spPr>
            <a:xfrm>
              <a:off x="4024589" y="5218917"/>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Laos</a:t>
              </a:r>
            </a:p>
          </p:txBody>
        </p:sp>
        <p:sp>
          <p:nvSpPr>
            <p:cNvPr id="262" name="tx262"/>
            <p:cNvSpPr/>
            <p:nvPr/>
          </p:nvSpPr>
          <p:spPr>
            <a:xfrm>
              <a:off x="3956431" y="4697127"/>
              <a:ext cx="31050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DPRK</a:t>
              </a:r>
            </a:p>
          </p:txBody>
        </p:sp>
        <p:sp>
          <p:nvSpPr>
            <p:cNvPr id="263" name="tx263"/>
            <p:cNvSpPr/>
            <p:nvPr/>
          </p:nvSpPr>
          <p:spPr>
            <a:xfrm>
              <a:off x="3459459" y="4172717"/>
              <a:ext cx="80747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Marshall Islands</a:t>
              </a:r>
            </a:p>
          </p:txBody>
        </p:sp>
        <p:sp>
          <p:nvSpPr>
            <p:cNvPr id="264" name="tx264"/>
            <p:cNvSpPr/>
            <p:nvPr/>
          </p:nvSpPr>
          <p:spPr>
            <a:xfrm>
              <a:off x="3931492" y="3649617"/>
              <a:ext cx="3354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Tuvalu</a:t>
              </a:r>
            </a:p>
          </p:txBody>
        </p:sp>
        <p:sp>
          <p:nvSpPr>
            <p:cNvPr id="265" name="tx265"/>
            <p:cNvSpPr/>
            <p:nvPr/>
          </p:nvSpPr>
          <p:spPr>
            <a:xfrm>
              <a:off x="3807345" y="3126518"/>
              <a:ext cx="45959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Viet Nam</a:t>
              </a:r>
            </a:p>
          </p:txBody>
        </p:sp>
        <p:sp>
          <p:nvSpPr>
            <p:cNvPr id="266" name="tx266"/>
            <p:cNvSpPr/>
            <p:nvPr/>
          </p:nvSpPr>
          <p:spPr>
            <a:xfrm>
              <a:off x="3297713" y="2581153"/>
              <a:ext cx="96922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Papua New Guinea</a:t>
              </a:r>
            </a:p>
          </p:txBody>
        </p:sp>
        <p:sp>
          <p:nvSpPr>
            <p:cNvPr id="267" name="tx267"/>
            <p:cNvSpPr/>
            <p:nvPr/>
          </p:nvSpPr>
          <p:spPr>
            <a:xfrm>
              <a:off x="3912829" y="2078899"/>
              <a:ext cx="35410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Samoa</a:t>
              </a:r>
            </a:p>
          </p:txBody>
        </p:sp>
        <p:sp>
          <p:nvSpPr>
            <p:cNvPr id="268" name="tx268"/>
            <p:cNvSpPr/>
            <p:nvPr/>
          </p:nvSpPr>
          <p:spPr>
            <a:xfrm>
              <a:off x="1048513" y="5408613"/>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Palau</a:t>
              </a:r>
            </a:p>
          </p:txBody>
        </p:sp>
        <p:sp>
          <p:nvSpPr>
            <p:cNvPr id="269" name="tx269"/>
            <p:cNvSpPr/>
            <p:nvPr/>
          </p:nvSpPr>
          <p:spPr>
            <a:xfrm>
              <a:off x="880818" y="5179462"/>
              <a:ext cx="4535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Mongolia</a:t>
              </a:r>
            </a:p>
          </p:txBody>
        </p:sp>
        <p:sp>
          <p:nvSpPr>
            <p:cNvPr id="270" name="tx270"/>
            <p:cNvSpPr/>
            <p:nvPr/>
          </p:nvSpPr>
          <p:spPr>
            <a:xfrm>
              <a:off x="1042346" y="4993313"/>
              <a:ext cx="2920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China</a:t>
              </a:r>
            </a:p>
          </p:txBody>
        </p:sp>
        <p:sp>
          <p:nvSpPr>
            <p:cNvPr id="271" name="tx271"/>
            <p:cNvSpPr/>
            <p:nvPr/>
          </p:nvSpPr>
          <p:spPr>
            <a:xfrm>
              <a:off x="893369" y="4765581"/>
              <a:ext cx="44098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Malaysia</a:t>
              </a:r>
            </a:p>
          </p:txBody>
        </p:sp>
        <p:sp>
          <p:nvSpPr>
            <p:cNvPr id="272" name="tx272"/>
            <p:cNvSpPr/>
            <p:nvPr/>
          </p:nvSpPr>
          <p:spPr>
            <a:xfrm>
              <a:off x="849659" y="4580850"/>
              <a:ext cx="4846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Indonesia</a:t>
              </a:r>
            </a:p>
          </p:txBody>
        </p:sp>
        <p:sp>
          <p:nvSpPr>
            <p:cNvPr id="273" name="tx273"/>
            <p:cNvSpPr/>
            <p:nvPr/>
          </p:nvSpPr>
          <p:spPr>
            <a:xfrm>
              <a:off x="1191596" y="4351699"/>
              <a:ext cx="14275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Fiji</a:t>
              </a:r>
            </a:p>
          </p:txBody>
        </p:sp>
        <p:sp>
          <p:nvSpPr>
            <p:cNvPr id="274" name="tx274"/>
            <p:cNvSpPr/>
            <p:nvPr/>
          </p:nvSpPr>
          <p:spPr>
            <a:xfrm>
              <a:off x="688294" y="4165550"/>
              <a:ext cx="64605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Cook Islands</a:t>
              </a:r>
            </a:p>
          </p:txBody>
        </p:sp>
        <p:sp>
          <p:nvSpPr>
            <p:cNvPr id="275" name="tx275"/>
            <p:cNvSpPr/>
            <p:nvPr/>
          </p:nvSpPr>
          <p:spPr>
            <a:xfrm>
              <a:off x="1104502" y="3960028"/>
              <a:ext cx="22985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Niue</a:t>
              </a:r>
            </a:p>
          </p:txBody>
        </p:sp>
        <p:sp>
          <p:nvSpPr>
            <p:cNvPr id="276" name="tx276"/>
            <p:cNvSpPr/>
            <p:nvPr/>
          </p:nvSpPr>
          <p:spPr>
            <a:xfrm>
              <a:off x="1017462" y="3730878"/>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Tonga</a:t>
              </a:r>
            </a:p>
          </p:txBody>
        </p:sp>
        <p:sp>
          <p:nvSpPr>
            <p:cNvPr id="277" name="tx277"/>
            <p:cNvSpPr/>
            <p:nvPr/>
          </p:nvSpPr>
          <p:spPr>
            <a:xfrm>
              <a:off x="905648" y="3546147"/>
              <a:ext cx="42870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Thailand</a:t>
              </a:r>
            </a:p>
          </p:txBody>
        </p:sp>
        <p:sp>
          <p:nvSpPr>
            <p:cNvPr id="278" name="tx278"/>
            <p:cNvSpPr/>
            <p:nvPr/>
          </p:nvSpPr>
          <p:spPr>
            <a:xfrm>
              <a:off x="793997" y="3339207"/>
              <a:ext cx="54035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Micronesia</a:t>
              </a:r>
            </a:p>
          </p:txBody>
        </p:sp>
        <p:sp>
          <p:nvSpPr>
            <p:cNvPr id="279" name="tx279"/>
            <p:cNvSpPr/>
            <p:nvPr/>
          </p:nvSpPr>
          <p:spPr>
            <a:xfrm>
              <a:off x="508103" y="3130847"/>
              <a:ext cx="8262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Solomon Islands</a:t>
              </a:r>
            </a:p>
          </p:txBody>
        </p:sp>
        <p:sp>
          <p:nvSpPr>
            <p:cNvPr id="280" name="tx280"/>
            <p:cNvSpPr/>
            <p:nvPr/>
          </p:nvSpPr>
          <p:spPr>
            <a:xfrm>
              <a:off x="824938" y="2923907"/>
              <a:ext cx="50941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Cambodia</a:t>
              </a:r>
            </a:p>
          </p:txBody>
        </p:sp>
        <p:sp>
          <p:nvSpPr>
            <p:cNvPr id="281" name="tx281"/>
            <p:cNvSpPr/>
            <p:nvPr/>
          </p:nvSpPr>
          <p:spPr>
            <a:xfrm>
              <a:off x="992742" y="2718385"/>
              <a:ext cx="34161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Kiribati</a:t>
              </a:r>
            </a:p>
          </p:txBody>
        </p:sp>
        <p:sp>
          <p:nvSpPr>
            <p:cNvPr id="282" name="tx282"/>
            <p:cNvSpPr/>
            <p:nvPr/>
          </p:nvSpPr>
          <p:spPr>
            <a:xfrm>
              <a:off x="917981" y="2511444"/>
              <a:ext cx="41637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Vanuatu</a:t>
              </a:r>
            </a:p>
          </p:txBody>
        </p:sp>
        <p:sp>
          <p:nvSpPr>
            <p:cNvPr id="283" name="tx283"/>
            <p:cNvSpPr/>
            <p:nvPr/>
          </p:nvSpPr>
          <p:spPr>
            <a:xfrm>
              <a:off x="793833" y="2283603"/>
              <a:ext cx="54051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Philippines</a:t>
              </a:r>
            </a:p>
          </p:txBody>
        </p:sp>
        <p:sp>
          <p:nvSpPr>
            <p:cNvPr id="284" name="tx284"/>
            <p:cNvSpPr/>
            <p:nvPr/>
          </p:nvSpPr>
          <p:spPr>
            <a:xfrm>
              <a:off x="868594" y="2075353"/>
              <a:ext cx="46575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Myanmar</a:t>
              </a:r>
            </a:p>
          </p:txBody>
        </p:sp>
        <p:sp>
          <p:nvSpPr>
            <p:cNvPr id="285" name="tx285"/>
            <p:cNvSpPr/>
            <p:nvPr/>
          </p:nvSpPr>
          <p:spPr>
            <a:xfrm>
              <a:off x="1029959" y="1890622"/>
              <a:ext cx="3043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Nauru</a:t>
              </a:r>
            </a:p>
          </p:txBody>
        </p:sp>
        <p:sp>
          <p:nvSpPr>
            <p:cNvPr id="286" name="tx286"/>
            <p:cNvSpPr/>
            <p:nvPr/>
          </p:nvSpPr>
          <p:spPr>
            <a:xfrm>
              <a:off x="4113963"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287" name="pt287"/>
            <p:cNvSpPr/>
            <p:nvPr/>
          </p:nvSpPr>
          <p:spPr>
            <a:xfrm>
              <a:off x="5269186" y="6169879"/>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88" name="pt288"/>
            <p:cNvSpPr/>
            <p:nvPr/>
          </p:nvSpPr>
          <p:spPr>
            <a:xfrm>
              <a:off x="5876443"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89" name="tx289"/>
            <p:cNvSpPr/>
            <p:nvPr/>
          </p:nvSpPr>
          <p:spPr>
            <a:xfrm>
              <a:off x="5520756"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290" name="tx290"/>
            <p:cNvSpPr/>
            <p:nvPr/>
          </p:nvSpPr>
          <p:spPr>
            <a:xfrm>
              <a:off x="6128013"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91" name="tx291"/>
            <p:cNvSpPr/>
            <p:nvPr/>
          </p:nvSpPr>
          <p:spPr>
            <a:xfrm>
              <a:off x="1416188"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 and change, by country, 2019 and 2025</a:t>
              </a:r>
            </a:p>
          </p:txBody>
        </p:sp>
        <p:sp>
          <p:nvSpPr>
            <p:cNvPr id="292" name="tx292"/>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93" name="tx293"/>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2019 and 2025 indicated to the right.</a:t>
              </a:r>
            </a:p>
          </p:txBody>
        </p:sp>
      </p:grpSp>
      <p:sp>
        <p:nvSpPr>
          <p:cNvPr id="29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DTP3 coverage in 2019 and 2025, and change in coverage between the two years.
Overall, 18 out of 27 (67%) countries in EAPR had a decline in coverage. The largest decline was in Nauru (-30 percentage points), followed by Myanmar (-19 percentage points).
There were 7 (26%) countries with an increase in DTP3 coverage. Coverage remained the same in 2 countries between 2019 and 2025.
</a:t>
            </a:r>
          </a:p>
        </p:txBody>
      </p:sp>
      <p:sp>
        <p:nvSpPr>
          <p:cNvPr id="29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2019 and 2025, DTP3 coverage increased in seven countries and decreased in 18 countries.</a:t>
            </a:r>
          </a:p>
        </p:txBody>
      </p:sp>
      <p:grpSp>
        <p:nvGrpSpPr>
          <p:cNvPr id="296" name="Group 295"/>
          <p:cNvGrpSpPr/>
          <p:nvPr/>
        </p:nvGrpSpPr>
        <p:grpSpPr>
          <a:xfrm>
            <a:off x="292608" y="1005840"/>
            <a:ext cx="8595360" cy="28575"/>
            <a:chOff x="292608" y="1005840"/>
            <a:chExt cx="8595360" cy="28575"/>
          </a:xfrm>
        </p:grpSpPr>
        <p:sp>
          <p:nvSpPr>
            <p:cNvPr id="2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98"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30294" y="5298502"/>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130294" y="4839195"/>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130294" y="4379888"/>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130294" y="3920581"/>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30294" y="3461274"/>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30294" y="3001966"/>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30294" y="2542659"/>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30294" y="2083352"/>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21698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50596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79493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8391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37288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66186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474027" y="2083352"/>
              <a:ext cx="101141" cy="0"/>
            </a:xfrm>
            <a:custGeom>
              <a:avLst/>
              <a:gdLst/>
              <a:ahLst/>
              <a:cxnLst/>
              <a:rect l="0" t="0" r="0" b="0"/>
              <a:pathLst>
                <a:path w="101141">
                  <a:moveTo>
                    <a:pt x="0" y="0"/>
                  </a:moveTo>
                  <a:lnTo>
                    <a:pt x="101141" y="0"/>
                  </a:lnTo>
                </a:path>
              </a:pathLst>
            </a:custGeom>
            <a:ln w="81303" cap="flat">
              <a:solidFill>
                <a:srgbClr val="E8E8E8">
                  <a:alpha val="100000"/>
                </a:srgbClr>
              </a:solidFill>
              <a:prstDash val="solid"/>
              <a:round/>
            </a:ln>
          </p:spPr>
          <p:txBody>
            <a:bodyPr/>
            <a:lstStyle/>
            <a:p>
              <a:endParaRPr/>
            </a:p>
          </p:txBody>
        </p:sp>
        <p:sp>
          <p:nvSpPr>
            <p:cNvPr id="19" name="pl19"/>
            <p:cNvSpPr/>
            <p:nvPr/>
          </p:nvSpPr>
          <p:spPr>
            <a:xfrm>
              <a:off x="2575168" y="2542659"/>
              <a:ext cx="72243" cy="0"/>
            </a:xfrm>
            <a:custGeom>
              <a:avLst/>
              <a:gdLst/>
              <a:ahLst/>
              <a:cxnLst/>
              <a:rect l="0" t="0" r="0" b="0"/>
              <a:pathLst>
                <a:path w="72243">
                  <a:moveTo>
                    <a:pt x="0" y="0"/>
                  </a:moveTo>
                  <a:lnTo>
                    <a:pt x="72243" y="0"/>
                  </a:lnTo>
                </a:path>
              </a:pathLst>
            </a:custGeom>
            <a:ln w="81303" cap="flat">
              <a:solidFill>
                <a:srgbClr val="E8E8E8">
                  <a:alpha val="100000"/>
                </a:srgbClr>
              </a:solidFill>
              <a:prstDash val="solid"/>
              <a:round/>
            </a:ln>
          </p:spPr>
          <p:txBody>
            <a:bodyPr/>
            <a:lstStyle/>
            <a:p>
              <a:endParaRPr/>
            </a:p>
          </p:txBody>
        </p:sp>
        <p:sp>
          <p:nvSpPr>
            <p:cNvPr id="20" name="pl20"/>
            <p:cNvSpPr/>
            <p:nvPr/>
          </p:nvSpPr>
          <p:spPr>
            <a:xfrm>
              <a:off x="2170603" y="3001966"/>
              <a:ext cx="57794" cy="0"/>
            </a:xfrm>
            <a:custGeom>
              <a:avLst/>
              <a:gdLst/>
              <a:ahLst/>
              <a:cxnLst/>
              <a:rect l="0" t="0" r="0" b="0"/>
              <a:pathLst>
                <a:path w="57794">
                  <a:moveTo>
                    <a:pt x="0" y="0"/>
                  </a:moveTo>
                  <a:lnTo>
                    <a:pt x="57794" y="0"/>
                  </a:lnTo>
                </a:path>
              </a:pathLst>
            </a:custGeom>
            <a:ln w="81303" cap="flat">
              <a:solidFill>
                <a:srgbClr val="E8E8E8">
                  <a:alpha val="100000"/>
                </a:srgbClr>
              </a:solidFill>
              <a:prstDash val="solid"/>
              <a:round/>
            </a:ln>
          </p:spPr>
          <p:txBody>
            <a:bodyPr/>
            <a:lstStyle/>
            <a:p>
              <a:endParaRPr/>
            </a:p>
          </p:txBody>
        </p:sp>
        <p:sp>
          <p:nvSpPr>
            <p:cNvPr id="21" name="pl21"/>
            <p:cNvSpPr/>
            <p:nvPr/>
          </p:nvSpPr>
          <p:spPr>
            <a:xfrm>
              <a:off x="2589617" y="3461274"/>
              <a:ext cx="57794" cy="0"/>
            </a:xfrm>
            <a:custGeom>
              <a:avLst/>
              <a:gdLst/>
              <a:ahLst/>
              <a:cxnLst/>
              <a:rect l="0" t="0" r="0" b="0"/>
              <a:pathLst>
                <a:path w="57794">
                  <a:moveTo>
                    <a:pt x="0" y="0"/>
                  </a:moveTo>
                  <a:lnTo>
                    <a:pt x="57794" y="0"/>
                  </a:lnTo>
                </a:path>
              </a:pathLst>
            </a:custGeom>
            <a:ln w="81303" cap="flat">
              <a:solidFill>
                <a:srgbClr val="E8E8E8">
                  <a:alpha val="100000"/>
                </a:srgbClr>
              </a:solidFill>
              <a:prstDash val="solid"/>
              <a:round/>
            </a:ln>
          </p:spPr>
          <p:txBody>
            <a:bodyPr/>
            <a:lstStyle/>
            <a:p>
              <a:endParaRPr/>
            </a:p>
          </p:txBody>
        </p:sp>
        <p:sp>
          <p:nvSpPr>
            <p:cNvPr id="22" name="pl22"/>
            <p:cNvSpPr/>
            <p:nvPr/>
          </p:nvSpPr>
          <p:spPr>
            <a:xfrm>
              <a:off x="2271744" y="3920581"/>
              <a:ext cx="43346" cy="0"/>
            </a:xfrm>
            <a:custGeom>
              <a:avLst/>
              <a:gdLst/>
              <a:ahLst/>
              <a:cxnLst/>
              <a:rect l="0" t="0" r="0" b="0"/>
              <a:pathLst>
                <a:path w="43346">
                  <a:moveTo>
                    <a:pt x="0" y="0"/>
                  </a:moveTo>
                  <a:lnTo>
                    <a:pt x="43346" y="0"/>
                  </a:lnTo>
                </a:path>
              </a:pathLst>
            </a:custGeom>
            <a:ln w="81303" cap="flat">
              <a:solidFill>
                <a:srgbClr val="E8E8E8">
                  <a:alpha val="100000"/>
                </a:srgbClr>
              </a:solidFill>
              <a:prstDash val="solid"/>
              <a:round/>
            </a:ln>
          </p:spPr>
          <p:txBody>
            <a:bodyPr/>
            <a:lstStyle/>
            <a:p>
              <a:endParaRPr/>
            </a:p>
          </p:txBody>
        </p:sp>
        <p:sp>
          <p:nvSpPr>
            <p:cNvPr id="23" name="pl23"/>
            <p:cNvSpPr/>
            <p:nvPr/>
          </p:nvSpPr>
          <p:spPr>
            <a:xfrm>
              <a:off x="2387334" y="4379888"/>
              <a:ext cx="28897" cy="0"/>
            </a:xfrm>
            <a:custGeom>
              <a:avLst/>
              <a:gdLst/>
              <a:ahLst/>
              <a:cxnLst/>
              <a:rect l="0" t="0" r="0" b="0"/>
              <a:pathLst>
                <a:path w="28897">
                  <a:moveTo>
                    <a:pt x="0" y="0"/>
                  </a:moveTo>
                  <a:lnTo>
                    <a:pt x="28897" y="0"/>
                  </a:lnTo>
                </a:path>
              </a:pathLst>
            </a:custGeom>
            <a:ln w="81303" cap="flat">
              <a:solidFill>
                <a:srgbClr val="E8E8E8">
                  <a:alpha val="100000"/>
                </a:srgbClr>
              </a:solidFill>
              <a:prstDash val="solid"/>
              <a:round/>
            </a:ln>
          </p:spPr>
          <p:txBody>
            <a:bodyPr/>
            <a:lstStyle/>
            <a:p>
              <a:endParaRPr/>
            </a:p>
          </p:txBody>
        </p:sp>
        <p:sp>
          <p:nvSpPr>
            <p:cNvPr id="24" name="pl24"/>
            <p:cNvSpPr/>
            <p:nvPr/>
          </p:nvSpPr>
          <p:spPr>
            <a:xfrm>
              <a:off x="2604066" y="4839195"/>
              <a:ext cx="14448" cy="0"/>
            </a:xfrm>
            <a:custGeom>
              <a:avLst/>
              <a:gdLst/>
              <a:ahLst/>
              <a:cxnLst/>
              <a:rect l="0" t="0" r="0" b="0"/>
              <a:pathLst>
                <a:path w="14448">
                  <a:moveTo>
                    <a:pt x="0" y="0"/>
                  </a:moveTo>
                  <a:lnTo>
                    <a:pt x="14448" y="0"/>
                  </a:lnTo>
                </a:path>
              </a:pathLst>
            </a:custGeom>
            <a:ln w="81303" cap="flat">
              <a:solidFill>
                <a:srgbClr val="E8E8E8">
                  <a:alpha val="100000"/>
                </a:srgbClr>
              </a:solidFill>
              <a:prstDash val="solid"/>
              <a:round/>
            </a:ln>
          </p:spPr>
          <p:txBody>
            <a:bodyPr/>
            <a:lstStyle/>
            <a:p>
              <a:endParaRPr/>
            </a:p>
          </p:txBody>
        </p:sp>
        <p:sp>
          <p:nvSpPr>
            <p:cNvPr id="25" name="pl25"/>
            <p:cNvSpPr/>
            <p:nvPr/>
          </p:nvSpPr>
          <p:spPr>
            <a:xfrm>
              <a:off x="2430681" y="5298502"/>
              <a:ext cx="14448" cy="0"/>
            </a:xfrm>
            <a:custGeom>
              <a:avLst/>
              <a:gdLst/>
              <a:ahLst/>
              <a:cxnLst/>
              <a:rect l="0" t="0" r="0" b="0"/>
              <a:pathLst>
                <a:path w="14448">
                  <a:moveTo>
                    <a:pt x="0" y="0"/>
                  </a:moveTo>
                  <a:lnTo>
                    <a:pt x="14448" y="0"/>
                  </a:lnTo>
                </a:path>
              </a:pathLst>
            </a:custGeom>
            <a:ln w="81303" cap="flat">
              <a:solidFill>
                <a:srgbClr val="E8E8E8">
                  <a:alpha val="100000"/>
                </a:srgbClr>
              </a:solidFill>
              <a:prstDash val="solid"/>
              <a:round/>
            </a:ln>
          </p:spPr>
          <p:txBody>
            <a:bodyPr/>
            <a:lstStyle/>
            <a:p>
              <a:endParaRPr/>
            </a:p>
          </p:txBody>
        </p:sp>
        <p:sp>
          <p:nvSpPr>
            <p:cNvPr id="26" name="pt26"/>
            <p:cNvSpPr/>
            <p:nvPr/>
          </p:nvSpPr>
          <p:spPr>
            <a:xfrm>
              <a:off x="2411732" y="43753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7" name="pt27"/>
            <p:cNvSpPr/>
            <p:nvPr/>
          </p:nvSpPr>
          <p:spPr>
            <a:xfrm>
              <a:off x="2382834" y="43753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8" name="pt28"/>
            <p:cNvSpPr/>
            <p:nvPr/>
          </p:nvSpPr>
          <p:spPr>
            <a:xfrm>
              <a:off x="2570668" y="2078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2469527" y="20788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2310591" y="3916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2267244" y="3916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2223898" y="29974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2166103" y="29974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2642912" y="3456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2585117" y="34567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2614014" y="4834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2599566" y="4834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2440629" y="5294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2426181" y="5294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2642912" y="253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2570668" y="253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2371080" y="433473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43" name="pt43"/>
            <p:cNvSpPr/>
            <p:nvPr/>
          </p:nvSpPr>
          <p:spPr>
            <a:xfrm>
              <a:off x="2342182" y="43347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4" name="pt44"/>
            <p:cNvSpPr/>
            <p:nvPr/>
          </p:nvSpPr>
          <p:spPr>
            <a:xfrm>
              <a:off x="2530016" y="203820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45" name="pt45"/>
            <p:cNvSpPr/>
            <p:nvPr/>
          </p:nvSpPr>
          <p:spPr>
            <a:xfrm>
              <a:off x="2428875" y="203820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6" name="pt46"/>
            <p:cNvSpPr/>
            <p:nvPr/>
          </p:nvSpPr>
          <p:spPr>
            <a:xfrm>
              <a:off x="2269939" y="387542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47" name="pt47"/>
            <p:cNvSpPr/>
            <p:nvPr/>
          </p:nvSpPr>
          <p:spPr>
            <a:xfrm>
              <a:off x="2226593" y="387542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8" name="pt48"/>
            <p:cNvSpPr/>
            <p:nvPr/>
          </p:nvSpPr>
          <p:spPr>
            <a:xfrm>
              <a:off x="2183246" y="295681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49" name="pt49"/>
            <p:cNvSpPr/>
            <p:nvPr/>
          </p:nvSpPr>
          <p:spPr>
            <a:xfrm>
              <a:off x="2125451" y="29568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0" name="pt50"/>
            <p:cNvSpPr/>
            <p:nvPr/>
          </p:nvSpPr>
          <p:spPr>
            <a:xfrm>
              <a:off x="2602260" y="34161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1" name="pt51"/>
            <p:cNvSpPr/>
            <p:nvPr/>
          </p:nvSpPr>
          <p:spPr>
            <a:xfrm>
              <a:off x="2544465" y="34161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2" name="pt52"/>
            <p:cNvSpPr/>
            <p:nvPr/>
          </p:nvSpPr>
          <p:spPr>
            <a:xfrm>
              <a:off x="2573362" y="479404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3" name="pt53"/>
            <p:cNvSpPr/>
            <p:nvPr/>
          </p:nvSpPr>
          <p:spPr>
            <a:xfrm>
              <a:off x="2558914" y="479404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4" name="pt54"/>
            <p:cNvSpPr/>
            <p:nvPr/>
          </p:nvSpPr>
          <p:spPr>
            <a:xfrm>
              <a:off x="2399977" y="52533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5" name="pt55"/>
            <p:cNvSpPr/>
            <p:nvPr/>
          </p:nvSpPr>
          <p:spPr>
            <a:xfrm>
              <a:off x="2385529" y="52533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6" name="pt56"/>
            <p:cNvSpPr/>
            <p:nvPr/>
          </p:nvSpPr>
          <p:spPr>
            <a:xfrm>
              <a:off x="2602260" y="24975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7" name="pt57"/>
            <p:cNvSpPr/>
            <p:nvPr/>
          </p:nvSpPr>
          <p:spPr>
            <a:xfrm>
              <a:off x="2530016" y="24975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8" name="tx58"/>
            <p:cNvSpPr/>
            <p:nvPr/>
          </p:nvSpPr>
          <p:spPr>
            <a:xfrm>
              <a:off x="2775776" y="4334042"/>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59" name="tx59"/>
            <p:cNvSpPr/>
            <p:nvPr/>
          </p:nvSpPr>
          <p:spPr>
            <a:xfrm>
              <a:off x="2775776" y="203750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a:t>
              </a:r>
            </a:p>
          </p:txBody>
        </p:sp>
        <p:sp>
          <p:nvSpPr>
            <p:cNvPr id="60" name="tx60"/>
            <p:cNvSpPr/>
            <p:nvPr/>
          </p:nvSpPr>
          <p:spPr>
            <a:xfrm>
              <a:off x="2775776" y="3874735"/>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61" name="tx61"/>
            <p:cNvSpPr/>
            <p:nvPr/>
          </p:nvSpPr>
          <p:spPr>
            <a:xfrm>
              <a:off x="2775776" y="2956120"/>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62" name="tx62"/>
            <p:cNvSpPr/>
            <p:nvPr/>
          </p:nvSpPr>
          <p:spPr>
            <a:xfrm>
              <a:off x="2775776" y="3415427"/>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63" name="tx63"/>
            <p:cNvSpPr/>
            <p:nvPr/>
          </p:nvSpPr>
          <p:spPr>
            <a:xfrm>
              <a:off x="2775776" y="4793349"/>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64" name="tx64"/>
            <p:cNvSpPr/>
            <p:nvPr/>
          </p:nvSpPr>
          <p:spPr>
            <a:xfrm>
              <a:off x="2775776" y="5252656"/>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65" name="tx65"/>
            <p:cNvSpPr/>
            <p:nvPr/>
          </p:nvSpPr>
          <p:spPr>
            <a:xfrm>
              <a:off x="2775776" y="2496813"/>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66" name="rc66"/>
            <p:cNvSpPr/>
            <p:nvPr/>
          </p:nvSpPr>
          <p:spPr>
            <a:xfrm>
              <a:off x="1130294" y="1807768"/>
              <a:ext cx="1907234" cy="3766318"/>
            </a:xfrm>
            <a:prstGeom prst="rect">
              <a:avLst/>
            </a:prstGeom>
            <a:ln w="13550" cap="rnd">
              <a:solidFill>
                <a:srgbClr val="999999">
                  <a:alpha val="100000"/>
                </a:srgbClr>
              </a:solidFill>
              <a:prstDash val="solid"/>
              <a:round/>
            </a:ln>
          </p:spPr>
          <p:txBody>
            <a:bodyPr/>
            <a:lstStyle/>
            <a:p>
              <a:endParaRPr/>
            </a:p>
          </p:txBody>
        </p:sp>
        <p:sp>
          <p:nvSpPr>
            <p:cNvPr id="67" name="pl67"/>
            <p:cNvSpPr/>
            <p:nvPr/>
          </p:nvSpPr>
          <p:spPr>
            <a:xfrm>
              <a:off x="4158176" y="5260227"/>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4158176" y="4737127"/>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4158176" y="4214027"/>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4158176" y="3690927"/>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4158176" y="3167827"/>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4158176" y="2644728"/>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4158176" y="2121628"/>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424486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453384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482281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11179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40076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68974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5328524" y="2121628"/>
              <a:ext cx="288974" cy="0"/>
            </a:xfrm>
            <a:custGeom>
              <a:avLst/>
              <a:gdLst/>
              <a:ahLst/>
              <a:cxnLst/>
              <a:rect l="0" t="0" r="0" b="0"/>
              <a:pathLst>
                <a:path w="288974">
                  <a:moveTo>
                    <a:pt x="0" y="0"/>
                  </a:moveTo>
                  <a:lnTo>
                    <a:pt x="288974" y="0"/>
                  </a:lnTo>
                </a:path>
              </a:pathLst>
            </a:custGeom>
            <a:ln w="81303" cap="flat">
              <a:solidFill>
                <a:srgbClr val="E8E8E8">
                  <a:alpha val="100000"/>
                </a:srgbClr>
              </a:solidFill>
              <a:prstDash val="solid"/>
              <a:round/>
            </a:ln>
          </p:spPr>
          <p:txBody>
            <a:bodyPr/>
            <a:lstStyle/>
            <a:p>
              <a:endParaRPr/>
            </a:p>
          </p:txBody>
        </p:sp>
        <p:sp>
          <p:nvSpPr>
            <p:cNvPr id="81" name="pl81"/>
            <p:cNvSpPr/>
            <p:nvPr/>
          </p:nvSpPr>
          <p:spPr>
            <a:xfrm>
              <a:off x="5270729" y="2644728"/>
              <a:ext cx="86692" cy="0"/>
            </a:xfrm>
            <a:custGeom>
              <a:avLst/>
              <a:gdLst/>
              <a:ahLst/>
              <a:cxnLst/>
              <a:rect l="0" t="0" r="0" b="0"/>
              <a:pathLst>
                <a:path w="86692">
                  <a:moveTo>
                    <a:pt x="0" y="0"/>
                  </a:moveTo>
                  <a:lnTo>
                    <a:pt x="86692" y="0"/>
                  </a:lnTo>
                </a:path>
              </a:pathLst>
            </a:custGeom>
            <a:ln w="81303" cap="flat">
              <a:solidFill>
                <a:srgbClr val="E8E8E8">
                  <a:alpha val="100000"/>
                </a:srgbClr>
              </a:solidFill>
              <a:prstDash val="solid"/>
              <a:round/>
            </a:ln>
          </p:spPr>
          <p:txBody>
            <a:bodyPr/>
            <a:lstStyle/>
            <a:p>
              <a:endParaRPr/>
            </a:p>
          </p:txBody>
        </p:sp>
        <p:sp>
          <p:nvSpPr>
            <p:cNvPr id="82" name="pl82"/>
            <p:cNvSpPr/>
            <p:nvPr/>
          </p:nvSpPr>
          <p:spPr>
            <a:xfrm>
              <a:off x="5603050" y="3167827"/>
              <a:ext cx="72243" cy="0"/>
            </a:xfrm>
            <a:custGeom>
              <a:avLst/>
              <a:gdLst/>
              <a:ahLst/>
              <a:cxnLst/>
              <a:rect l="0" t="0" r="0" b="0"/>
              <a:pathLst>
                <a:path w="72243">
                  <a:moveTo>
                    <a:pt x="0" y="0"/>
                  </a:moveTo>
                  <a:lnTo>
                    <a:pt x="72243" y="0"/>
                  </a:lnTo>
                </a:path>
              </a:pathLst>
            </a:custGeom>
            <a:ln w="81303" cap="flat">
              <a:solidFill>
                <a:srgbClr val="E8E8E8">
                  <a:alpha val="100000"/>
                </a:srgbClr>
              </a:solidFill>
              <a:prstDash val="solid"/>
              <a:round/>
            </a:ln>
          </p:spPr>
          <p:txBody>
            <a:bodyPr/>
            <a:lstStyle/>
            <a:p>
              <a:endParaRPr/>
            </a:p>
          </p:txBody>
        </p:sp>
        <p:sp>
          <p:nvSpPr>
            <p:cNvPr id="83" name="pl83"/>
            <p:cNvSpPr/>
            <p:nvPr/>
          </p:nvSpPr>
          <p:spPr>
            <a:xfrm>
              <a:off x="5371870" y="3690927"/>
              <a:ext cx="57794" cy="0"/>
            </a:xfrm>
            <a:custGeom>
              <a:avLst/>
              <a:gdLst/>
              <a:ahLst/>
              <a:cxnLst/>
              <a:rect l="0" t="0" r="0" b="0"/>
              <a:pathLst>
                <a:path w="57794">
                  <a:moveTo>
                    <a:pt x="0" y="0"/>
                  </a:moveTo>
                  <a:lnTo>
                    <a:pt x="57794" y="0"/>
                  </a:lnTo>
                </a:path>
              </a:pathLst>
            </a:custGeom>
            <a:ln w="81303" cap="flat">
              <a:solidFill>
                <a:srgbClr val="E8E8E8">
                  <a:alpha val="100000"/>
                </a:srgbClr>
              </a:solidFill>
              <a:prstDash val="solid"/>
              <a:round/>
            </a:ln>
          </p:spPr>
          <p:txBody>
            <a:bodyPr/>
            <a:lstStyle/>
            <a:p>
              <a:endParaRPr/>
            </a:p>
          </p:txBody>
        </p:sp>
        <p:sp>
          <p:nvSpPr>
            <p:cNvPr id="84" name="pl84"/>
            <p:cNvSpPr/>
            <p:nvPr/>
          </p:nvSpPr>
          <p:spPr>
            <a:xfrm>
              <a:off x="5646396" y="4214027"/>
              <a:ext cx="28897" cy="0"/>
            </a:xfrm>
            <a:custGeom>
              <a:avLst/>
              <a:gdLst/>
              <a:ahLst/>
              <a:cxnLst/>
              <a:rect l="0" t="0" r="0" b="0"/>
              <a:pathLst>
                <a:path w="28897">
                  <a:moveTo>
                    <a:pt x="0" y="0"/>
                  </a:moveTo>
                  <a:lnTo>
                    <a:pt x="28897" y="0"/>
                  </a:lnTo>
                </a:path>
              </a:pathLst>
            </a:custGeom>
            <a:ln w="81303" cap="flat">
              <a:solidFill>
                <a:srgbClr val="E8E8E8">
                  <a:alpha val="100000"/>
                </a:srgbClr>
              </a:solidFill>
              <a:prstDash val="solid"/>
              <a:round/>
            </a:ln>
          </p:spPr>
          <p:txBody>
            <a:bodyPr/>
            <a:lstStyle/>
            <a:p>
              <a:endParaRPr/>
            </a:p>
          </p:txBody>
        </p:sp>
        <p:sp>
          <p:nvSpPr>
            <p:cNvPr id="85" name="pl85"/>
            <p:cNvSpPr/>
            <p:nvPr/>
          </p:nvSpPr>
          <p:spPr>
            <a:xfrm>
              <a:off x="5588601" y="4737127"/>
              <a:ext cx="28897" cy="0"/>
            </a:xfrm>
            <a:custGeom>
              <a:avLst/>
              <a:gdLst/>
              <a:ahLst/>
              <a:cxnLst/>
              <a:rect l="0" t="0" r="0" b="0"/>
              <a:pathLst>
                <a:path w="28897">
                  <a:moveTo>
                    <a:pt x="0" y="0"/>
                  </a:moveTo>
                  <a:lnTo>
                    <a:pt x="28897" y="0"/>
                  </a:lnTo>
                </a:path>
              </a:pathLst>
            </a:custGeom>
            <a:ln w="81303" cap="flat">
              <a:solidFill>
                <a:srgbClr val="E8E8E8">
                  <a:alpha val="100000"/>
                </a:srgbClr>
              </a:solidFill>
              <a:prstDash val="solid"/>
              <a:round/>
            </a:ln>
          </p:spPr>
          <p:txBody>
            <a:bodyPr/>
            <a:lstStyle/>
            <a:p>
              <a:endParaRPr/>
            </a:p>
          </p:txBody>
        </p:sp>
        <p:sp>
          <p:nvSpPr>
            <p:cNvPr id="86" name="pl86"/>
            <p:cNvSpPr/>
            <p:nvPr/>
          </p:nvSpPr>
          <p:spPr>
            <a:xfrm>
              <a:off x="4851715" y="5260227"/>
              <a:ext cx="14448" cy="0"/>
            </a:xfrm>
            <a:custGeom>
              <a:avLst/>
              <a:gdLst/>
              <a:ahLst/>
              <a:cxnLst/>
              <a:rect l="0" t="0" r="0" b="0"/>
              <a:pathLst>
                <a:path w="14448">
                  <a:moveTo>
                    <a:pt x="0" y="0"/>
                  </a:moveTo>
                  <a:lnTo>
                    <a:pt x="14448" y="0"/>
                  </a:lnTo>
                </a:path>
              </a:pathLst>
            </a:custGeom>
            <a:ln w="81303" cap="flat">
              <a:solidFill>
                <a:srgbClr val="E8E8E8">
                  <a:alpha val="100000"/>
                </a:srgbClr>
              </a:solidFill>
              <a:prstDash val="solid"/>
              <a:round/>
            </a:ln>
          </p:spPr>
          <p:txBody>
            <a:bodyPr/>
            <a:lstStyle/>
            <a:p>
              <a:endParaRPr/>
            </a:p>
          </p:txBody>
        </p:sp>
        <p:sp>
          <p:nvSpPr>
            <p:cNvPr id="87" name="pt87"/>
            <p:cNvSpPr/>
            <p:nvPr/>
          </p:nvSpPr>
          <p:spPr>
            <a:xfrm>
              <a:off x="5324024" y="21171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5612999" y="21171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5641896" y="4209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5670794" y="42095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5367370"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5425165"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5584101" y="47326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5612999" y="47326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4847215" y="5255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4861664" y="5255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5598550" y="31633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5670794" y="31633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5266229" y="2640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5352921" y="2640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5283372" y="20764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2" name="pt102"/>
            <p:cNvSpPr/>
            <p:nvPr/>
          </p:nvSpPr>
          <p:spPr>
            <a:xfrm>
              <a:off x="5572347" y="20764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3" name="pt103"/>
            <p:cNvSpPr/>
            <p:nvPr/>
          </p:nvSpPr>
          <p:spPr>
            <a:xfrm>
              <a:off x="5601244" y="41688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4" name="pt104"/>
            <p:cNvSpPr/>
            <p:nvPr/>
          </p:nvSpPr>
          <p:spPr>
            <a:xfrm>
              <a:off x="5630142" y="41688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5" name="pt105"/>
            <p:cNvSpPr/>
            <p:nvPr/>
          </p:nvSpPr>
          <p:spPr>
            <a:xfrm>
              <a:off x="5326718"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6" name="pt106"/>
            <p:cNvSpPr/>
            <p:nvPr/>
          </p:nvSpPr>
          <p:spPr>
            <a:xfrm>
              <a:off x="5384513"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7" name="pt107"/>
            <p:cNvSpPr/>
            <p:nvPr/>
          </p:nvSpPr>
          <p:spPr>
            <a:xfrm>
              <a:off x="5543449" y="46919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8" name="pt108"/>
            <p:cNvSpPr/>
            <p:nvPr/>
          </p:nvSpPr>
          <p:spPr>
            <a:xfrm>
              <a:off x="5572347" y="46919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9" name="pt109"/>
            <p:cNvSpPr/>
            <p:nvPr/>
          </p:nvSpPr>
          <p:spPr>
            <a:xfrm>
              <a:off x="4806564" y="52150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0" name="pt110"/>
            <p:cNvSpPr/>
            <p:nvPr/>
          </p:nvSpPr>
          <p:spPr>
            <a:xfrm>
              <a:off x="4821012" y="52150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1" name="pt111"/>
            <p:cNvSpPr/>
            <p:nvPr/>
          </p:nvSpPr>
          <p:spPr>
            <a:xfrm>
              <a:off x="5557898" y="31226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2" name="pt112"/>
            <p:cNvSpPr/>
            <p:nvPr/>
          </p:nvSpPr>
          <p:spPr>
            <a:xfrm>
              <a:off x="5630142" y="31226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3" name="pt113"/>
            <p:cNvSpPr/>
            <p:nvPr/>
          </p:nvSpPr>
          <p:spPr>
            <a:xfrm>
              <a:off x="5225577" y="25995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4" name="pt114"/>
            <p:cNvSpPr/>
            <p:nvPr/>
          </p:nvSpPr>
          <p:spPr>
            <a:xfrm>
              <a:off x="5312270" y="25995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5" name="tx115"/>
            <p:cNvSpPr/>
            <p:nvPr/>
          </p:nvSpPr>
          <p:spPr>
            <a:xfrm>
              <a:off x="5756993" y="2075781"/>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+20%</a:t>
              </a:r>
            </a:p>
          </p:txBody>
        </p:sp>
        <p:sp>
          <p:nvSpPr>
            <p:cNvPr id="116" name="tx116"/>
            <p:cNvSpPr/>
            <p:nvPr/>
          </p:nvSpPr>
          <p:spPr>
            <a:xfrm>
              <a:off x="5789148" y="41681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17" name="tx117"/>
            <p:cNvSpPr/>
            <p:nvPr/>
          </p:nvSpPr>
          <p:spPr>
            <a:xfrm>
              <a:off x="5789148" y="36450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118" name="tx118"/>
            <p:cNvSpPr/>
            <p:nvPr/>
          </p:nvSpPr>
          <p:spPr>
            <a:xfrm>
              <a:off x="5789148" y="46912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119" name="tx119"/>
            <p:cNvSpPr/>
            <p:nvPr/>
          </p:nvSpPr>
          <p:spPr>
            <a:xfrm>
              <a:off x="5789148" y="52143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20" name="tx120"/>
            <p:cNvSpPr/>
            <p:nvPr/>
          </p:nvSpPr>
          <p:spPr>
            <a:xfrm>
              <a:off x="5789148" y="31219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+5%</a:t>
              </a:r>
            </a:p>
          </p:txBody>
        </p:sp>
        <p:sp>
          <p:nvSpPr>
            <p:cNvPr id="121" name="tx121"/>
            <p:cNvSpPr/>
            <p:nvPr/>
          </p:nvSpPr>
          <p:spPr>
            <a:xfrm>
              <a:off x="5789148" y="2598881"/>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122" name="rc122"/>
            <p:cNvSpPr/>
            <p:nvPr/>
          </p:nvSpPr>
          <p:spPr>
            <a:xfrm>
              <a:off x="4158176" y="1807768"/>
              <a:ext cx="1907234" cy="3766318"/>
            </a:xfrm>
            <a:prstGeom prst="rect">
              <a:avLst/>
            </a:prstGeom>
            <a:ln w="13550" cap="rnd">
              <a:solidFill>
                <a:srgbClr val="999999">
                  <a:alpha val="100000"/>
                </a:srgbClr>
              </a:solidFill>
              <a:prstDash val="solid"/>
              <a:round/>
            </a:ln>
          </p:spPr>
          <p:txBody>
            <a:bodyPr/>
            <a:lstStyle/>
            <a:p>
              <a:endParaRPr/>
            </a:p>
          </p:txBody>
        </p:sp>
        <p:sp>
          <p:nvSpPr>
            <p:cNvPr id="123" name="pl123"/>
            <p:cNvSpPr/>
            <p:nvPr/>
          </p:nvSpPr>
          <p:spPr>
            <a:xfrm>
              <a:off x="7167176" y="5388858"/>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7167176" y="5080143"/>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7167176" y="4771429"/>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7167176" y="4462714"/>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7167176" y="4153999"/>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7167176" y="3845285"/>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7167176" y="3536570"/>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7167176" y="3227855"/>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7167176" y="2919141"/>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7167176" y="2610426"/>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7167176" y="2301711"/>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7167176" y="1992997"/>
              <a:ext cx="1907234" cy="0"/>
            </a:xfrm>
            <a:custGeom>
              <a:avLst/>
              <a:gdLst/>
              <a:ahLst/>
              <a:cxnLst/>
              <a:rect l="0" t="0" r="0" b="0"/>
              <a:pathLst>
                <a:path w="1907234">
                  <a:moveTo>
                    <a:pt x="0" y="0"/>
                  </a:moveTo>
                  <a:lnTo>
                    <a:pt x="1907234" y="0"/>
                  </a:lnTo>
                  <a:lnTo>
                    <a:pt x="1907234"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725386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754284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783181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812079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8409768"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869874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8684294" y="199299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2" name="pl142"/>
            <p:cNvSpPr/>
            <p:nvPr/>
          </p:nvSpPr>
          <p:spPr>
            <a:xfrm>
              <a:off x="8655397" y="2301711"/>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3" name="pl143"/>
            <p:cNvSpPr/>
            <p:nvPr/>
          </p:nvSpPr>
          <p:spPr>
            <a:xfrm>
              <a:off x="8612051" y="2610426"/>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4" name="pl144"/>
            <p:cNvSpPr/>
            <p:nvPr/>
          </p:nvSpPr>
          <p:spPr>
            <a:xfrm>
              <a:off x="8221935" y="2919141"/>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5" name="pl145"/>
            <p:cNvSpPr/>
            <p:nvPr/>
          </p:nvSpPr>
          <p:spPr>
            <a:xfrm>
              <a:off x="8482012" y="3227855"/>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6" name="pl146"/>
            <p:cNvSpPr/>
            <p:nvPr/>
          </p:nvSpPr>
          <p:spPr>
            <a:xfrm>
              <a:off x="8640948" y="3536570"/>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7" name="pl147"/>
            <p:cNvSpPr/>
            <p:nvPr/>
          </p:nvSpPr>
          <p:spPr>
            <a:xfrm>
              <a:off x="8279730" y="3845285"/>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8" name="pl148"/>
            <p:cNvSpPr/>
            <p:nvPr/>
          </p:nvSpPr>
          <p:spPr>
            <a:xfrm>
              <a:off x="8279730" y="4153999"/>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49" name="pl149"/>
            <p:cNvSpPr/>
            <p:nvPr/>
          </p:nvSpPr>
          <p:spPr>
            <a:xfrm>
              <a:off x="8510909" y="4462714"/>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50" name="pl150"/>
            <p:cNvSpPr/>
            <p:nvPr/>
          </p:nvSpPr>
          <p:spPr>
            <a:xfrm>
              <a:off x="8583153" y="4771429"/>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51" name="pl151"/>
            <p:cNvSpPr/>
            <p:nvPr/>
          </p:nvSpPr>
          <p:spPr>
            <a:xfrm>
              <a:off x="8453115" y="5080143"/>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52" name="pl152"/>
            <p:cNvSpPr/>
            <p:nvPr/>
          </p:nvSpPr>
          <p:spPr>
            <a:xfrm>
              <a:off x="8655397" y="5388858"/>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153" name="pt153"/>
            <p:cNvSpPr/>
            <p:nvPr/>
          </p:nvSpPr>
          <p:spPr>
            <a:xfrm>
              <a:off x="8679794" y="1988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8679794" y="1988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8650897" y="2297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8650897" y="22972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8607551" y="2605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8607551" y="2605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8217435" y="29146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8217435" y="29146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8477512" y="32233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8477512" y="32233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8636448" y="35320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8636448" y="35320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8275230" y="3840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8275230" y="3840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8275230" y="414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8275230" y="414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8506409" y="4458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8506409" y="4458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8578653" y="4766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8578653" y="4766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8448615" y="5075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8448615" y="50756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8650897" y="5384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8650897" y="5384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8639143" y="19478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78" name="pt178"/>
            <p:cNvSpPr/>
            <p:nvPr/>
          </p:nvSpPr>
          <p:spPr>
            <a:xfrm>
              <a:off x="8639143" y="19478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79" name="pt179"/>
            <p:cNvSpPr/>
            <p:nvPr/>
          </p:nvSpPr>
          <p:spPr>
            <a:xfrm>
              <a:off x="8610245" y="22565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0" name="pt180"/>
            <p:cNvSpPr/>
            <p:nvPr/>
          </p:nvSpPr>
          <p:spPr>
            <a:xfrm>
              <a:off x="8610245" y="22565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1" name="pt181"/>
            <p:cNvSpPr/>
            <p:nvPr/>
          </p:nvSpPr>
          <p:spPr>
            <a:xfrm>
              <a:off x="8566899" y="256527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2" name="pt182"/>
            <p:cNvSpPr/>
            <p:nvPr/>
          </p:nvSpPr>
          <p:spPr>
            <a:xfrm>
              <a:off x="8566899" y="256527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3" name="pt183"/>
            <p:cNvSpPr/>
            <p:nvPr/>
          </p:nvSpPr>
          <p:spPr>
            <a:xfrm>
              <a:off x="8176783" y="28739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4" name="pt184"/>
            <p:cNvSpPr/>
            <p:nvPr/>
          </p:nvSpPr>
          <p:spPr>
            <a:xfrm>
              <a:off x="8176783" y="28739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5" name="pt185"/>
            <p:cNvSpPr/>
            <p:nvPr/>
          </p:nvSpPr>
          <p:spPr>
            <a:xfrm>
              <a:off x="8436860" y="31827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6" name="pt186"/>
            <p:cNvSpPr/>
            <p:nvPr/>
          </p:nvSpPr>
          <p:spPr>
            <a:xfrm>
              <a:off x="8436860" y="31827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7" name="pt187"/>
            <p:cNvSpPr/>
            <p:nvPr/>
          </p:nvSpPr>
          <p:spPr>
            <a:xfrm>
              <a:off x="8595796" y="349141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88" name="pt188"/>
            <p:cNvSpPr/>
            <p:nvPr/>
          </p:nvSpPr>
          <p:spPr>
            <a:xfrm>
              <a:off x="8595796" y="349141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89" name="pt189"/>
            <p:cNvSpPr/>
            <p:nvPr/>
          </p:nvSpPr>
          <p:spPr>
            <a:xfrm>
              <a:off x="8234578" y="380013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0" name="pt190"/>
            <p:cNvSpPr/>
            <p:nvPr/>
          </p:nvSpPr>
          <p:spPr>
            <a:xfrm>
              <a:off x="8234578" y="38001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1" name="pt191"/>
            <p:cNvSpPr/>
            <p:nvPr/>
          </p:nvSpPr>
          <p:spPr>
            <a:xfrm>
              <a:off x="8234578" y="410884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2" name="pt192"/>
            <p:cNvSpPr/>
            <p:nvPr/>
          </p:nvSpPr>
          <p:spPr>
            <a:xfrm>
              <a:off x="8234578" y="41088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3" name="pt193"/>
            <p:cNvSpPr/>
            <p:nvPr/>
          </p:nvSpPr>
          <p:spPr>
            <a:xfrm>
              <a:off x="8465758" y="441756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4" name="pt194"/>
            <p:cNvSpPr/>
            <p:nvPr/>
          </p:nvSpPr>
          <p:spPr>
            <a:xfrm>
              <a:off x="8465758" y="44175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5" name="pt195"/>
            <p:cNvSpPr/>
            <p:nvPr/>
          </p:nvSpPr>
          <p:spPr>
            <a:xfrm>
              <a:off x="8538001" y="472627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6" name="pt196"/>
            <p:cNvSpPr/>
            <p:nvPr/>
          </p:nvSpPr>
          <p:spPr>
            <a:xfrm>
              <a:off x="8538001" y="472627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7" name="pt197"/>
            <p:cNvSpPr/>
            <p:nvPr/>
          </p:nvSpPr>
          <p:spPr>
            <a:xfrm>
              <a:off x="8407963" y="50349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98" name="pt198"/>
            <p:cNvSpPr/>
            <p:nvPr/>
          </p:nvSpPr>
          <p:spPr>
            <a:xfrm>
              <a:off x="8407963" y="5034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99" name="pt199"/>
            <p:cNvSpPr/>
            <p:nvPr/>
          </p:nvSpPr>
          <p:spPr>
            <a:xfrm>
              <a:off x="8610245" y="534370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00" name="pt200"/>
            <p:cNvSpPr/>
            <p:nvPr/>
          </p:nvSpPr>
          <p:spPr>
            <a:xfrm>
              <a:off x="8610245" y="534370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01" name="tx201"/>
            <p:cNvSpPr/>
            <p:nvPr/>
          </p:nvSpPr>
          <p:spPr>
            <a:xfrm>
              <a:off x="8831912" y="1947150"/>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02" name="tx202"/>
            <p:cNvSpPr/>
            <p:nvPr/>
          </p:nvSpPr>
          <p:spPr>
            <a:xfrm>
              <a:off x="8831912" y="2255865"/>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03" name="tx203"/>
            <p:cNvSpPr/>
            <p:nvPr/>
          </p:nvSpPr>
          <p:spPr>
            <a:xfrm>
              <a:off x="8831912" y="2564580"/>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04" name="tx204"/>
            <p:cNvSpPr/>
            <p:nvPr/>
          </p:nvSpPr>
          <p:spPr>
            <a:xfrm>
              <a:off x="8831912" y="2873294"/>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05" name="tx205"/>
            <p:cNvSpPr/>
            <p:nvPr/>
          </p:nvSpPr>
          <p:spPr>
            <a:xfrm>
              <a:off x="8831912" y="3182009"/>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06" name="tx206"/>
            <p:cNvSpPr/>
            <p:nvPr/>
          </p:nvSpPr>
          <p:spPr>
            <a:xfrm>
              <a:off x="8831912" y="3490724"/>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07" name="tx207"/>
            <p:cNvSpPr/>
            <p:nvPr/>
          </p:nvSpPr>
          <p:spPr>
            <a:xfrm>
              <a:off x="8831912" y="3799438"/>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08" name="tx208"/>
            <p:cNvSpPr/>
            <p:nvPr/>
          </p:nvSpPr>
          <p:spPr>
            <a:xfrm>
              <a:off x="8831912" y="4108153"/>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09" name="tx209"/>
            <p:cNvSpPr/>
            <p:nvPr/>
          </p:nvSpPr>
          <p:spPr>
            <a:xfrm>
              <a:off x="8831912" y="4416868"/>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10" name="tx210"/>
            <p:cNvSpPr/>
            <p:nvPr/>
          </p:nvSpPr>
          <p:spPr>
            <a:xfrm>
              <a:off x="8831912" y="4725582"/>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11" name="tx211"/>
            <p:cNvSpPr/>
            <p:nvPr/>
          </p:nvSpPr>
          <p:spPr>
            <a:xfrm>
              <a:off x="8831912" y="5034297"/>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12" name="tx212"/>
            <p:cNvSpPr/>
            <p:nvPr/>
          </p:nvSpPr>
          <p:spPr>
            <a:xfrm>
              <a:off x="8831912" y="5343012"/>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213" name="rc213"/>
            <p:cNvSpPr/>
            <p:nvPr/>
          </p:nvSpPr>
          <p:spPr>
            <a:xfrm>
              <a:off x="7167176" y="1807768"/>
              <a:ext cx="1907234" cy="3766318"/>
            </a:xfrm>
            <a:prstGeom prst="rect">
              <a:avLst/>
            </a:prstGeom>
            <a:ln w="13550" cap="rnd">
              <a:solidFill>
                <a:srgbClr val="999999">
                  <a:alpha val="100000"/>
                </a:srgbClr>
              </a:solidFill>
              <a:prstDash val="solid"/>
              <a:round/>
            </a:ln>
          </p:spPr>
          <p:txBody>
            <a:bodyPr/>
            <a:lstStyle/>
            <a:p>
              <a:endParaRPr/>
            </a:p>
          </p:txBody>
        </p:sp>
        <p:sp>
          <p:nvSpPr>
            <p:cNvPr id="214" name="rc214"/>
            <p:cNvSpPr/>
            <p:nvPr/>
          </p:nvSpPr>
          <p:spPr>
            <a:xfrm>
              <a:off x="1130294" y="1592905"/>
              <a:ext cx="190723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15" name="tx215"/>
            <p:cNvSpPr/>
            <p:nvPr/>
          </p:nvSpPr>
          <p:spPr>
            <a:xfrm>
              <a:off x="1844756"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216" name="rc216"/>
            <p:cNvSpPr/>
            <p:nvPr/>
          </p:nvSpPr>
          <p:spPr>
            <a:xfrm>
              <a:off x="4158176" y="1592905"/>
              <a:ext cx="190723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17" name="tx217"/>
            <p:cNvSpPr/>
            <p:nvPr/>
          </p:nvSpPr>
          <p:spPr>
            <a:xfrm>
              <a:off x="4897468"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218" name="rc218"/>
            <p:cNvSpPr/>
            <p:nvPr/>
          </p:nvSpPr>
          <p:spPr>
            <a:xfrm>
              <a:off x="7167176" y="1592905"/>
              <a:ext cx="1907234"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19" name="tx219"/>
            <p:cNvSpPr/>
            <p:nvPr/>
          </p:nvSpPr>
          <p:spPr>
            <a:xfrm>
              <a:off x="7974818"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220" name="pl220"/>
            <p:cNvSpPr/>
            <p:nvPr/>
          </p:nvSpPr>
          <p:spPr>
            <a:xfrm>
              <a:off x="1130294" y="5574087"/>
              <a:ext cx="1907234" cy="0"/>
            </a:xfrm>
            <a:custGeom>
              <a:avLst/>
              <a:gdLst/>
              <a:ahLst/>
              <a:cxnLst/>
              <a:rect l="0" t="0" r="0" b="0"/>
              <a:pathLst>
                <a:path w="1907234">
                  <a:moveTo>
                    <a:pt x="0" y="0"/>
                  </a:moveTo>
                  <a:lnTo>
                    <a:pt x="1907234" y="0"/>
                  </a:lnTo>
                </a:path>
              </a:pathLst>
            </a:custGeom>
            <a:ln w="8130" cap="flat">
              <a:solidFill>
                <a:srgbClr val="000000">
                  <a:alpha val="100000"/>
                </a:srgbClr>
              </a:solidFill>
              <a:prstDash val="solid"/>
              <a:round/>
            </a:ln>
          </p:spPr>
          <p:txBody>
            <a:bodyPr/>
            <a:lstStyle/>
            <a:p>
              <a:endParaRPr/>
            </a:p>
          </p:txBody>
        </p:sp>
        <p:sp>
          <p:nvSpPr>
            <p:cNvPr id="221" name="pl221"/>
            <p:cNvSpPr/>
            <p:nvPr/>
          </p:nvSpPr>
          <p:spPr>
            <a:xfrm>
              <a:off x="121698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2" name="pl222"/>
            <p:cNvSpPr/>
            <p:nvPr/>
          </p:nvSpPr>
          <p:spPr>
            <a:xfrm>
              <a:off x="150596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3" name="pl223"/>
            <p:cNvSpPr/>
            <p:nvPr/>
          </p:nvSpPr>
          <p:spPr>
            <a:xfrm>
              <a:off x="179493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4" name="pl224"/>
            <p:cNvSpPr/>
            <p:nvPr/>
          </p:nvSpPr>
          <p:spPr>
            <a:xfrm>
              <a:off x="208391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5" name="pl225"/>
            <p:cNvSpPr/>
            <p:nvPr/>
          </p:nvSpPr>
          <p:spPr>
            <a:xfrm>
              <a:off x="237288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6" name="pl226"/>
            <p:cNvSpPr/>
            <p:nvPr/>
          </p:nvSpPr>
          <p:spPr>
            <a:xfrm>
              <a:off x="266186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7" name="tx227"/>
            <p:cNvSpPr/>
            <p:nvPr/>
          </p:nvSpPr>
          <p:spPr>
            <a:xfrm>
              <a:off x="1185908"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28" name="tx228"/>
            <p:cNvSpPr/>
            <p:nvPr/>
          </p:nvSpPr>
          <p:spPr>
            <a:xfrm>
              <a:off x="144380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29" name="tx229"/>
            <p:cNvSpPr/>
            <p:nvPr/>
          </p:nvSpPr>
          <p:spPr>
            <a:xfrm>
              <a:off x="173278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30" name="tx230"/>
            <p:cNvSpPr/>
            <p:nvPr/>
          </p:nvSpPr>
          <p:spPr>
            <a:xfrm>
              <a:off x="202175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31" name="tx231"/>
            <p:cNvSpPr/>
            <p:nvPr/>
          </p:nvSpPr>
          <p:spPr>
            <a:xfrm>
              <a:off x="231073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32" name="tx232"/>
            <p:cNvSpPr/>
            <p:nvPr/>
          </p:nvSpPr>
          <p:spPr>
            <a:xfrm>
              <a:off x="2568627"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33" name="pl233"/>
            <p:cNvSpPr/>
            <p:nvPr/>
          </p:nvSpPr>
          <p:spPr>
            <a:xfrm>
              <a:off x="4158176" y="5574087"/>
              <a:ext cx="1907234" cy="0"/>
            </a:xfrm>
            <a:custGeom>
              <a:avLst/>
              <a:gdLst/>
              <a:ahLst/>
              <a:cxnLst/>
              <a:rect l="0" t="0" r="0" b="0"/>
              <a:pathLst>
                <a:path w="1907234">
                  <a:moveTo>
                    <a:pt x="0" y="0"/>
                  </a:moveTo>
                  <a:lnTo>
                    <a:pt x="1907234" y="0"/>
                  </a:lnTo>
                </a:path>
              </a:pathLst>
            </a:custGeom>
            <a:ln w="8130" cap="flat">
              <a:solidFill>
                <a:srgbClr val="000000">
                  <a:alpha val="100000"/>
                </a:srgbClr>
              </a:solidFill>
              <a:prstDash val="solid"/>
              <a:round/>
            </a:ln>
          </p:spPr>
          <p:txBody>
            <a:bodyPr/>
            <a:lstStyle/>
            <a:p>
              <a:endParaRPr/>
            </a:p>
          </p:txBody>
        </p:sp>
        <p:sp>
          <p:nvSpPr>
            <p:cNvPr id="234" name="pl234"/>
            <p:cNvSpPr/>
            <p:nvPr/>
          </p:nvSpPr>
          <p:spPr>
            <a:xfrm>
              <a:off x="424486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5" name="pl235"/>
            <p:cNvSpPr/>
            <p:nvPr/>
          </p:nvSpPr>
          <p:spPr>
            <a:xfrm>
              <a:off x="453384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6" name="pl236"/>
            <p:cNvSpPr/>
            <p:nvPr/>
          </p:nvSpPr>
          <p:spPr>
            <a:xfrm>
              <a:off x="482281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7" name="pl237"/>
            <p:cNvSpPr/>
            <p:nvPr/>
          </p:nvSpPr>
          <p:spPr>
            <a:xfrm>
              <a:off x="511179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8" name="pl238"/>
            <p:cNvSpPr/>
            <p:nvPr/>
          </p:nvSpPr>
          <p:spPr>
            <a:xfrm>
              <a:off x="540076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9" name="pl239"/>
            <p:cNvSpPr/>
            <p:nvPr/>
          </p:nvSpPr>
          <p:spPr>
            <a:xfrm>
              <a:off x="568974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40" name="tx240"/>
            <p:cNvSpPr/>
            <p:nvPr/>
          </p:nvSpPr>
          <p:spPr>
            <a:xfrm>
              <a:off x="4213790"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41" name="tx241"/>
            <p:cNvSpPr/>
            <p:nvPr/>
          </p:nvSpPr>
          <p:spPr>
            <a:xfrm>
              <a:off x="447168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42" name="tx242"/>
            <p:cNvSpPr/>
            <p:nvPr/>
          </p:nvSpPr>
          <p:spPr>
            <a:xfrm>
              <a:off x="476066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43" name="tx243"/>
            <p:cNvSpPr/>
            <p:nvPr/>
          </p:nvSpPr>
          <p:spPr>
            <a:xfrm>
              <a:off x="504963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44" name="tx244"/>
            <p:cNvSpPr/>
            <p:nvPr/>
          </p:nvSpPr>
          <p:spPr>
            <a:xfrm>
              <a:off x="5338612"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45" name="tx245"/>
            <p:cNvSpPr/>
            <p:nvPr/>
          </p:nvSpPr>
          <p:spPr>
            <a:xfrm>
              <a:off x="5596509"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46" name="pl246"/>
            <p:cNvSpPr/>
            <p:nvPr/>
          </p:nvSpPr>
          <p:spPr>
            <a:xfrm>
              <a:off x="7167176" y="5574087"/>
              <a:ext cx="1907234" cy="0"/>
            </a:xfrm>
            <a:custGeom>
              <a:avLst/>
              <a:gdLst/>
              <a:ahLst/>
              <a:cxnLst/>
              <a:rect l="0" t="0" r="0" b="0"/>
              <a:pathLst>
                <a:path w="1907234">
                  <a:moveTo>
                    <a:pt x="0" y="0"/>
                  </a:moveTo>
                  <a:lnTo>
                    <a:pt x="1907234" y="0"/>
                  </a:lnTo>
                </a:path>
              </a:pathLst>
            </a:custGeom>
            <a:ln w="8130" cap="flat">
              <a:solidFill>
                <a:srgbClr val="000000">
                  <a:alpha val="100000"/>
                </a:srgbClr>
              </a:solidFill>
              <a:prstDash val="solid"/>
              <a:round/>
            </a:ln>
          </p:spPr>
          <p:txBody>
            <a:bodyPr/>
            <a:lstStyle/>
            <a:p>
              <a:endParaRPr/>
            </a:p>
          </p:txBody>
        </p:sp>
        <p:sp>
          <p:nvSpPr>
            <p:cNvPr id="247" name="pl247"/>
            <p:cNvSpPr/>
            <p:nvPr/>
          </p:nvSpPr>
          <p:spPr>
            <a:xfrm>
              <a:off x="725386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48" name="pl248"/>
            <p:cNvSpPr/>
            <p:nvPr/>
          </p:nvSpPr>
          <p:spPr>
            <a:xfrm>
              <a:off x="754284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49" name="pl249"/>
            <p:cNvSpPr/>
            <p:nvPr/>
          </p:nvSpPr>
          <p:spPr>
            <a:xfrm>
              <a:off x="783181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0" name="pl250"/>
            <p:cNvSpPr/>
            <p:nvPr/>
          </p:nvSpPr>
          <p:spPr>
            <a:xfrm>
              <a:off x="812079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1" name="pl251"/>
            <p:cNvSpPr/>
            <p:nvPr/>
          </p:nvSpPr>
          <p:spPr>
            <a:xfrm>
              <a:off x="8409768"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2" name="pl252"/>
            <p:cNvSpPr/>
            <p:nvPr/>
          </p:nvSpPr>
          <p:spPr>
            <a:xfrm>
              <a:off x="869874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3" name="tx253"/>
            <p:cNvSpPr/>
            <p:nvPr/>
          </p:nvSpPr>
          <p:spPr>
            <a:xfrm>
              <a:off x="7222791"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54" name="tx254"/>
            <p:cNvSpPr/>
            <p:nvPr/>
          </p:nvSpPr>
          <p:spPr>
            <a:xfrm>
              <a:off x="748068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55" name="tx255"/>
            <p:cNvSpPr/>
            <p:nvPr/>
          </p:nvSpPr>
          <p:spPr>
            <a:xfrm>
              <a:off x="776966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56" name="tx256"/>
            <p:cNvSpPr/>
            <p:nvPr/>
          </p:nvSpPr>
          <p:spPr>
            <a:xfrm>
              <a:off x="805863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57" name="tx257"/>
            <p:cNvSpPr/>
            <p:nvPr/>
          </p:nvSpPr>
          <p:spPr>
            <a:xfrm>
              <a:off x="8347613"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58" name="tx258"/>
            <p:cNvSpPr/>
            <p:nvPr/>
          </p:nvSpPr>
          <p:spPr>
            <a:xfrm>
              <a:off x="8605510"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59" name="tx259"/>
            <p:cNvSpPr/>
            <p:nvPr/>
          </p:nvSpPr>
          <p:spPr>
            <a:xfrm>
              <a:off x="6625750" y="5347548"/>
              <a:ext cx="45959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Viet Nam</a:t>
              </a:r>
            </a:p>
          </p:txBody>
        </p:sp>
        <p:sp>
          <p:nvSpPr>
            <p:cNvPr id="260" name="tx260"/>
            <p:cNvSpPr/>
            <p:nvPr/>
          </p:nvSpPr>
          <p:spPr>
            <a:xfrm>
              <a:off x="6489160" y="5038834"/>
              <a:ext cx="59618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Timor-Leste</a:t>
              </a:r>
            </a:p>
          </p:txBody>
        </p:sp>
        <p:sp>
          <p:nvSpPr>
            <p:cNvPr id="261" name="tx261"/>
            <p:cNvSpPr/>
            <p:nvPr/>
          </p:nvSpPr>
          <p:spPr>
            <a:xfrm>
              <a:off x="6656636" y="4730119"/>
              <a:ext cx="42870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Thailand</a:t>
              </a:r>
            </a:p>
          </p:txBody>
        </p:sp>
        <p:sp>
          <p:nvSpPr>
            <p:cNvPr id="262" name="tx262"/>
            <p:cNvSpPr/>
            <p:nvPr/>
          </p:nvSpPr>
          <p:spPr>
            <a:xfrm>
              <a:off x="6259092" y="4419985"/>
              <a:ext cx="8262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Solomon Islands</a:t>
              </a:r>
            </a:p>
          </p:txBody>
        </p:sp>
        <p:sp>
          <p:nvSpPr>
            <p:cNvPr id="263" name="tx263"/>
            <p:cNvSpPr/>
            <p:nvPr/>
          </p:nvSpPr>
          <p:spPr>
            <a:xfrm>
              <a:off x="6544822" y="4091789"/>
              <a:ext cx="54051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Philippines</a:t>
              </a:r>
            </a:p>
          </p:txBody>
        </p:sp>
        <p:sp>
          <p:nvSpPr>
            <p:cNvPr id="264" name="tx264"/>
            <p:cNvSpPr/>
            <p:nvPr/>
          </p:nvSpPr>
          <p:spPr>
            <a:xfrm>
              <a:off x="6619583" y="3781765"/>
              <a:ext cx="46575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Myanmar</a:t>
              </a:r>
            </a:p>
          </p:txBody>
        </p:sp>
        <p:sp>
          <p:nvSpPr>
            <p:cNvPr id="265" name="tx265"/>
            <p:cNvSpPr/>
            <p:nvPr/>
          </p:nvSpPr>
          <p:spPr>
            <a:xfrm>
              <a:off x="6631807" y="3473050"/>
              <a:ext cx="4535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Mongolia</a:t>
              </a:r>
            </a:p>
          </p:txBody>
        </p:sp>
        <p:sp>
          <p:nvSpPr>
            <p:cNvPr id="266" name="tx266"/>
            <p:cNvSpPr/>
            <p:nvPr/>
          </p:nvSpPr>
          <p:spPr>
            <a:xfrm>
              <a:off x="6277864" y="3186545"/>
              <a:ext cx="80747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Marshall Islands</a:t>
              </a:r>
            </a:p>
          </p:txBody>
        </p:sp>
        <p:sp>
          <p:nvSpPr>
            <p:cNvPr id="267" name="tx267"/>
            <p:cNvSpPr/>
            <p:nvPr/>
          </p:nvSpPr>
          <p:spPr>
            <a:xfrm>
              <a:off x="6842994" y="2877831"/>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Laos</a:t>
              </a:r>
            </a:p>
          </p:txBody>
        </p:sp>
        <p:sp>
          <p:nvSpPr>
            <p:cNvPr id="268" name="tx268"/>
            <p:cNvSpPr/>
            <p:nvPr/>
          </p:nvSpPr>
          <p:spPr>
            <a:xfrm>
              <a:off x="6942585" y="2546906"/>
              <a:ext cx="14275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Fiji</a:t>
              </a:r>
            </a:p>
          </p:txBody>
        </p:sp>
        <p:sp>
          <p:nvSpPr>
            <p:cNvPr id="269" name="tx269"/>
            <p:cNvSpPr/>
            <p:nvPr/>
          </p:nvSpPr>
          <p:spPr>
            <a:xfrm>
              <a:off x="6793335" y="2258983"/>
              <a:ext cx="2920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China</a:t>
              </a:r>
            </a:p>
          </p:txBody>
        </p:sp>
        <p:sp>
          <p:nvSpPr>
            <p:cNvPr id="270" name="tx270"/>
            <p:cNvSpPr/>
            <p:nvPr/>
          </p:nvSpPr>
          <p:spPr>
            <a:xfrm>
              <a:off x="6134999" y="1951687"/>
              <a:ext cx="95034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Brunei Darussalam</a:t>
              </a:r>
            </a:p>
          </p:txBody>
        </p:sp>
        <p:sp>
          <p:nvSpPr>
            <p:cNvPr id="271" name="tx271"/>
            <p:cNvSpPr/>
            <p:nvPr/>
          </p:nvSpPr>
          <p:spPr>
            <a:xfrm>
              <a:off x="3107117" y="5196652"/>
              <a:ext cx="96922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Papua New Guinea</a:t>
              </a:r>
            </a:p>
          </p:txBody>
        </p:sp>
        <p:sp>
          <p:nvSpPr>
            <p:cNvPr id="272" name="tx272"/>
            <p:cNvSpPr/>
            <p:nvPr/>
          </p:nvSpPr>
          <p:spPr>
            <a:xfrm>
              <a:off x="3635357" y="4673607"/>
              <a:ext cx="44098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Malaysia</a:t>
              </a:r>
            </a:p>
          </p:txBody>
        </p:sp>
        <p:sp>
          <p:nvSpPr>
            <p:cNvPr id="273" name="tx273"/>
            <p:cNvSpPr/>
            <p:nvPr/>
          </p:nvSpPr>
          <p:spPr>
            <a:xfrm>
              <a:off x="3765835" y="4174027"/>
              <a:ext cx="31050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DPRK</a:t>
              </a:r>
            </a:p>
          </p:txBody>
        </p:sp>
        <p:sp>
          <p:nvSpPr>
            <p:cNvPr id="274" name="tx274"/>
            <p:cNvSpPr/>
            <p:nvPr/>
          </p:nvSpPr>
          <p:spPr>
            <a:xfrm>
              <a:off x="3591647" y="3649617"/>
              <a:ext cx="4846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Indonesia</a:t>
              </a:r>
            </a:p>
          </p:txBody>
        </p:sp>
        <p:sp>
          <p:nvSpPr>
            <p:cNvPr id="275" name="tx275"/>
            <p:cNvSpPr/>
            <p:nvPr/>
          </p:nvSpPr>
          <p:spPr>
            <a:xfrm>
              <a:off x="3740896" y="3126518"/>
              <a:ext cx="3354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Tuvalu</a:t>
              </a:r>
            </a:p>
          </p:txBody>
        </p:sp>
        <p:sp>
          <p:nvSpPr>
            <p:cNvPr id="276" name="tx276"/>
            <p:cNvSpPr/>
            <p:nvPr/>
          </p:nvSpPr>
          <p:spPr>
            <a:xfrm>
              <a:off x="3659969" y="2603418"/>
              <a:ext cx="41637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Vanuatu</a:t>
              </a:r>
            </a:p>
          </p:txBody>
        </p:sp>
        <p:sp>
          <p:nvSpPr>
            <p:cNvPr id="277" name="tx277"/>
            <p:cNvSpPr/>
            <p:nvPr/>
          </p:nvSpPr>
          <p:spPr>
            <a:xfrm>
              <a:off x="3430282" y="2078899"/>
              <a:ext cx="64605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Cook Islands</a:t>
              </a:r>
            </a:p>
          </p:txBody>
        </p:sp>
        <p:sp>
          <p:nvSpPr>
            <p:cNvPr id="278" name="tx278"/>
            <p:cNvSpPr/>
            <p:nvPr/>
          </p:nvSpPr>
          <p:spPr>
            <a:xfrm>
              <a:off x="694351" y="5255774"/>
              <a:ext cx="35410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Samoa</a:t>
              </a:r>
            </a:p>
          </p:txBody>
        </p:sp>
        <p:sp>
          <p:nvSpPr>
            <p:cNvPr id="279" name="tx279"/>
            <p:cNvSpPr/>
            <p:nvPr/>
          </p:nvSpPr>
          <p:spPr>
            <a:xfrm>
              <a:off x="762619" y="4797885"/>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Palau</a:t>
              </a:r>
            </a:p>
          </p:txBody>
        </p:sp>
        <p:sp>
          <p:nvSpPr>
            <p:cNvPr id="280" name="tx280"/>
            <p:cNvSpPr/>
            <p:nvPr/>
          </p:nvSpPr>
          <p:spPr>
            <a:xfrm>
              <a:off x="539044" y="4337159"/>
              <a:ext cx="50941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Cambodia</a:t>
              </a:r>
            </a:p>
          </p:txBody>
        </p:sp>
        <p:sp>
          <p:nvSpPr>
            <p:cNvPr id="281" name="tx281"/>
            <p:cNvSpPr/>
            <p:nvPr/>
          </p:nvSpPr>
          <p:spPr>
            <a:xfrm>
              <a:off x="508103" y="3879271"/>
              <a:ext cx="54035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Micronesia</a:t>
              </a:r>
            </a:p>
          </p:txBody>
        </p:sp>
        <p:sp>
          <p:nvSpPr>
            <p:cNvPr id="282" name="tx282"/>
            <p:cNvSpPr/>
            <p:nvPr/>
          </p:nvSpPr>
          <p:spPr>
            <a:xfrm>
              <a:off x="818608" y="3419964"/>
              <a:ext cx="22985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Niue</a:t>
              </a:r>
            </a:p>
          </p:txBody>
        </p:sp>
        <p:sp>
          <p:nvSpPr>
            <p:cNvPr id="283" name="tx283"/>
            <p:cNvSpPr/>
            <p:nvPr/>
          </p:nvSpPr>
          <p:spPr>
            <a:xfrm>
              <a:off x="744065" y="2960657"/>
              <a:ext cx="3043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Nauru</a:t>
              </a:r>
            </a:p>
          </p:txBody>
        </p:sp>
        <p:sp>
          <p:nvSpPr>
            <p:cNvPr id="284" name="tx284"/>
            <p:cNvSpPr/>
            <p:nvPr/>
          </p:nvSpPr>
          <p:spPr>
            <a:xfrm>
              <a:off x="731568" y="2479139"/>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Tonga</a:t>
              </a:r>
            </a:p>
          </p:txBody>
        </p:sp>
        <p:sp>
          <p:nvSpPr>
            <p:cNvPr id="285" name="tx285"/>
            <p:cNvSpPr/>
            <p:nvPr/>
          </p:nvSpPr>
          <p:spPr>
            <a:xfrm>
              <a:off x="706848" y="2042042"/>
              <a:ext cx="34161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Kiribati</a:t>
              </a:r>
            </a:p>
          </p:txBody>
        </p:sp>
        <p:sp>
          <p:nvSpPr>
            <p:cNvPr id="286" name="tx286"/>
            <p:cNvSpPr/>
            <p:nvPr/>
          </p:nvSpPr>
          <p:spPr>
            <a:xfrm>
              <a:off x="3971016" y="6161027"/>
              <a:ext cx="104815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 in:</a:t>
              </a:r>
            </a:p>
          </p:txBody>
        </p:sp>
        <p:sp>
          <p:nvSpPr>
            <p:cNvPr id="287" name="pt287"/>
            <p:cNvSpPr/>
            <p:nvPr/>
          </p:nvSpPr>
          <p:spPr>
            <a:xfrm>
              <a:off x="5126239" y="6169879"/>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288" name="pt288"/>
            <p:cNvSpPr/>
            <p:nvPr/>
          </p:nvSpPr>
          <p:spPr>
            <a:xfrm>
              <a:off x="5733496"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89" name="tx289"/>
            <p:cNvSpPr/>
            <p:nvPr/>
          </p:nvSpPr>
          <p:spPr>
            <a:xfrm>
              <a:off x="5377809"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290" name="tx290"/>
            <p:cNvSpPr/>
            <p:nvPr/>
          </p:nvSpPr>
          <p:spPr>
            <a:xfrm>
              <a:off x="5985066"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291" name="tx291"/>
            <p:cNvSpPr/>
            <p:nvPr/>
          </p:nvSpPr>
          <p:spPr>
            <a:xfrm>
              <a:off x="1130294" y="1330710"/>
              <a:ext cx="44732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 and change, by country, 2024 and 2025</a:t>
              </a:r>
            </a:p>
          </p:txBody>
        </p:sp>
        <p:sp>
          <p:nvSpPr>
            <p:cNvPr id="292" name="tx292"/>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93" name="tx293"/>
            <p:cNvSpPr/>
            <p:nvPr/>
          </p:nvSpPr>
          <p:spPr>
            <a:xfrm>
              <a:off x="5476863" y="6586855"/>
              <a:ext cx="3597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Change in coverage between 2024 and 2025 indicated to the right.</a:t>
              </a:r>
            </a:p>
          </p:txBody>
        </p:sp>
      </p:grpSp>
      <p:sp>
        <p:nvSpPr>
          <p:cNvPr id="29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DTP3 coverage in 2024 and 2025, and change in coverage between the two years.
Overall, 8 out of 27 (30%) countries in EAPR had a decline in coverage. The largest decline was in Kiribati (-7 percentage points), followed by Tonga (-5 percentage points).
There were 7 (26%) countries with an increase in DTP3 coverage. Coverage remained the same in 12 countries between 2024 and 2025.
</a:t>
            </a:r>
          </a:p>
        </p:txBody>
      </p:sp>
      <p:sp>
        <p:nvSpPr>
          <p:cNvPr id="29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Between 2024 and 2025, DTP3 coverage increased in seven countries and decreased in eight countries.</a:t>
            </a:r>
          </a:p>
        </p:txBody>
      </p:sp>
      <p:grpSp>
        <p:nvGrpSpPr>
          <p:cNvPr id="296" name="Group 295"/>
          <p:cNvGrpSpPr/>
          <p:nvPr/>
        </p:nvGrpSpPr>
        <p:grpSpPr>
          <a:xfrm>
            <a:off x="292608" y="1005840"/>
            <a:ext cx="8595360" cy="28575"/>
            <a:chOff x="292608" y="1005840"/>
            <a:chExt cx="8595360" cy="28575"/>
          </a:xfrm>
        </p:grpSpPr>
        <p:sp>
          <p:nvSpPr>
            <p:cNvPr id="2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98"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DTP3 coverage in countries in EAPR from lowest to highest coverage, and the rank of the top 10 countries with the most un- and undervaccinated children, based on absolute numbers.
In 2025, DTP3 coverage ranged from 43% in Papua New Guinea to 99% in DPRK, Brunei Darussalam, and Tuvalu.
13 out of 27 (48%) countries had coverage of at least 90%.
Indonesia had DTP3 coverage of 82% and the highest absolute number of un- and undervaccinated children in the region, followed by Philippines.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Papua New Guinea and Nauru had the lowest DTP3 coverage, while Indonesia and Philippines had the highest number of un- and undervaccinated children, highlighting the need to consider both coverage and absolute numbers to identify all vulnerable populations.</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460778" y="2197660"/>
              <a:ext cx="1749080" cy="2833619"/>
            </a:xfrm>
            <a:custGeom>
              <a:avLst/>
              <a:gdLst/>
              <a:ahLst/>
              <a:cxnLst/>
              <a:rect l="0" t="0" r="0" b="0"/>
              <a:pathLst>
                <a:path w="1749080" h="2833619">
                  <a:moveTo>
                    <a:pt x="355813" y="2030321"/>
                  </a:moveTo>
                  <a:lnTo>
                    <a:pt x="404223" y="2068573"/>
                  </a:lnTo>
                  <a:lnTo>
                    <a:pt x="452633" y="2106825"/>
                  </a:lnTo>
                  <a:lnTo>
                    <a:pt x="501043" y="2145078"/>
                  </a:lnTo>
                  <a:lnTo>
                    <a:pt x="549453" y="2183330"/>
                  </a:lnTo>
                  <a:lnTo>
                    <a:pt x="597863" y="2221582"/>
                  </a:lnTo>
                  <a:lnTo>
                    <a:pt x="646273" y="2259834"/>
                  </a:lnTo>
                  <a:lnTo>
                    <a:pt x="694683" y="2298087"/>
                  </a:lnTo>
                  <a:lnTo>
                    <a:pt x="743093" y="2336339"/>
                  </a:lnTo>
                  <a:lnTo>
                    <a:pt x="791503" y="2374591"/>
                  </a:lnTo>
                  <a:lnTo>
                    <a:pt x="839913" y="2412844"/>
                  </a:lnTo>
                  <a:lnTo>
                    <a:pt x="888323" y="2451096"/>
                  </a:lnTo>
                  <a:lnTo>
                    <a:pt x="936733" y="2489348"/>
                  </a:lnTo>
                  <a:lnTo>
                    <a:pt x="985143" y="2527601"/>
                  </a:lnTo>
                  <a:lnTo>
                    <a:pt x="1033553" y="2565853"/>
                  </a:lnTo>
                  <a:lnTo>
                    <a:pt x="1081963" y="2604105"/>
                  </a:lnTo>
                  <a:lnTo>
                    <a:pt x="1130373" y="2642358"/>
                  </a:lnTo>
                  <a:lnTo>
                    <a:pt x="1178783" y="2680610"/>
                  </a:lnTo>
                  <a:lnTo>
                    <a:pt x="1227193" y="2718862"/>
                  </a:lnTo>
                  <a:lnTo>
                    <a:pt x="1275603" y="2757114"/>
                  </a:lnTo>
                  <a:lnTo>
                    <a:pt x="1324013" y="2795367"/>
                  </a:lnTo>
                  <a:lnTo>
                    <a:pt x="1372423" y="2833619"/>
                  </a:lnTo>
                  <a:lnTo>
                    <a:pt x="1408424" y="2786435"/>
                  </a:lnTo>
                  <a:lnTo>
                    <a:pt x="1442803" y="2738056"/>
                  </a:lnTo>
                  <a:lnTo>
                    <a:pt x="1475521" y="2688539"/>
                  </a:lnTo>
                  <a:lnTo>
                    <a:pt x="1506540" y="2637940"/>
                  </a:lnTo>
                  <a:lnTo>
                    <a:pt x="1535825" y="2586318"/>
                  </a:lnTo>
                  <a:lnTo>
                    <a:pt x="1563342" y="2533733"/>
                  </a:lnTo>
                  <a:lnTo>
                    <a:pt x="1589059" y="2480244"/>
                  </a:lnTo>
                  <a:lnTo>
                    <a:pt x="1612946" y="2425913"/>
                  </a:lnTo>
                  <a:lnTo>
                    <a:pt x="1634977" y="2370803"/>
                  </a:lnTo>
                  <a:lnTo>
                    <a:pt x="1655125" y="2314978"/>
                  </a:lnTo>
                  <a:lnTo>
                    <a:pt x="1673368" y="2258501"/>
                  </a:lnTo>
                  <a:lnTo>
                    <a:pt x="1689684" y="2201438"/>
                  </a:lnTo>
                  <a:lnTo>
                    <a:pt x="1704055" y="2143854"/>
                  </a:lnTo>
                  <a:lnTo>
                    <a:pt x="1716464" y="2085816"/>
                  </a:lnTo>
                  <a:lnTo>
                    <a:pt x="1726897" y="2027390"/>
                  </a:lnTo>
                  <a:lnTo>
                    <a:pt x="1735342" y="1968644"/>
                  </a:lnTo>
                  <a:lnTo>
                    <a:pt x="1741789" y="1909645"/>
                  </a:lnTo>
                  <a:lnTo>
                    <a:pt x="1746231" y="1850462"/>
                  </a:lnTo>
                  <a:lnTo>
                    <a:pt x="1748662" y="1791162"/>
                  </a:lnTo>
                  <a:lnTo>
                    <a:pt x="1749080" y="1731813"/>
                  </a:lnTo>
                  <a:lnTo>
                    <a:pt x="1747485" y="1672484"/>
                  </a:lnTo>
                  <a:lnTo>
                    <a:pt x="1743877" y="1613244"/>
                  </a:lnTo>
                  <a:lnTo>
                    <a:pt x="1738262" y="1554160"/>
                  </a:lnTo>
                  <a:lnTo>
                    <a:pt x="1730646" y="1495301"/>
                  </a:lnTo>
                  <a:lnTo>
                    <a:pt x="1721037" y="1436734"/>
                  </a:lnTo>
                  <a:lnTo>
                    <a:pt x="1709447" y="1378527"/>
                  </a:lnTo>
                  <a:lnTo>
                    <a:pt x="1695889" y="1320746"/>
                  </a:lnTo>
                  <a:lnTo>
                    <a:pt x="1680378" y="1263459"/>
                  </a:lnTo>
                  <a:lnTo>
                    <a:pt x="1662933" y="1206731"/>
                  </a:lnTo>
                  <a:lnTo>
                    <a:pt x="1643573" y="1150627"/>
                  </a:lnTo>
                  <a:lnTo>
                    <a:pt x="1622321" y="1095212"/>
                  </a:lnTo>
                  <a:lnTo>
                    <a:pt x="1599202" y="1040551"/>
                  </a:lnTo>
                  <a:lnTo>
                    <a:pt x="1574241" y="986705"/>
                  </a:lnTo>
                  <a:lnTo>
                    <a:pt x="1547468" y="933736"/>
                  </a:lnTo>
                  <a:lnTo>
                    <a:pt x="1518913" y="881707"/>
                  </a:lnTo>
                  <a:lnTo>
                    <a:pt x="1488610" y="830676"/>
                  </a:lnTo>
                  <a:lnTo>
                    <a:pt x="1456593" y="780703"/>
                  </a:lnTo>
                  <a:lnTo>
                    <a:pt x="1422899" y="731845"/>
                  </a:lnTo>
                  <a:lnTo>
                    <a:pt x="1387566" y="684158"/>
                  </a:lnTo>
                  <a:lnTo>
                    <a:pt x="1350637" y="637697"/>
                  </a:lnTo>
                  <a:lnTo>
                    <a:pt x="1312152" y="592516"/>
                  </a:lnTo>
                  <a:lnTo>
                    <a:pt x="1272157" y="548666"/>
                  </a:lnTo>
                  <a:lnTo>
                    <a:pt x="1230697" y="506198"/>
                  </a:lnTo>
                  <a:lnTo>
                    <a:pt x="1187820" y="465162"/>
                  </a:lnTo>
                  <a:lnTo>
                    <a:pt x="1143575" y="425603"/>
                  </a:lnTo>
                  <a:lnTo>
                    <a:pt x="1098015" y="387569"/>
                  </a:lnTo>
                  <a:lnTo>
                    <a:pt x="1051190" y="351102"/>
                  </a:lnTo>
                  <a:lnTo>
                    <a:pt x="1003154" y="316245"/>
                  </a:lnTo>
                  <a:lnTo>
                    <a:pt x="953964" y="283037"/>
                  </a:lnTo>
                  <a:lnTo>
                    <a:pt x="903676" y="251517"/>
                  </a:lnTo>
                  <a:lnTo>
                    <a:pt x="852347" y="221721"/>
                  </a:lnTo>
                  <a:lnTo>
                    <a:pt x="800037" y="193684"/>
                  </a:lnTo>
                  <a:lnTo>
                    <a:pt x="746806" y="167438"/>
                  </a:lnTo>
                  <a:lnTo>
                    <a:pt x="692715" y="143013"/>
                  </a:lnTo>
                  <a:lnTo>
                    <a:pt x="637826" y="120436"/>
                  </a:lnTo>
                  <a:lnTo>
                    <a:pt x="582204" y="99735"/>
                  </a:lnTo>
                  <a:lnTo>
                    <a:pt x="525911" y="80933"/>
                  </a:lnTo>
                  <a:lnTo>
                    <a:pt x="469012" y="64052"/>
                  </a:lnTo>
                  <a:lnTo>
                    <a:pt x="411574" y="49110"/>
                  </a:lnTo>
                  <a:lnTo>
                    <a:pt x="353662" y="36126"/>
                  </a:lnTo>
                  <a:lnTo>
                    <a:pt x="295342" y="25114"/>
                  </a:lnTo>
                  <a:lnTo>
                    <a:pt x="236683" y="16087"/>
                  </a:lnTo>
                  <a:lnTo>
                    <a:pt x="177751" y="9055"/>
                  </a:lnTo>
                  <a:lnTo>
                    <a:pt x="118614" y="4026"/>
                  </a:lnTo>
                  <a:lnTo>
                    <a:pt x="59341" y="1006"/>
                  </a:lnTo>
                  <a:lnTo>
                    <a:pt x="0" y="0"/>
                  </a:lnTo>
                  <a:lnTo>
                    <a:pt x="0" y="61699"/>
                  </a:lnTo>
                  <a:lnTo>
                    <a:pt x="0" y="123398"/>
                  </a:lnTo>
                  <a:lnTo>
                    <a:pt x="0" y="185097"/>
                  </a:lnTo>
                  <a:lnTo>
                    <a:pt x="0" y="246796"/>
                  </a:lnTo>
                  <a:lnTo>
                    <a:pt x="0" y="308495"/>
                  </a:lnTo>
                  <a:lnTo>
                    <a:pt x="0" y="370194"/>
                  </a:lnTo>
                  <a:lnTo>
                    <a:pt x="0" y="431893"/>
                  </a:lnTo>
                  <a:lnTo>
                    <a:pt x="0" y="493592"/>
                  </a:lnTo>
                  <a:lnTo>
                    <a:pt x="0" y="555291"/>
                  </a:lnTo>
                  <a:lnTo>
                    <a:pt x="0" y="616990"/>
                  </a:lnTo>
                  <a:lnTo>
                    <a:pt x="0" y="678689"/>
                  </a:lnTo>
                  <a:lnTo>
                    <a:pt x="0" y="740388"/>
                  </a:lnTo>
                  <a:lnTo>
                    <a:pt x="0" y="802087"/>
                  </a:lnTo>
                  <a:lnTo>
                    <a:pt x="0" y="863786"/>
                  </a:lnTo>
                  <a:lnTo>
                    <a:pt x="0" y="925485"/>
                  </a:lnTo>
                  <a:lnTo>
                    <a:pt x="0" y="987184"/>
                  </a:lnTo>
                  <a:lnTo>
                    <a:pt x="0" y="1048883"/>
                  </a:lnTo>
                  <a:lnTo>
                    <a:pt x="0" y="1110582"/>
                  </a:lnTo>
                  <a:lnTo>
                    <a:pt x="0" y="1172281"/>
                  </a:lnTo>
                  <a:lnTo>
                    <a:pt x="0" y="1233980"/>
                  </a:lnTo>
                  <a:lnTo>
                    <a:pt x="0" y="1295679"/>
                  </a:lnTo>
                  <a:lnTo>
                    <a:pt x="59568" y="1299608"/>
                  </a:lnTo>
                  <a:lnTo>
                    <a:pt x="118103" y="1311328"/>
                  </a:lnTo>
                  <a:lnTo>
                    <a:pt x="174593" y="1330635"/>
                  </a:lnTo>
                  <a:lnTo>
                    <a:pt x="228056" y="1357195"/>
                  </a:lnTo>
                  <a:lnTo>
                    <a:pt x="277568" y="1390548"/>
                  </a:lnTo>
                  <a:lnTo>
                    <a:pt x="322269" y="1430116"/>
                  </a:lnTo>
                  <a:lnTo>
                    <a:pt x="361386" y="1475212"/>
                  </a:lnTo>
                  <a:lnTo>
                    <a:pt x="394240" y="1525056"/>
                  </a:lnTo>
                  <a:lnTo>
                    <a:pt x="420262" y="1578783"/>
                  </a:lnTo>
                  <a:lnTo>
                    <a:pt x="439002" y="1635464"/>
                  </a:lnTo>
                  <a:lnTo>
                    <a:pt x="450133" y="1694114"/>
                  </a:lnTo>
                  <a:lnTo>
                    <a:pt x="453464" y="1753719"/>
                  </a:lnTo>
                  <a:lnTo>
                    <a:pt x="448937" y="1813244"/>
                  </a:lnTo>
                  <a:lnTo>
                    <a:pt x="436630" y="1871660"/>
                  </a:lnTo>
                  <a:lnTo>
                    <a:pt x="416757" y="1927952"/>
                  </a:lnTo>
                  <a:lnTo>
                    <a:pt x="389661" y="1981146"/>
                  </a:lnTo>
                  <a:close/>
                </a:path>
              </a:pathLst>
            </a:custGeom>
            <a:solidFill>
              <a:srgbClr val="AAF400">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1483390" y="4227981"/>
              <a:ext cx="2349811" cy="1467807"/>
            </a:xfrm>
            <a:custGeom>
              <a:avLst/>
              <a:gdLst/>
              <a:ahLst/>
              <a:cxnLst/>
              <a:rect l="0" t="0" r="0" b="0"/>
              <a:pathLst>
                <a:path w="2349811" h="1467807">
                  <a:moveTo>
                    <a:pt x="723990" y="94932"/>
                  </a:moveTo>
                  <a:lnTo>
                    <a:pt x="689515" y="146100"/>
                  </a:lnTo>
                  <a:lnTo>
                    <a:pt x="655039" y="197268"/>
                  </a:lnTo>
                  <a:lnTo>
                    <a:pt x="620563" y="248436"/>
                  </a:lnTo>
                  <a:lnTo>
                    <a:pt x="586087" y="299605"/>
                  </a:lnTo>
                  <a:lnTo>
                    <a:pt x="551612" y="350773"/>
                  </a:lnTo>
                  <a:lnTo>
                    <a:pt x="517136" y="401941"/>
                  </a:lnTo>
                  <a:lnTo>
                    <a:pt x="482660" y="453109"/>
                  </a:lnTo>
                  <a:lnTo>
                    <a:pt x="448184" y="504278"/>
                  </a:lnTo>
                  <a:lnTo>
                    <a:pt x="413709" y="555446"/>
                  </a:lnTo>
                  <a:lnTo>
                    <a:pt x="379233" y="606614"/>
                  </a:lnTo>
                  <a:lnTo>
                    <a:pt x="344757" y="657782"/>
                  </a:lnTo>
                  <a:lnTo>
                    <a:pt x="310281" y="708951"/>
                  </a:lnTo>
                  <a:lnTo>
                    <a:pt x="275806" y="760119"/>
                  </a:lnTo>
                  <a:lnTo>
                    <a:pt x="241330" y="811287"/>
                  </a:lnTo>
                  <a:lnTo>
                    <a:pt x="206854" y="862455"/>
                  </a:lnTo>
                  <a:lnTo>
                    <a:pt x="172378" y="913624"/>
                  </a:lnTo>
                  <a:lnTo>
                    <a:pt x="137903" y="964792"/>
                  </a:lnTo>
                  <a:lnTo>
                    <a:pt x="103427" y="1015960"/>
                  </a:lnTo>
                  <a:lnTo>
                    <a:pt x="68951" y="1067128"/>
                  </a:lnTo>
                  <a:lnTo>
                    <a:pt x="34475" y="1118297"/>
                  </a:lnTo>
                  <a:lnTo>
                    <a:pt x="0" y="1169465"/>
                  </a:lnTo>
                  <a:lnTo>
                    <a:pt x="49842" y="1201830"/>
                  </a:lnTo>
                  <a:lnTo>
                    <a:pt x="100754" y="1232483"/>
                  </a:lnTo>
                  <a:lnTo>
                    <a:pt x="152679" y="1261389"/>
                  </a:lnTo>
                  <a:lnTo>
                    <a:pt x="205556" y="1288514"/>
                  </a:lnTo>
                  <a:lnTo>
                    <a:pt x="259323" y="1313827"/>
                  </a:lnTo>
                  <a:lnTo>
                    <a:pt x="313920" y="1337300"/>
                  </a:lnTo>
                  <a:lnTo>
                    <a:pt x="369282" y="1358904"/>
                  </a:lnTo>
                  <a:lnTo>
                    <a:pt x="425347" y="1378615"/>
                  </a:lnTo>
                  <a:lnTo>
                    <a:pt x="482048" y="1396410"/>
                  </a:lnTo>
                  <a:lnTo>
                    <a:pt x="539321" y="1412268"/>
                  </a:lnTo>
                  <a:lnTo>
                    <a:pt x="597100" y="1426172"/>
                  </a:lnTo>
                  <a:lnTo>
                    <a:pt x="655318" y="1438105"/>
                  </a:lnTo>
                  <a:lnTo>
                    <a:pt x="713908" y="1448054"/>
                  </a:lnTo>
                  <a:lnTo>
                    <a:pt x="772802" y="1456006"/>
                  </a:lnTo>
                  <a:lnTo>
                    <a:pt x="831932" y="1461953"/>
                  </a:lnTo>
                  <a:lnTo>
                    <a:pt x="891230" y="1465889"/>
                  </a:lnTo>
                  <a:lnTo>
                    <a:pt x="950627" y="1467807"/>
                  </a:lnTo>
                  <a:lnTo>
                    <a:pt x="1010055" y="1467707"/>
                  </a:lnTo>
                  <a:lnTo>
                    <a:pt x="1069446" y="1465588"/>
                  </a:lnTo>
                  <a:lnTo>
                    <a:pt x="1128730" y="1461452"/>
                  </a:lnTo>
                  <a:lnTo>
                    <a:pt x="1187840" y="1455305"/>
                  </a:lnTo>
                  <a:lnTo>
                    <a:pt x="1246706" y="1447154"/>
                  </a:lnTo>
                  <a:lnTo>
                    <a:pt x="1305262" y="1437007"/>
                  </a:lnTo>
                  <a:lnTo>
                    <a:pt x="1363439" y="1424878"/>
                  </a:lnTo>
                  <a:lnTo>
                    <a:pt x="1421171" y="1410779"/>
                  </a:lnTo>
                  <a:lnTo>
                    <a:pt x="1478391" y="1394727"/>
                  </a:lnTo>
                  <a:lnTo>
                    <a:pt x="1535032" y="1376740"/>
                  </a:lnTo>
                  <a:lnTo>
                    <a:pt x="1591029" y="1356840"/>
                  </a:lnTo>
                  <a:lnTo>
                    <a:pt x="1646318" y="1335049"/>
                  </a:lnTo>
                  <a:lnTo>
                    <a:pt x="1700835" y="1311393"/>
                  </a:lnTo>
                  <a:lnTo>
                    <a:pt x="1754517" y="1285898"/>
                  </a:lnTo>
                  <a:lnTo>
                    <a:pt x="1807301" y="1258594"/>
                  </a:lnTo>
                  <a:lnTo>
                    <a:pt x="1859128" y="1229513"/>
                  </a:lnTo>
                  <a:lnTo>
                    <a:pt x="1909937" y="1198688"/>
                  </a:lnTo>
                  <a:lnTo>
                    <a:pt x="1959670" y="1166155"/>
                  </a:lnTo>
                  <a:lnTo>
                    <a:pt x="2008268" y="1131951"/>
                  </a:lnTo>
                  <a:lnTo>
                    <a:pt x="2055677" y="1096116"/>
                  </a:lnTo>
                  <a:lnTo>
                    <a:pt x="2101841" y="1058691"/>
                  </a:lnTo>
                  <a:lnTo>
                    <a:pt x="2146707" y="1019720"/>
                  </a:lnTo>
                  <a:lnTo>
                    <a:pt x="2190223" y="979247"/>
                  </a:lnTo>
                  <a:lnTo>
                    <a:pt x="2232340" y="937319"/>
                  </a:lnTo>
                  <a:lnTo>
                    <a:pt x="2273007" y="893985"/>
                  </a:lnTo>
                  <a:lnTo>
                    <a:pt x="2312179" y="849294"/>
                  </a:lnTo>
                  <a:lnTo>
                    <a:pt x="2349811" y="803298"/>
                  </a:lnTo>
                  <a:lnTo>
                    <a:pt x="2301401" y="765046"/>
                  </a:lnTo>
                  <a:lnTo>
                    <a:pt x="2252991" y="726793"/>
                  </a:lnTo>
                  <a:lnTo>
                    <a:pt x="2204581" y="688541"/>
                  </a:lnTo>
                  <a:lnTo>
                    <a:pt x="2156171" y="650289"/>
                  </a:lnTo>
                  <a:lnTo>
                    <a:pt x="2107761" y="612036"/>
                  </a:lnTo>
                  <a:lnTo>
                    <a:pt x="2059351" y="573784"/>
                  </a:lnTo>
                  <a:lnTo>
                    <a:pt x="2010941" y="535532"/>
                  </a:lnTo>
                  <a:lnTo>
                    <a:pt x="1962531" y="497279"/>
                  </a:lnTo>
                  <a:lnTo>
                    <a:pt x="1914121" y="459027"/>
                  </a:lnTo>
                  <a:lnTo>
                    <a:pt x="1865711" y="420775"/>
                  </a:lnTo>
                  <a:lnTo>
                    <a:pt x="1817301" y="382523"/>
                  </a:lnTo>
                  <a:lnTo>
                    <a:pt x="1768891" y="344270"/>
                  </a:lnTo>
                  <a:lnTo>
                    <a:pt x="1720481" y="306018"/>
                  </a:lnTo>
                  <a:lnTo>
                    <a:pt x="1672071" y="267766"/>
                  </a:lnTo>
                  <a:lnTo>
                    <a:pt x="1623661" y="229513"/>
                  </a:lnTo>
                  <a:lnTo>
                    <a:pt x="1575251" y="191261"/>
                  </a:lnTo>
                  <a:lnTo>
                    <a:pt x="1526841" y="153009"/>
                  </a:lnTo>
                  <a:lnTo>
                    <a:pt x="1478431" y="114756"/>
                  </a:lnTo>
                  <a:lnTo>
                    <a:pt x="1430021" y="76504"/>
                  </a:lnTo>
                  <a:lnTo>
                    <a:pt x="1381611" y="38252"/>
                  </a:lnTo>
                  <a:lnTo>
                    <a:pt x="1333201" y="0"/>
                  </a:lnTo>
                  <a:lnTo>
                    <a:pt x="1291826" y="45616"/>
                  </a:lnTo>
                  <a:lnTo>
                    <a:pt x="1244653" y="85206"/>
                  </a:lnTo>
                  <a:lnTo>
                    <a:pt x="1192550" y="118039"/>
                  </a:lnTo>
                  <a:lnTo>
                    <a:pt x="1136479" y="143510"/>
                  </a:lnTo>
                  <a:lnTo>
                    <a:pt x="1077475" y="161150"/>
                  </a:lnTo>
                  <a:lnTo>
                    <a:pt x="1016624" y="170632"/>
                  </a:lnTo>
                  <a:lnTo>
                    <a:pt x="955050" y="171782"/>
                  </a:lnTo>
                  <a:lnTo>
                    <a:pt x="893888" y="164579"/>
                  </a:lnTo>
                  <a:lnTo>
                    <a:pt x="834266" y="149156"/>
                  </a:lnTo>
                  <a:lnTo>
                    <a:pt x="777283" y="125796"/>
                  </a:lnTo>
                  <a:close/>
                </a:path>
              </a:pathLst>
            </a:custGeom>
            <a:solidFill>
              <a:srgbClr val="DEA0FD">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761401" y="4054256"/>
              <a:ext cx="1445979" cy="1343189"/>
            </a:xfrm>
            <a:custGeom>
              <a:avLst/>
              <a:gdLst/>
              <a:ahLst/>
              <a:cxnLst/>
              <a:rect l="0" t="0" r="0" b="0"/>
              <a:pathLst>
                <a:path w="1445979" h="1343189">
                  <a:moveTo>
                    <a:pt x="1258797" y="0"/>
                  </a:moveTo>
                  <a:lnTo>
                    <a:pt x="1198854" y="14616"/>
                  </a:lnTo>
                  <a:lnTo>
                    <a:pt x="1138911" y="29232"/>
                  </a:lnTo>
                  <a:lnTo>
                    <a:pt x="1078969" y="43848"/>
                  </a:lnTo>
                  <a:lnTo>
                    <a:pt x="1019026" y="58465"/>
                  </a:lnTo>
                  <a:lnTo>
                    <a:pt x="959083" y="73081"/>
                  </a:lnTo>
                  <a:lnTo>
                    <a:pt x="899140" y="87697"/>
                  </a:lnTo>
                  <a:lnTo>
                    <a:pt x="839198" y="102313"/>
                  </a:lnTo>
                  <a:lnTo>
                    <a:pt x="779255" y="116930"/>
                  </a:lnTo>
                  <a:lnTo>
                    <a:pt x="719312" y="131546"/>
                  </a:lnTo>
                  <a:lnTo>
                    <a:pt x="659370" y="146162"/>
                  </a:lnTo>
                  <a:lnTo>
                    <a:pt x="599427" y="160779"/>
                  </a:lnTo>
                  <a:lnTo>
                    <a:pt x="539484" y="175395"/>
                  </a:lnTo>
                  <a:lnTo>
                    <a:pt x="479541" y="190011"/>
                  </a:lnTo>
                  <a:lnTo>
                    <a:pt x="419599" y="204627"/>
                  </a:lnTo>
                  <a:lnTo>
                    <a:pt x="359656" y="219244"/>
                  </a:lnTo>
                  <a:lnTo>
                    <a:pt x="299713" y="233860"/>
                  </a:lnTo>
                  <a:lnTo>
                    <a:pt x="239770" y="248476"/>
                  </a:lnTo>
                  <a:lnTo>
                    <a:pt x="179828" y="263093"/>
                  </a:lnTo>
                  <a:lnTo>
                    <a:pt x="119885" y="277709"/>
                  </a:lnTo>
                  <a:lnTo>
                    <a:pt x="59942" y="292325"/>
                  </a:lnTo>
                  <a:lnTo>
                    <a:pt x="0" y="306941"/>
                  </a:lnTo>
                  <a:lnTo>
                    <a:pt x="15624" y="366452"/>
                  </a:lnTo>
                  <a:lnTo>
                    <a:pt x="33332" y="425376"/>
                  </a:lnTo>
                  <a:lnTo>
                    <a:pt x="53102" y="483641"/>
                  </a:lnTo>
                  <a:lnTo>
                    <a:pt x="74908" y="541175"/>
                  </a:lnTo>
                  <a:lnTo>
                    <a:pt x="98724" y="597906"/>
                  </a:lnTo>
                  <a:lnTo>
                    <a:pt x="124521" y="653764"/>
                  </a:lnTo>
                  <a:lnTo>
                    <a:pt x="152267" y="708681"/>
                  </a:lnTo>
                  <a:lnTo>
                    <a:pt x="181926" y="762588"/>
                  </a:lnTo>
                  <a:lnTo>
                    <a:pt x="213464" y="815418"/>
                  </a:lnTo>
                  <a:lnTo>
                    <a:pt x="246839" y="867106"/>
                  </a:lnTo>
                  <a:lnTo>
                    <a:pt x="282012" y="917589"/>
                  </a:lnTo>
                  <a:lnTo>
                    <a:pt x="318939" y="966803"/>
                  </a:lnTo>
                  <a:lnTo>
                    <a:pt x="357574" y="1014689"/>
                  </a:lnTo>
                  <a:lnTo>
                    <a:pt x="397869" y="1061186"/>
                  </a:lnTo>
                  <a:lnTo>
                    <a:pt x="439774" y="1106236"/>
                  </a:lnTo>
                  <a:lnTo>
                    <a:pt x="483238" y="1149786"/>
                  </a:lnTo>
                  <a:lnTo>
                    <a:pt x="528206" y="1191779"/>
                  </a:lnTo>
                  <a:lnTo>
                    <a:pt x="574624" y="1232166"/>
                  </a:lnTo>
                  <a:lnTo>
                    <a:pt x="622433" y="1270894"/>
                  </a:lnTo>
                  <a:lnTo>
                    <a:pt x="671575" y="1307917"/>
                  </a:lnTo>
                  <a:lnTo>
                    <a:pt x="721988" y="1343189"/>
                  </a:lnTo>
                  <a:lnTo>
                    <a:pt x="756464" y="1292021"/>
                  </a:lnTo>
                  <a:lnTo>
                    <a:pt x="790940" y="1240853"/>
                  </a:lnTo>
                  <a:lnTo>
                    <a:pt x="825416" y="1189685"/>
                  </a:lnTo>
                  <a:lnTo>
                    <a:pt x="859891" y="1138517"/>
                  </a:lnTo>
                  <a:lnTo>
                    <a:pt x="894367" y="1087348"/>
                  </a:lnTo>
                  <a:lnTo>
                    <a:pt x="928843" y="1036180"/>
                  </a:lnTo>
                  <a:lnTo>
                    <a:pt x="963319" y="985012"/>
                  </a:lnTo>
                  <a:lnTo>
                    <a:pt x="997794" y="933844"/>
                  </a:lnTo>
                  <a:lnTo>
                    <a:pt x="1032270" y="882675"/>
                  </a:lnTo>
                  <a:lnTo>
                    <a:pt x="1066746" y="831507"/>
                  </a:lnTo>
                  <a:lnTo>
                    <a:pt x="1101222" y="780339"/>
                  </a:lnTo>
                  <a:lnTo>
                    <a:pt x="1135697" y="729171"/>
                  </a:lnTo>
                  <a:lnTo>
                    <a:pt x="1170173" y="678002"/>
                  </a:lnTo>
                  <a:lnTo>
                    <a:pt x="1204649" y="626834"/>
                  </a:lnTo>
                  <a:lnTo>
                    <a:pt x="1239125" y="575666"/>
                  </a:lnTo>
                  <a:lnTo>
                    <a:pt x="1273600" y="524498"/>
                  </a:lnTo>
                  <a:lnTo>
                    <a:pt x="1308076" y="473329"/>
                  </a:lnTo>
                  <a:lnTo>
                    <a:pt x="1342552" y="422161"/>
                  </a:lnTo>
                  <a:lnTo>
                    <a:pt x="1377028" y="370993"/>
                  </a:lnTo>
                  <a:lnTo>
                    <a:pt x="1411503" y="319825"/>
                  </a:lnTo>
                  <a:lnTo>
                    <a:pt x="1445979" y="268656"/>
                  </a:lnTo>
                  <a:lnTo>
                    <a:pt x="1393377" y="227257"/>
                  </a:lnTo>
                  <a:lnTo>
                    <a:pt x="1347442" y="178566"/>
                  </a:lnTo>
                  <a:lnTo>
                    <a:pt x="1309176" y="123643"/>
                  </a:lnTo>
                  <a:lnTo>
                    <a:pt x="1279411" y="63685"/>
                  </a:lnTo>
                  <a:close/>
                </a:path>
              </a:pathLst>
            </a:custGeom>
            <a:solidFill>
              <a:srgbClr val="C075A6">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711615" y="3150825"/>
              <a:ext cx="1345353" cy="1210373"/>
            </a:xfrm>
            <a:custGeom>
              <a:avLst/>
              <a:gdLst/>
              <a:ahLst/>
              <a:cxnLst/>
              <a:rect l="0" t="0" r="0" b="0"/>
              <a:pathLst>
                <a:path w="1345353" h="1210373">
                  <a:moveTo>
                    <a:pt x="1345353" y="589630"/>
                  </a:moveTo>
                  <a:lnTo>
                    <a:pt x="1290413" y="561553"/>
                  </a:lnTo>
                  <a:lnTo>
                    <a:pt x="1235473" y="533475"/>
                  </a:lnTo>
                  <a:lnTo>
                    <a:pt x="1180533" y="505397"/>
                  </a:lnTo>
                  <a:lnTo>
                    <a:pt x="1125593" y="477320"/>
                  </a:lnTo>
                  <a:lnTo>
                    <a:pt x="1070653" y="449242"/>
                  </a:lnTo>
                  <a:lnTo>
                    <a:pt x="1015713" y="421164"/>
                  </a:lnTo>
                  <a:lnTo>
                    <a:pt x="960773" y="393087"/>
                  </a:lnTo>
                  <a:lnTo>
                    <a:pt x="905833" y="365009"/>
                  </a:lnTo>
                  <a:lnTo>
                    <a:pt x="850893" y="336931"/>
                  </a:lnTo>
                  <a:lnTo>
                    <a:pt x="795952" y="308854"/>
                  </a:lnTo>
                  <a:lnTo>
                    <a:pt x="741012" y="280776"/>
                  </a:lnTo>
                  <a:lnTo>
                    <a:pt x="686072" y="252698"/>
                  </a:lnTo>
                  <a:lnTo>
                    <a:pt x="631132" y="224621"/>
                  </a:lnTo>
                  <a:lnTo>
                    <a:pt x="576192" y="196543"/>
                  </a:lnTo>
                  <a:lnTo>
                    <a:pt x="521252" y="168465"/>
                  </a:lnTo>
                  <a:lnTo>
                    <a:pt x="466312" y="140388"/>
                  </a:lnTo>
                  <a:lnTo>
                    <a:pt x="411372" y="112310"/>
                  </a:lnTo>
                  <a:lnTo>
                    <a:pt x="356432" y="84232"/>
                  </a:lnTo>
                  <a:lnTo>
                    <a:pt x="301492" y="56155"/>
                  </a:lnTo>
                  <a:lnTo>
                    <a:pt x="246552" y="28077"/>
                  </a:lnTo>
                  <a:lnTo>
                    <a:pt x="191612" y="0"/>
                  </a:lnTo>
                  <a:lnTo>
                    <a:pt x="165537" y="53227"/>
                  </a:lnTo>
                  <a:lnTo>
                    <a:pt x="141281" y="107308"/>
                  </a:lnTo>
                  <a:lnTo>
                    <a:pt x="118870" y="162179"/>
                  </a:lnTo>
                  <a:lnTo>
                    <a:pt x="98332" y="217778"/>
                  </a:lnTo>
                  <a:lnTo>
                    <a:pt x="79689" y="274041"/>
                  </a:lnTo>
                  <a:lnTo>
                    <a:pt x="62964" y="330903"/>
                  </a:lnTo>
                  <a:lnTo>
                    <a:pt x="48174" y="388299"/>
                  </a:lnTo>
                  <a:lnTo>
                    <a:pt x="35337" y="446164"/>
                  </a:lnTo>
                  <a:lnTo>
                    <a:pt x="24469" y="504430"/>
                  </a:lnTo>
                  <a:lnTo>
                    <a:pt x="15580" y="563030"/>
                  </a:lnTo>
                  <a:lnTo>
                    <a:pt x="8682" y="621899"/>
                  </a:lnTo>
                  <a:lnTo>
                    <a:pt x="3783" y="680967"/>
                  </a:lnTo>
                  <a:lnTo>
                    <a:pt x="887" y="740167"/>
                  </a:lnTo>
                  <a:lnTo>
                    <a:pt x="0" y="799432"/>
                  </a:lnTo>
                  <a:lnTo>
                    <a:pt x="1120" y="858692"/>
                  </a:lnTo>
                  <a:lnTo>
                    <a:pt x="4248" y="917881"/>
                  </a:lnTo>
                  <a:lnTo>
                    <a:pt x="9379" y="976930"/>
                  </a:lnTo>
                  <a:lnTo>
                    <a:pt x="16507" y="1035770"/>
                  </a:lnTo>
                  <a:lnTo>
                    <a:pt x="25626" y="1094336"/>
                  </a:lnTo>
                  <a:lnTo>
                    <a:pt x="36723" y="1152559"/>
                  </a:lnTo>
                  <a:lnTo>
                    <a:pt x="49786" y="1210373"/>
                  </a:lnTo>
                  <a:lnTo>
                    <a:pt x="109729" y="1195756"/>
                  </a:lnTo>
                  <a:lnTo>
                    <a:pt x="169672" y="1181140"/>
                  </a:lnTo>
                  <a:lnTo>
                    <a:pt x="229615" y="1166524"/>
                  </a:lnTo>
                  <a:lnTo>
                    <a:pt x="289557" y="1151907"/>
                  </a:lnTo>
                  <a:lnTo>
                    <a:pt x="349500" y="1137291"/>
                  </a:lnTo>
                  <a:lnTo>
                    <a:pt x="409443" y="1122675"/>
                  </a:lnTo>
                  <a:lnTo>
                    <a:pt x="469386" y="1108059"/>
                  </a:lnTo>
                  <a:lnTo>
                    <a:pt x="529328" y="1093442"/>
                  </a:lnTo>
                  <a:lnTo>
                    <a:pt x="589271" y="1078826"/>
                  </a:lnTo>
                  <a:lnTo>
                    <a:pt x="649214" y="1064210"/>
                  </a:lnTo>
                  <a:lnTo>
                    <a:pt x="709156" y="1049593"/>
                  </a:lnTo>
                  <a:lnTo>
                    <a:pt x="769099" y="1034977"/>
                  </a:lnTo>
                  <a:lnTo>
                    <a:pt x="829042" y="1020361"/>
                  </a:lnTo>
                  <a:lnTo>
                    <a:pt x="888985" y="1005745"/>
                  </a:lnTo>
                  <a:lnTo>
                    <a:pt x="948927" y="991128"/>
                  </a:lnTo>
                  <a:lnTo>
                    <a:pt x="1008870" y="976512"/>
                  </a:lnTo>
                  <a:lnTo>
                    <a:pt x="1068813" y="961896"/>
                  </a:lnTo>
                  <a:lnTo>
                    <a:pt x="1128756" y="947279"/>
                  </a:lnTo>
                  <a:lnTo>
                    <a:pt x="1188698" y="932663"/>
                  </a:lnTo>
                  <a:lnTo>
                    <a:pt x="1248641" y="918047"/>
                  </a:lnTo>
                  <a:lnTo>
                    <a:pt x="1308584" y="903431"/>
                  </a:lnTo>
                  <a:lnTo>
                    <a:pt x="1297800" y="839850"/>
                  </a:lnTo>
                  <a:lnTo>
                    <a:pt x="1296144" y="775383"/>
                  </a:lnTo>
                  <a:lnTo>
                    <a:pt x="1303649" y="711333"/>
                  </a:lnTo>
                  <a:lnTo>
                    <a:pt x="1320164" y="648995"/>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903227" y="2601477"/>
              <a:ext cx="1267734" cy="1138978"/>
            </a:xfrm>
            <a:custGeom>
              <a:avLst/>
              <a:gdLst/>
              <a:ahLst/>
              <a:cxnLst/>
              <a:rect l="0" t="0" r="0" b="0"/>
              <a:pathLst>
                <a:path w="1267734" h="1138978">
                  <a:moveTo>
                    <a:pt x="1267734" y="996555"/>
                  </a:moveTo>
                  <a:lnTo>
                    <a:pt x="1228303" y="949100"/>
                  </a:lnTo>
                  <a:lnTo>
                    <a:pt x="1188873" y="901645"/>
                  </a:lnTo>
                  <a:lnTo>
                    <a:pt x="1149442" y="854190"/>
                  </a:lnTo>
                  <a:lnTo>
                    <a:pt x="1110011" y="806735"/>
                  </a:lnTo>
                  <a:lnTo>
                    <a:pt x="1070580" y="759280"/>
                  </a:lnTo>
                  <a:lnTo>
                    <a:pt x="1031149" y="711825"/>
                  </a:lnTo>
                  <a:lnTo>
                    <a:pt x="991719" y="664370"/>
                  </a:lnTo>
                  <a:lnTo>
                    <a:pt x="952288" y="616915"/>
                  </a:lnTo>
                  <a:lnTo>
                    <a:pt x="912857" y="569460"/>
                  </a:lnTo>
                  <a:lnTo>
                    <a:pt x="873426" y="522005"/>
                  </a:lnTo>
                  <a:lnTo>
                    <a:pt x="833995" y="474550"/>
                  </a:lnTo>
                  <a:lnTo>
                    <a:pt x="794564" y="427095"/>
                  </a:lnTo>
                  <a:lnTo>
                    <a:pt x="755134" y="379640"/>
                  </a:lnTo>
                  <a:lnTo>
                    <a:pt x="715703" y="332185"/>
                  </a:lnTo>
                  <a:lnTo>
                    <a:pt x="676272" y="284730"/>
                  </a:lnTo>
                  <a:lnTo>
                    <a:pt x="636841" y="237275"/>
                  </a:lnTo>
                  <a:lnTo>
                    <a:pt x="597410" y="189820"/>
                  </a:lnTo>
                  <a:lnTo>
                    <a:pt x="557980" y="142365"/>
                  </a:lnTo>
                  <a:lnTo>
                    <a:pt x="518549" y="94910"/>
                  </a:lnTo>
                  <a:lnTo>
                    <a:pt x="479118" y="47455"/>
                  </a:lnTo>
                  <a:lnTo>
                    <a:pt x="439687" y="0"/>
                  </a:lnTo>
                  <a:lnTo>
                    <a:pt x="390919" y="42063"/>
                  </a:lnTo>
                  <a:lnTo>
                    <a:pt x="343731" y="85894"/>
                  </a:lnTo>
                  <a:lnTo>
                    <a:pt x="298190" y="131432"/>
                  </a:lnTo>
                  <a:lnTo>
                    <a:pt x="254356" y="178616"/>
                  </a:lnTo>
                  <a:lnTo>
                    <a:pt x="212288" y="227381"/>
                  </a:lnTo>
                  <a:lnTo>
                    <a:pt x="172044" y="277662"/>
                  </a:lnTo>
                  <a:lnTo>
                    <a:pt x="133679" y="329390"/>
                  </a:lnTo>
                  <a:lnTo>
                    <a:pt x="97243" y="382496"/>
                  </a:lnTo>
                  <a:lnTo>
                    <a:pt x="62788" y="436907"/>
                  </a:lnTo>
                  <a:lnTo>
                    <a:pt x="30358" y="492549"/>
                  </a:lnTo>
                  <a:lnTo>
                    <a:pt x="0" y="549348"/>
                  </a:lnTo>
                  <a:lnTo>
                    <a:pt x="54940" y="577425"/>
                  </a:lnTo>
                  <a:lnTo>
                    <a:pt x="109880" y="605503"/>
                  </a:lnTo>
                  <a:lnTo>
                    <a:pt x="164820" y="633580"/>
                  </a:lnTo>
                  <a:lnTo>
                    <a:pt x="219760" y="661658"/>
                  </a:lnTo>
                  <a:lnTo>
                    <a:pt x="274700" y="689736"/>
                  </a:lnTo>
                  <a:lnTo>
                    <a:pt x="329640" y="717813"/>
                  </a:lnTo>
                  <a:lnTo>
                    <a:pt x="384580" y="745891"/>
                  </a:lnTo>
                  <a:lnTo>
                    <a:pt x="439520" y="773969"/>
                  </a:lnTo>
                  <a:lnTo>
                    <a:pt x="494460" y="802046"/>
                  </a:lnTo>
                  <a:lnTo>
                    <a:pt x="549400" y="830124"/>
                  </a:lnTo>
                  <a:lnTo>
                    <a:pt x="604340" y="858202"/>
                  </a:lnTo>
                  <a:lnTo>
                    <a:pt x="659280" y="886279"/>
                  </a:lnTo>
                  <a:lnTo>
                    <a:pt x="714221" y="914357"/>
                  </a:lnTo>
                  <a:lnTo>
                    <a:pt x="769161" y="942435"/>
                  </a:lnTo>
                  <a:lnTo>
                    <a:pt x="824101" y="970512"/>
                  </a:lnTo>
                  <a:lnTo>
                    <a:pt x="879041" y="998590"/>
                  </a:lnTo>
                  <a:lnTo>
                    <a:pt x="933981" y="1026668"/>
                  </a:lnTo>
                  <a:lnTo>
                    <a:pt x="988921" y="1054745"/>
                  </a:lnTo>
                  <a:lnTo>
                    <a:pt x="1043861" y="1082823"/>
                  </a:lnTo>
                  <a:lnTo>
                    <a:pt x="1098801" y="1110901"/>
                  </a:lnTo>
                  <a:lnTo>
                    <a:pt x="1153741" y="1138978"/>
                  </a:lnTo>
                  <a:lnTo>
                    <a:pt x="1185194" y="1086503"/>
                  </a:lnTo>
                  <a:lnTo>
                    <a:pt x="1223423" y="1038738"/>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1342914" y="2415962"/>
              <a:ext cx="898481" cy="1182070"/>
            </a:xfrm>
            <a:custGeom>
              <a:avLst/>
              <a:gdLst/>
              <a:ahLst/>
              <a:cxnLst/>
              <a:rect l="0" t="0" r="0" b="0"/>
              <a:pathLst>
                <a:path w="898481" h="1182070">
                  <a:moveTo>
                    <a:pt x="898481" y="1133973"/>
                  </a:moveTo>
                  <a:lnTo>
                    <a:pt x="868633" y="1079975"/>
                  </a:lnTo>
                  <a:lnTo>
                    <a:pt x="838785" y="1025976"/>
                  </a:lnTo>
                  <a:lnTo>
                    <a:pt x="808937" y="971977"/>
                  </a:lnTo>
                  <a:lnTo>
                    <a:pt x="779089" y="917978"/>
                  </a:lnTo>
                  <a:lnTo>
                    <a:pt x="749241" y="863980"/>
                  </a:lnTo>
                  <a:lnTo>
                    <a:pt x="719393" y="809981"/>
                  </a:lnTo>
                  <a:lnTo>
                    <a:pt x="689545" y="755982"/>
                  </a:lnTo>
                  <a:lnTo>
                    <a:pt x="659697" y="701983"/>
                  </a:lnTo>
                  <a:lnTo>
                    <a:pt x="629849" y="647985"/>
                  </a:lnTo>
                  <a:lnTo>
                    <a:pt x="600001" y="593986"/>
                  </a:lnTo>
                  <a:lnTo>
                    <a:pt x="570153" y="539987"/>
                  </a:lnTo>
                  <a:lnTo>
                    <a:pt x="540305" y="485988"/>
                  </a:lnTo>
                  <a:lnTo>
                    <a:pt x="510457" y="431990"/>
                  </a:lnTo>
                  <a:lnTo>
                    <a:pt x="480609" y="377991"/>
                  </a:lnTo>
                  <a:lnTo>
                    <a:pt x="450761" y="323992"/>
                  </a:lnTo>
                  <a:lnTo>
                    <a:pt x="420913" y="269993"/>
                  </a:lnTo>
                  <a:lnTo>
                    <a:pt x="391065" y="215995"/>
                  </a:lnTo>
                  <a:lnTo>
                    <a:pt x="361217" y="161996"/>
                  </a:lnTo>
                  <a:lnTo>
                    <a:pt x="331369" y="107997"/>
                  </a:lnTo>
                  <a:lnTo>
                    <a:pt x="301522" y="53998"/>
                  </a:lnTo>
                  <a:lnTo>
                    <a:pt x="271674" y="0"/>
                  </a:lnTo>
                  <a:lnTo>
                    <a:pt x="214619" y="32954"/>
                  </a:lnTo>
                  <a:lnTo>
                    <a:pt x="158846" y="68035"/>
                  </a:lnTo>
                  <a:lnTo>
                    <a:pt x="104434" y="105190"/>
                  </a:lnTo>
                  <a:lnTo>
                    <a:pt x="51460" y="144369"/>
                  </a:lnTo>
                  <a:lnTo>
                    <a:pt x="0" y="185515"/>
                  </a:lnTo>
                  <a:lnTo>
                    <a:pt x="39430" y="232970"/>
                  </a:lnTo>
                  <a:lnTo>
                    <a:pt x="78861" y="280425"/>
                  </a:lnTo>
                  <a:lnTo>
                    <a:pt x="118292" y="327880"/>
                  </a:lnTo>
                  <a:lnTo>
                    <a:pt x="157723" y="375335"/>
                  </a:lnTo>
                  <a:lnTo>
                    <a:pt x="197154" y="422790"/>
                  </a:lnTo>
                  <a:lnTo>
                    <a:pt x="236584" y="470245"/>
                  </a:lnTo>
                  <a:lnTo>
                    <a:pt x="276015" y="517700"/>
                  </a:lnTo>
                  <a:lnTo>
                    <a:pt x="315446" y="565155"/>
                  </a:lnTo>
                  <a:lnTo>
                    <a:pt x="354877" y="612610"/>
                  </a:lnTo>
                  <a:lnTo>
                    <a:pt x="394308" y="660065"/>
                  </a:lnTo>
                  <a:lnTo>
                    <a:pt x="433738" y="707520"/>
                  </a:lnTo>
                  <a:lnTo>
                    <a:pt x="473169" y="754975"/>
                  </a:lnTo>
                  <a:lnTo>
                    <a:pt x="512600" y="802430"/>
                  </a:lnTo>
                  <a:lnTo>
                    <a:pt x="552031" y="849885"/>
                  </a:lnTo>
                  <a:lnTo>
                    <a:pt x="591462" y="897340"/>
                  </a:lnTo>
                  <a:lnTo>
                    <a:pt x="630893" y="944795"/>
                  </a:lnTo>
                  <a:lnTo>
                    <a:pt x="670323" y="992250"/>
                  </a:lnTo>
                  <a:lnTo>
                    <a:pt x="709754" y="1039705"/>
                  </a:lnTo>
                  <a:lnTo>
                    <a:pt x="749185" y="1087160"/>
                  </a:lnTo>
                  <a:lnTo>
                    <a:pt x="788616" y="1134615"/>
                  </a:lnTo>
                  <a:lnTo>
                    <a:pt x="828047" y="1182070"/>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1614588" y="2308215"/>
              <a:ext cx="687524" cy="1241720"/>
            </a:xfrm>
            <a:custGeom>
              <a:avLst/>
              <a:gdLst/>
              <a:ahLst/>
              <a:cxnLst/>
              <a:rect l="0" t="0" r="0" b="0"/>
              <a:pathLst>
                <a:path w="687524" h="1241720">
                  <a:moveTo>
                    <a:pt x="687524" y="1213786"/>
                  </a:moveTo>
                  <a:lnTo>
                    <a:pt x="665937" y="1155986"/>
                  </a:lnTo>
                  <a:lnTo>
                    <a:pt x="644350" y="1098187"/>
                  </a:lnTo>
                  <a:lnTo>
                    <a:pt x="622763" y="1040388"/>
                  </a:lnTo>
                  <a:lnTo>
                    <a:pt x="601176" y="982588"/>
                  </a:lnTo>
                  <a:lnTo>
                    <a:pt x="579589" y="924789"/>
                  </a:lnTo>
                  <a:lnTo>
                    <a:pt x="558001" y="866990"/>
                  </a:lnTo>
                  <a:lnTo>
                    <a:pt x="536414" y="809190"/>
                  </a:lnTo>
                  <a:lnTo>
                    <a:pt x="514827" y="751391"/>
                  </a:lnTo>
                  <a:lnTo>
                    <a:pt x="493240" y="693592"/>
                  </a:lnTo>
                  <a:lnTo>
                    <a:pt x="471653" y="635792"/>
                  </a:lnTo>
                  <a:lnTo>
                    <a:pt x="450066" y="577993"/>
                  </a:lnTo>
                  <a:lnTo>
                    <a:pt x="428479" y="520194"/>
                  </a:lnTo>
                  <a:lnTo>
                    <a:pt x="406892" y="462394"/>
                  </a:lnTo>
                  <a:lnTo>
                    <a:pt x="385305" y="404595"/>
                  </a:lnTo>
                  <a:lnTo>
                    <a:pt x="363718" y="346796"/>
                  </a:lnTo>
                  <a:lnTo>
                    <a:pt x="342131" y="288996"/>
                  </a:lnTo>
                  <a:lnTo>
                    <a:pt x="320543" y="231197"/>
                  </a:lnTo>
                  <a:lnTo>
                    <a:pt x="298956" y="173398"/>
                  </a:lnTo>
                  <a:lnTo>
                    <a:pt x="277369" y="115598"/>
                  </a:lnTo>
                  <a:lnTo>
                    <a:pt x="255782" y="57799"/>
                  </a:lnTo>
                  <a:lnTo>
                    <a:pt x="234195" y="0"/>
                  </a:lnTo>
                  <a:lnTo>
                    <a:pt x="174195" y="23678"/>
                  </a:lnTo>
                  <a:lnTo>
                    <a:pt x="115110" y="49552"/>
                  </a:lnTo>
                  <a:lnTo>
                    <a:pt x="57018" y="77588"/>
                  </a:lnTo>
                  <a:lnTo>
                    <a:pt x="0" y="107746"/>
                  </a:lnTo>
                  <a:lnTo>
                    <a:pt x="29847" y="161745"/>
                  </a:lnTo>
                  <a:lnTo>
                    <a:pt x="59695" y="215744"/>
                  </a:lnTo>
                  <a:lnTo>
                    <a:pt x="89543" y="269742"/>
                  </a:lnTo>
                  <a:lnTo>
                    <a:pt x="119391" y="323741"/>
                  </a:lnTo>
                  <a:lnTo>
                    <a:pt x="149239" y="377740"/>
                  </a:lnTo>
                  <a:lnTo>
                    <a:pt x="179087" y="431739"/>
                  </a:lnTo>
                  <a:lnTo>
                    <a:pt x="208935" y="485737"/>
                  </a:lnTo>
                  <a:lnTo>
                    <a:pt x="238783" y="539736"/>
                  </a:lnTo>
                  <a:lnTo>
                    <a:pt x="268631" y="593735"/>
                  </a:lnTo>
                  <a:lnTo>
                    <a:pt x="298479" y="647734"/>
                  </a:lnTo>
                  <a:lnTo>
                    <a:pt x="328327" y="701732"/>
                  </a:lnTo>
                  <a:lnTo>
                    <a:pt x="358175" y="755731"/>
                  </a:lnTo>
                  <a:lnTo>
                    <a:pt x="388023" y="809730"/>
                  </a:lnTo>
                  <a:lnTo>
                    <a:pt x="417871" y="863729"/>
                  </a:lnTo>
                  <a:lnTo>
                    <a:pt x="447719" y="917727"/>
                  </a:lnTo>
                  <a:lnTo>
                    <a:pt x="477567" y="971726"/>
                  </a:lnTo>
                  <a:lnTo>
                    <a:pt x="507415" y="1025725"/>
                  </a:lnTo>
                  <a:lnTo>
                    <a:pt x="537263" y="1079724"/>
                  </a:lnTo>
                  <a:lnTo>
                    <a:pt x="567111" y="1133723"/>
                  </a:lnTo>
                  <a:lnTo>
                    <a:pt x="596959" y="1187721"/>
                  </a:lnTo>
                  <a:lnTo>
                    <a:pt x="626807" y="1241720"/>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1848784" y="2242998"/>
              <a:ext cx="509413" cy="1279003"/>
            </a:xfrm>
            <a:custGeom>
              <a:avLst/>
              <a:gdLst/>
              <a:ahLst/>
              <a:cxnLst/>
              <a:rect l="0" t="0" r="0" b="0"/>
              <a:pathLst>
                <a:path w="509413" h="1279003">
                  <a:moveTo>
                    <a:pt x="509413" y="1262095"/>
                  </a:moveTo>
                  <a:lnTo>
                    <a:pt x="495456" y="1201995"/>
                  </a:lnTo>
                  <a:lnTo>
                    <a:pt x="481500" y="1141895"/>
                  </a:lnTo>
                  <a:lnTo>
                    <a:pt x="467543" y="1081795"/>
                  </a:lnTo>
                  <a:lnTo>
                    <a:pt x="453587" y="1021696"/>
                  </a:lnTo>
                  <a:lnTo>
                    <a:pt x="439630" y="961596"/>
                  </a:lnTo>
                  <a:lnTo>
                    <a:pt x="425674" y="901496"/>
                  </a:lnTo>
                  <a:lnTo>
                    <a:pt x="411717" y="841396"/>
                  </a:lnTo>
                  <a:lnTo>
                    <a:pt x="397761" y="781296"/>
                  </a:lnTo>
                  <a:lnTo>
                    <a:pt x="383804" y="721197"/>
                  </a:lnTo>
                  <a:lnTo>
                    <a:pt x="369848" y="661097"/>
                  </a:lnTo>
                  <a:lnTo>
                    <a:pt x="355891" y="600997"/>
                  </a:lnTo>
                  <a:lnTo>
                    <a:pt x="341935" y="540897"/>
                  </a:lnTo>
                  <a:lnTo>
                    <a:pt x="327978" y="480798"/>
                  </a:lnTo>
                  <a:lnTo>
                    <a:pt x="314021" y="420698"/>
                  </a:lnTo>
                  <a:lnTo>
                    <a:pt x="300065" y="360598"/>
                  </a:lnTo>
                  <a:lnTo>
                    <a:pt x="286108" y="300498"/>
                  </a:lnTo>
                  <a:lnTo>
                    <a:pt x="272152" y="240399"/>
                  </a:lnTo>
                  <a:lnTo>
                    <a:pt x="258195" y="180299"/>
                  </a:lnTo>
                  <a:lnTo>
                    <a:pt x="244239" y="120199"/>
                  </a:lnTo>
                  <a:lnTo>
                    <a:pt x="230282" y="60099"/>
                  </a:lnTo>
                  <a:lnTo>
                    <a:pt x="216326" y="0"/>
                  </a:lnTo>
                  <a:lnTo>
                    <a:pt x="143302" y="18624"/>
                  </a:lnTo>
                  <a:lnTo>
                    <a:pt x="71149" y="40376"/>
                  </a:lnTo>
                  <a:lnTo>
                    <a:pt x="0" y="65216"/>
                  </a:lnTo>
                  <a:lnTo>
                    <a:pt x="21587" y="123016"/>
                  </a:lnTo>
                  <a:lnTo>
                    <a:pt x="43174" y="180815"/>
                  </a:lnTo>
                  <a:lnTo>
                    <a:pt x="64761" y="238614"/>
                  </a:lnTo>
                  <a:lnTo>
                    <a:pt x="86348" y="296414"/>
                  </a:lnTo>
                  <a:lnTo>
                    <a:pt x="107935" y="354213"/>
                  </a:lnTo>
                  <a:lnTo>
                    <a:pt x="129522" y="412012"/>
                  </a:lnTo>
                  <a:lnTo>
                    <a:pt x="151109" y="469812"/>
                  </a:lnTo>
                  <a:lnTo>
                    <a:pt x="172696" y="527611"/>
                  </a:lnTo>
                  <a:lnTo>
                    <a:pt x="194283" y="585411"/>
                  </a:lnTo>
                  <a:lnTo>
                    <a:pt x="215870" y="643210"/>
                  </a:lnTo>
                  <a:lnTo>
                    <a:pt x="237457" y="701009"/>
                  </a:lnTo>
                  <a:lnTo>
                    <a:pt x="259045" y="758809"/>
                  </a:lnTo>
                  <a:lnTo>
                    <a:pt x="280632" y="816608"/>
                  </a:lnTo>
                  <a:lnTo>
                    <a:pt x="302219" y="874407"/>
                  </a:lnTo>
                  <a:lnTo>
                    <a:pt x="323806" y="932207"/>
                  </a:lnTo>
                  <a:lnTo>
                    <a:pt x="345393" y="990006"/>
                  </a:lnTo>
                  <a:lnTo>
                    <a:pt x="366980" y="1047805"/>
                  </a:lnTo>
                  <a:lnTo>
                    <a:pt x="388567" y="1105605"/>
                  </a:lnTo>
                  <a:lnTo>
                    <a:pt x="410154" y="1163404"/>
                  </a:lnTo>
                  <a:lnTo>
                    <a:pt x="431741" y="1221203"/>
                  </a:lnTo>
                  <a:lnTo>
                    <a:pt x="453328" y="1279003"/>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2065110" y="2209497"/>
              <a:ext cx="343000" cy="1295596"/>
            </a:xfrm>
            <a:custGeom>
              <a:avLst/>
              <a:gdLst/>
              <a:ahLst/>
              <a:cxnLst/>
              <a:rect l="0" t="0" r="0" b="0"/>
              <a:pathLst>
                <a:path w="343000" h="1295596">
                  <a:moveTo>
                    <a:pt x="343000" y="1286911"/>
                  </a:moveTo>
                  <a:lnTo>
                    <a:pt x="335834" y="1225629"/>
                  </a:lnTo>
                  <a:lnTo>
                    <a:pt x="328669" y="1164348"/>
                  </a:lnTo>
                  <a:lnTo>
                    <a:pt x="321503" y="1103066"/>
                  </a:lnTo>
                  <a:lnTo>
                    <a:pt x="314337" y="1041785"/>
                  </a:lnTo>
                  <a:lnTo>
                    <a:pt x="307172" y="980503"/>
                  </a:lnTo>
                  <a:lnTo>
                    <a:pt x="300006" y="919222"/>
                  </a:lnTo>
                  <a:lnTo>
                    <a:pt x="292840" y="857940"/>
                  </a:lnTo>
                  <a:lnTo>
                    <a:pt x="285675" y="796659"/>
                  </a:lnTo>
                  <a:lnTo>
                    <a:pt x="278509" y="735377"/>
                  </a:lnTo>
                  <a:lnTo>
                    <a:pt x="271343" y="674096"/>
                  </a:lnTo>
                  <a:lnTo>
                    <a:pt x="264178" y="612814"/>
                  </a:lnTo>
                  <a:lnTo>
                    <a:pt x="257012" y="551533"/>
                  </a:lnTo>
                  <a:lnTo>
                    <a:pt x="249847" y="490251"/>
                  </a:lnTo>
                  <a:lnTo>
                    <a:pt x="242681" y="428970"/>
                  </a:lnTo>
                  <a:lnTo>
                    <a:pt x="235515" y="367688"/>
                  </a:lnTo>
                  <a:lnTo>
                    <a:pt x="228350" y="306407"/>
                  </a:lnTo>
                  <a:lnTo>
                    <a:pt x="221184" y="245125"/>
                  </a:lnTo>
                  <a:lnTo>
                    <a:pt x="214018" y="183844"/>
                  </a:lnTo>
                  <a:lnTo>
                    <a:pt x="206853" y="122562"/>
                  </a:lnTo>
                  <a:lnTo>
                    <a:pt x="199687" y="61281"/>
                  </a:lnTo>
                  <a:lnTo>
                    <a:pt x="192521" y="0"/>
                  </a:lnTo>
                  <a:lnTo>
                    <a:pt x="127946" y="8773"/>
                  </a:lnTo>
                  <a:lnTo>
                    <a:pt x="63742" y="19945"/>
                  </a:lnTo>
                  <a:lnTo>
                    <a:pt x="0" y="33501"/>
                  </a:lnTo>
                  <a:lnTo>
                    <a:pt x="13956" y="93601"/>
                  </a:lnTo>
                  <a:lnTo>
                    <a:pt x="27913" y="153701"/>
                  </a:lnTo>
                  <a:lnTo>
                    <a:pt x="41869" y="213801"/>
                  </a:lnTo>
                  <a:lnTo>
                    <a:pt x="55826" y="273900"/>
                  </a:lnTo>
                  <a:lnTo>
                    <a:pt x="69782" y="334000"/>
                  </a:lnTo>
                  <a:lnTo>
                    <a:pt x="83739" y="394100"/>
                  </a:lnTo>
                  <a:lnTo>
                    <a:pt x="97695" y="454200"/>
                  </a:lnTo>
                  <a:lnTo>
                    <a:pt x="111652" y="514299"/>
                  </a:lnTo>
                  <a:lnTo>
                    <a:pt x="125608" y="574399"/>
                  </a:lnTo>
                  <a:lnTo>
                    <a:pt x="139565" y="634499"/>
                  </a:lnTo>
                  <a:lnTo>
                    <a:pt x="153521" y="694599"/>
                  </a:lnTo>
                  <a:lnTo>
                    <a:pt x="167478" y="754698"/>
                  </a:lnTo>
                  <a:lnTo>
                    <a:pt x="181434" y="814798"/>
                  </a:lnTo>
                  <a:lnTo>
                    <a:pt x="195391" y="874898"/>
                  </a:lnTo>
                  <a:lnTo>
                    <a:pt x="209348" y="934998"/>
                  </a:lnTo>
                  <a:lnTo>
                    <a:pt x="223304" y="995097"/>
                  </a:lnTo>
                  <a:lnTo>
                    <a:pt x="237261" y="1055197"/>
                  </a:lnTo>
                  <a:lnTo>
                    <a:pt x="251217" y="1115297"/>
                  </a:lnTo>
                  <a:lnTo>
                    <a:pt x="265174" y="1175397"/>
                  </a:lnTo>
                  <a:lnTo>
                    <a:pt x="279130" y="1235497"/>
                  </a:lnTo>
                  <a:lnTo>
                    <a:pt x="293087" y="1295596"/>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2257632" y="2200226"/>
              <a:ext cx="178590" cy="1296181"/>
            </a:xfrm>
            <a:custGeom>
              <a:avLst/>
              <a:gdLst/>
              <a:ahLst/>
              <a:cxnLst/>
              <a:rect l="0" t="0" r="0" b="0"/>
              <a:pathLst>
                <a:path w="178590" h="1296181">
                  <a:moveTo>
                    <a:pt x="178590" y="1293778"/>
                  </a:moveTo>
                  <a:lnTo>
                    <a:pt x="175250" y="1232169"/>
                  </a:lnTo>
                  <a:lnTo>
                    <a:pt x="171909" y="1170561"/>
                  </a:lnTo>
                  <a:lnTo>
                    <a:pt x="168568" y="1108952"/>
                  </a:lnTo>
                  <a:lnTo>
                    <a:pt x="165227" y="1047344"/>
                  </a:lnTo>
                  <a:lnTo>
                    <a:pt x="161886" y="985735"/>
                  </a:lnTo>
                  <a:lnTo>
                    <a:pt x="158545" y="924127"/>
                  </a:lnTo>
                  <a:lnTo>
                    <a:pt x="155205" y="862518"/>
                  </a:lnTo>
                  <a:lnTo>
                    <a:pt x="151864" y="800910"/>
                  </a:lnTo>
                  <a:lnTo>
                    <a:pt x="148523" y="739301"/>
                  </a:lnTo>
                  <a:lnTo>
                    <a:pt x="145182" y="677693"/>
                  </a:lnTo>
                  <a:lnTo>
                    <a:pt x="141841" y="616084"/>
                  </a:lnTo>
                  <a:lnTo>
                    <a:pt x="138501" y="554476"/>
                  </a:lnTo>
                  <a:lnTo>
                    <a:pt x="135160" y="492867"/>
                  </a:lnTo>
                  <a:lnTo>
                    <a:pt x="131819" y="431259"/>
                  </a:lnTo>
                  <a:lnTo>
                    <a:pt x="128478" y="369650"/>
                  </a:lnTo>
                  <a:lnTo>
                    <a:pt x="125137" y="308042"/>
                  </a:lnTo>
                  <a:lnTo>
                    <a:pt x="121797" y="246433"/>
                  </a:lnTo>
                  <a:lnTo>
                    <a:pt x="118456" y="184825"/>
                  </a:lnTo>
                  <a:lnTo>
                    <a:pt x="115115" y="123216"/>
                  </a:lnTo>
                  <a:lnTo>
                    <a:pt x="111774" y="61608"/>
                  </a:lnTo>
                  <a:lnTo>
                    <a:pt x="108433" y="0"/>
                  </a:lnTo>
                  <a:lnTo>
                    <a:pt x="0" y="9270"/>
                  </a:lnTo>
                  <a:lnTo>
                    <a:pt x="7165" y="70552"/>
                  </a:lnTo>
                  <a:lnTo>
                    <a:pt x="14331" y="131833"/>
                  </a:lnTo>
                  <a:lnTo>
                    <a:pt x="21496" y="193114"/>
                  </a:lnTo>
                  <a:lnTo>
                    <a:pt x="28662" y="254396"/>
                  </a:lnTo>
                  <a:lnTo>
                    <a:pt x="35828" y="315677"/>
                  </a:lnTo>
                  <a:lnTo>
                    <a:pt x="42993" y="376959"/>
                  </a:lnTo>
                  <a:lnTo>
                    <a:pt x="50159" y="438240"/>
                  </a:lnTo>
                  <a:lnTo>
                    <a:pt x="57325" y="499522"/>
                  </a:lnTo>
                  <a:lnTo>
                    <a:pt x="64490" y="560803"/>
                  </a:lnTo>
                  <a:lnTo>
                    <a:pt x="71656" y="622085"/>
                  </a:lnTo>
                  <a:lnTo>
                    <a:pt x="78821" y="683366"/>
                  </a:lnTo>
                  <a:lnTo>
                    <a:pt x="85987" y="744648"/>
                  </a:lnTo>
                  <a:lnTo>
                    <a:pt x="93153" y="805929"/>
                  </a:lnTo>
                  <a:lnTo>
                    <a:pt x="100318" y="867211"/>
                  </a:lnTo>
                  <a:lnTo>
                    <a:pt x="107484" y="928492"/>
                  </a:lnTo>
                  <a:lnTo>
                    <a:pt x="114650" y="989774"/>
                  </a:lnTo>
                  <a:lnTo>
                    <a:pt x="121815" y="1051055"/>
                  </a:lnTo>
                  <a:lnTo>
                    <a:pt x="128981" y="1112337"/>
                  </a:lnTo>
                  <a:lnTo>
                    <a:pt x="136147" y="1173618"/>
                  </a:lnTo>
                  <a:lnTo>
                    <a:pt x="143312" y="1234900"/>
                  </a:lnTo>
                  <a:lnTo>
                    <a:pt x="150478" y="1296181"/>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2366066" y="2199046"/>
              <a:ext cx="76662" cy="1294958"/>
            </a:xfrm>
            <a:custGeom>
              <a:avLst/>
              <a:gdLst/>
              <a:ahLst/>
              <a:cxnLst/>
              <a:rect l="0" t="0" r="0" b="0"/>
              <a:pathLst>
                <a:path w="76662" h="1294958">
                  <a:moveTo>
                    <a:pt x="76662" y="1294652"/>
                  </a:moveTo>
                  <a:lnTo>
                    <a:pt x="74206" y="1233002"/>
                  </a:lnTo>
                  <a:lnTo>
                    <a:pt x="71750" y="1171352"/>
                  </a:lnTo>
                  <a:lnTo>
                    <a:pt x="69295" y="1109701"/>
                  </a:lnTo>
                  <a:lnTo>
                    <a:pt x="66839" y="1048051"/>
                  </a:lnTo>
                  <a:lnTo>
                    <a:pt x="64383" y="986401"/>
                  </a:lnTo>
                  <a:lnTo>
                    <a:pt x="61927" y="924751"/>
                  </a:lnTo>
                  <a:lnTo>
                    <a:pt x="59472" y="863101"/>
                  </a:lnTo>
                  <a:lnTo>
                    <a:pt x="57016" y="801451"/>
                  </a:lnTo>
                  <a:lnTo>
                    <a:pt x="54560" y="739801"/>
                  </a:lnTo>
                  <a:lnTo>
                    <a:pt x="52105" y="678151"/>
                  </a:lnTo>
                  <a:lnTo>
                    <a:pt x="49649" y="616501"/>
                  </a:lnTo>
                  <a:lnTo>
                    <a:pt x="47193" y="554850"/>
                  </a:lnTo>
                  <a:lnTo>
                    <a:pt x="44737" y="493200"/>
                  </a:lnTo>
                  <a:lnTo>
                    <a:pt x="42282" y="431550"/>
                  </a:lnTo>
                  <a:lnTo>
                    <a:pt x="39826" y="369900"/>
                  </a:lnTo>
                  <a:lnTo>
                    <a:pt x="37370" y="308250"/>
                  </a:lnTo>
                  <a:lnTo>
                    <a:pt x="34915" y="246600"/>
                  </a:lnTo>
                  <a:lnTo>
                    <a:pt x="32459" y="184950"/>
                  </a:lnTo>
                  <a:lnTo>
                    <a:pt x="30003" y="123300"/>
                  </a:lnTo>
                  <a:lnTo>
                    <a:pt x="27547" y="61650"/>
                  </a:lnTo>
                  <a:lnTo>
                    <a:pt x="25092" y="0"/>
                  </a:lnTo>
                  <a:lnTo>
                    <a:pt x="0" y="1180"/>
                  </a:lnTo>
                  <a:lnTo>
                    <a:pt x="3340" y="62788"/>
                  </a:lnTo>
                  <a:lnTo>
                    <a:pt x="6681" y="124396"/>
                  </a:lnTo>
                  <a:lnTo>
                    <a:pt x="10022" y="186005"/>
                  </a:lnTo>
                  <a:lnTo>
                    <a:pt x="13363" y="247613"/>
                  </a:lnTo>
                  <a:lnTo>
                    <a:pt x="16704" y="309222"/>
                  </a:lnTo>
                  <a:lnTo>
                    <a:pt x="20044" y="370830"/>
                  </a:lnTo>
                  <a:lnTo>
                    <a:pt x="23385" y="432439"/>
                  </a:lnTo>
                  <a:lnTo>
                    <a:pt x="26726" y="494047"/>
                  </a:lnTo>
                  <a:lnTo>
                    <a:pt x="30067" y="555656"/>
                  </a:lnTo>
                  <a:lnTo>
                    <a:pt x="33408" y="617264"/>
                  </a:lnTo>
                  <a:lnTo>
                    <a:pt x="36748" y="678873"/>
                  </a:lnTo>
                  <a:lnTo>
                    <a:pt x="40089" y="740481"/>
                  </a:lnTo>
                  <a:lnTo>
                    <a:pt x="43430" y="802090"/>
                  </a:lnTo>
                  <a:lnTo>
                    <a:pt x="46771" y="863698"/>
                  </a:lnTo>
                  <a:lnTo>
                    <a:pt x="50112" y="925307"/>
                  </a:lnTo>
                  <a:lnTo>
                    <a:pt x="53452" y="986915"/>
                  </a:lnTo>
                  <a:lnTo>
                    <a:pt x="56793" y="1048524"/>
                  </a:lnTo>
                  <a:lnTo>
                    <a:pt x="60134" y="1110132"/>
                  </a:lnTo>
                  <a:lnTo>
                    <a:pt x="63475" y="1171741"/>
                  </a:lnTo>
                  <a:lnTo>
                    <a:pt x="66816" y="1233349"/>
                  </a:lnTo>
                  <a:lnTo>
                    <a:pt x="70156" y="1294958"/>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2391158" y="2198468"/>
              <a:ext cx="55833" cy="1295229"/>
            </a:xfrm>
            <a:custGeom>
              <a:avLst/>
              <a:gdLst/>
              <a:ahLst/>
              <a:cxnLst/>
              <a:rect l="0" t="0" r="0" b="0"/>
              <a:pathLst>
                <a:path w="55833" h="1295229">
                  <a:moveTo>
                    <a:pt x="55833" y="1295080"/>
                  </a:moveTo>
                  <a:lnTo>
                    <a:pt x="53958" y="1233409"/>
                  </a:lnTo>
                  <a:lnTo>
                    <a:pt x="52082" y="1171739"/>
                  </a:lnTo>
                  <a:lnTo>
                    <a:pt x="50206" y="1110068"/>
                  </a:lnTo>
                  <a:lnTo>
                    <a:pt x="48331" y="1048398"/>
                  </a:lnTo>
                  <a:lnTo>
                    <a:pt x="46455" y="986727"/>
                  </a:lnTo>
                  <a:lnTo>
                    <a:pt x="44579" y="925057"/>
                  </a:lnTo>
                  <a:lnTo>
                    <a:pt x="42704" y="863386"/>
                  </a:lnTo>
                  <a:lnTo>
                    <a:pt x="40828" y="801716"/>
                  </a:lnTo>
                  <a:lnTo>
                    <a:pt x="38952" y="740045"/>
                  </a:lnTo>
                  <a:lnTo>
                    <a:pt x="37077" y="678375"/>
                  </a:lnTo>
                  <a:lnTo>
                    <a:pt x="35201" y="616704"/>
                  </a:lnTo>
                  <a:lnTo>
                    <a:pt x="33325" y="555034"/>
                  </a:lnTo>
                  <a:lnTo>
                    <a:pt x="31450" y="493363"/>
                  </a:lnTo>
                  <a:lnTo>
                    <a:pt x="29574" y="431693"/>
                  </a:lnTo>
                  <a:lnTo>
                    <a:pt x="27698" y="370022"/>
                  </a:lnTo>
                  <a:lnTo>
                    <a:pt x="25823" y="308352"/>
                  </a:lnTo>
                  <a:lnTo>
                    <a:pt x="23947" y="246681"/>
                  </a:lnTo>
                  <a:lnTo>
                    <a:pt x="22071" y="185011"/>
                  </a:lnTo>
                  <a:lnTo>
                    <a:pt x="20196" y="123340"/>
                  </a:lnTo>
                  <a:lnTo>
                    <a:pt x="18320" y="61670"/>
                  </a:lnTo>
                  <a:lnTo>
                    <a:pt x="16444" y="0"/>
                  </a:lnTo>
                  <a:lnTo>
                    <a:pt x="0" y="577"/>
                  </a:lnTo>
                  <a:lnTo>
                    <a:pt x="2455" y="62227"/>
                  </a:lnTo>
                  <a:lnTo>
                    <a:pt x="4911" y="123877"/>
                  </a:lnTo>
                  <a:lnTo>
                    <a:pt x="7367" y="185527"/>
                  </a:lnTo>
                  <a:lnTo>
                    <a:pt x="9822" y="247178"/>
                  </a:lnTo>
                  <a:lnTo>
                    <a:pt x="12278" y="308828"/>
                  </a:lnTo>
                  <a:lnTo>
                    <a:pt x="14734" y="370478"/>
                  </a:lnTo>
                  <a:lnTo>
                    <a:pt x="17190" y="432128"/>
                  </a:lnTo>
                  <a:lnTo>
                    <a:pt x="19645" y="493778"/>
                  </a:lnTo>
                  <a:lnTo>
                    <a:pt x="22101" y="555428"/>
                  </a:lnTo>
                  <a:lnTo>
                    <a:pt x="24557" y="617078"/>
                  </a:lnTo>
                  <a:lnTo>
                    <a:pt x="27012" y="678728"/>
                  </a:lnTo>
                  <a:lnTo>
                    <a:pt x="29468" y="740378"/>
                  </a:lnTo>
                  <a:lnTo>
                    <a:pt x="31924" y="802029"/>
                  </a:lnTo>
                  <a:lnTo>
                    <a:pt x="34380" y="863679"/>
                  </a:lnTo>
                  <a:lnTo>
                    <a:pt x="36835" y="925329"/>
                  </a:lnTo>
                  <a:lnTo>
                    <a:pt x="39291" y="986979"/>
                  </a:lnTo>
                  <a:lnTo>
                    <a:pt x="41747" y="1048629"/>
                  </a:lnTo>
                  <a:lnTo>
                    <a:pt x="44203" y="1110279"/>
                  </a:lnTo>
                  <a:lnTo>
                    <a:pt x="46658" y="1171929"/>
                  </a:lnTo>
                  <a:lnTo>
                    <a:pt x="49114" y="1233579"/>
                  </a:lnTo>
                  <a:lnTo>
                    <a:pt x="51570" y="1295229"/>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2407603" y="2198096"/>
              <a:ext cx="43054" cy="1295452"/>
            </a:xfrm>
            <a:custGeom>
              <a:avLst/>
              <a:gdLst/>
              <a:ahLst/>
              <a:cxnLst/>
              <a:rect l="0" t="0" r="0" b="0"/>
              <a:pathLst>
                <a:path w="43054" h="1295452">
                  <a:moveTo>
                    <a:pt x="43054" y="1295356"/>
                  </a:moveTo>
                  <a:lnTo>
                    <a:pt x="41677" y="1233672"/>
                  </a:lnTo>
                  <a:lnTo>
                    <a:pt x="40300" y="1171989"/>
                  </a:lnTo>
                  <a:lnTo>
                    <a:pt x="38923" y="1110305"/>
                  </a:lnTo>
                  <a:lnTo>
                    <a:pt x="37546" y="1048621"/>
                  </a:lnTo>
                  <a:lnTo>
                    <a:pt x="36169" y="986938"/>
                  </a:lnTo>
                  <a:lnTo>
                    <a:pt x="34792" y="925254"/>
                  </a:lnTo>
                  <a:lnTo>
                    <a:pt x="33415" y="863570"/>
                  </a:lnTo>
                  <a:lnTo>
                    <a:pt x="32038" y="801887"/>
                  </a:lnTo>
                  <a:lnTo>
                    <a:pt x="30661" y="740203"/>
                  </a:lnTo>
                  <a:lnTo>
                    <a:pt x="29284" y="678519"/>
                  </a:lnTo>
                  <a:lnTo>
                    <a:pt x="27907" y="616836"/>
                  </a:lnTo>
                  <a:lnTo>
                    <a:pt x="26530" y="555152"/>
                  </a:lnTo>
                  <a:lnTo>
                    <a:pt x="25154" y="493469"/>
                  </a:lnTo>
                  <a:lnTo>
                    <a:pt x="23777" y="431785"/>
                  </a:lnTo>
                  <a:lnTo>
                    <a:pt x="22400" y="370101"/>
                  </a:lnTo>
                  <a:lnTo>
                    <a:pt x="21023" y="308418"/>
                  </a:lnTo>
                  <a:lnTo>
                    <a:pt x="19646" y="246734"/>
                  </a:lnTo>
                  <a:lnTo>
                    <a:pt x="18269" y="185050"/>
                  </a:lnTo>
                  <a:lnTo>
                    <a:pt x="16892" y="123367"/>
                  </a:lnTo>
                  <a:lnTo>
                    <a:pt x="15515" y="61683"/>
                  </a:lnTo>
                  <a:lnTo>
                    <a:pt x="14138" y="0"/>
                  </a:lnTo>
                  <a:lnTo>
                    <a:pt x="0" y="372"/>
                  </a:lnTo>
                  <a:lnTo>
                    <a:pt x="1875" y="62043"/>
                  </a:lnTo>
                  <a:lnTo>
                    <a:pt x="3751" y="123713"/>
                  </a:lnTo>
                  <a:lnTo>
                    <a:pt x="5626" y="185384"/>
                  </a:lnTo>
                  <a:lnTo>
                    <a:pt x="7502" y="247054"/>
                  </a:lnTo>
                  <a:lnTo>
                    <a:pt x="9378" y="308725"/>
                  </a:lnTo>
                  <a:lnTo>
                    <a:pt x="11253" y="370395"/>
                  </a:lnTo>
                  <a:lnTo>
                    <a:pt x="13129" y="432066"/>
                  </a:lnTo>
                  <a:lnTo>
                    <a:pt x="15005" y="493736"/>
                  </a:lnTo>
                  <a:lnTo>
                    <a:pt x="16880" y="555407"/>
                  </a:lnTo>
                  <a:lnTo>
                    <a:pt x="18756" y="617077"/>
                  </a:lnTo>
                  <a:lnTo>
                    <a:pt x="20632" y="678748"/>
                  </a:lnTo>
                  <a:lnTo>
                    <a:pt x="22507" y="740418"/>
                  </a:lnTo>
                  <a:lnTo>
                    <a:pt x="24383" y="802089"/>
                  </a:lnTo>
                  <a:lnTo>
                    <a:pt x="26259" y="863759"/>
                  </a:lnTo>
                  <a:lnTo>
                    <a:pt x="28134" y="925430"/>
                  </a:lnTo>
                  <a:lnTo>
                    <a:pt x="30010" y="987100"/>
                  </a:lnTo>
                  <a:lnTo>
                    <a:pt x="31886" y="1048771"/>
                  </a:lnTo>
                  <a:lnTo>
                    <a:pt x="33761" y="1110441"/>
                  </a:lnTo>
                  <a:lnTo>
                    <a:pt x="35637" y="1172112"/>
                  </a:lnTo>
                  <a:lnTo>
                    <a:pt x="37513" y="1233782"/>
                  </a:lnTo>
                  <a:lnTo>
                    <a:pt x="39388" y="1295452"/>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2421741" y="2197867"/>
              <a:ext cx="32058" cy="1295584"/>
            </a:xfrm>
            <a:custGeom>
              <a:avLst/>
              <a:gdLst/>
              <a:ahLst/>
              <a:cxnLst/>
              <a:rect l="0" t="0" r="0" b="0"/>
              <a:pathLst>
                <a:path w="32058" h="1295584">
                  <a:moveTo>
                    <a:pt x="32058" y="1295525"/>
                  </a:moveTo>
                  <a:lnTo>
                    <a:pt x="31109" y="1233833"/>
                  </a:lnTo>
                  <a:lnTo>
                    <a:pt x="30160" y="1172142"/>
                  </a:lnTo>
                  <a:lnTo>
                    <a:pt x="29210" y="1110450"/>
                  </a:lnTo>
                  <a:lnTo>
                    <a:pt x="28261" y="1048758"/>
                  </a:lnTo>
                  <a:lnTo>
                    <a:pt x="27312" y="987067"/>
                  </a:lnTo>
                  <a:lnTo>
                    <a:pt x="26362" y="925375"/>
                  </a:lnTo>
                  <a:lnTo>
                    <a:pt x="25413" y="863683"/>
                  </a:lnTo>
                  <a:lnTo>
                    <a:pt x="24464" y="801992"/>
                  </a:lnTo>
                  <a:lnTo>
                    <a:pt x="23514" y="740300"/>
                  </a:lnTo>
                  <a:lnTo>
                    <a:pt x="22565" y="678608"/>
                  </a:lnTo>
                  <a:lnTo>
                    <a:pt x="21616" y="616916"/>
                  </a:lnTo>
                  <a:lnTo>
                    <a:pt x="20666" y="555225"/>
                  </a:lnTo>
                  <a:lnTo>
                    <a:pt x="19717" y="493533"/>
                  </a:lnTo>
                  <a:lnTo>
                    <a:pt x="18768" y="431841"/>
                  </a:lnTo>
                  <a:lnTo>
                    <a:pt x="17818" y="370150"/>
                  </a:lnTo>
                  <a:lnTo>
                    <a:pt x="16869" y="308458"/>
                  </a:lnTo>
                  <a:lnTo>
                    <a:pt x="15920" y="246766"/>
                  </a:lnTo>
                  <a:lnTo>
                    <a:pt x="14970" y="185075"/>
                  </a:lnTo>
                  <a:lnTo>
                    <a:pt x="14021" y="123383"/>
                  </a:lnTo>
                  <a:lnTo>
                    <a:pt x="13072" y="61691"/>
                  </a:lnTo>
                  <a:lnTo>
                    <a:pt x="12122" y="0"/>
                  </a:lnTo>
                  <a:lnTo>
                    <a:pt x="0" y="228"/>
                  </a:lnTo>
                  <a:lnTo>
                    <a:pt x="1376" y="61912"/>
                  </a:lnTo>
                  <a:lnTo>
                    <a:pt x="2753" y="123595"/>
                  </a:lnTo>
                  <a:lnTo>
                    <a:pt x="4130" y="185279"/>
                  </a:lnTo>
                  <a:lnTo>
                    <a:pt x="5507" y="246963"/>
                  </a:lnTo>
                  <a:lnTo>
                    <a:pt x="6884" y="308646"/>
                  </a:lnTo>
                  <a:lnTo>
                    <a:pt x="8261" y="370330"/>
                  </a:lnTo>
                  <a:lnTo>
                    <a:pt x="9638" y="432014"/>
                  </a:lnTo>
                  <a:lnTo>
                    <a:pt x="11015" y="493697"/>
                  </a:lnTo>
                  <a:lnTo>
                    <a:pt x="12392" y="555381"/>
                  </a:lnTo>
                  <a:lnTo>
                    <a:pt x="13769" y="617064"/>
                  </a:lnTo>
                  <a:lnTo>
                    <a:pt x="15146" y="678748"/>
                  </a:lnTo>
                  <a:lnTo>
                    <a:pt x="16523" y="740432"/>
                  </a:lnTo>
                  <a:lnTo>
                    <a:pt x="17900" y="802115"/>
                  </a:lnTo>
                  <a:lnTo>
                    <a:pt x="19277" y="863799"/>
                  </a:lnTo>
                  <a:lnTo>
                    <a:pt x="20654" y="925483"/>
                  </a:lnTo>
                  <a:lnTo>
                    <a:pt x="22031" y="987166"/>
                  </a:lnTo>
                  <a:lnTo>
                    <a:pt x="23408" y="1048850"/>
                  </a:lnTo>
                  <a:lnTo>
                    <a:pt x="24785" y="1110533"/>
                  </a:lnTo>
                  <a:lnTo>
                    <a:pt x="26162" y="1172217"/>
                  </a:lnTo>
                  <a:lnTo>
                    <a:pt x="27538" y="1233901"/>
                  </a:lnTo>
                  <a:lnTo>
                    <a:pt x="28915" y="1295584"/>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2433864" y="2197739"/>
              <a:ext cx="22606" cy="1295653"/>
            </a:xfrm>
            <a:custGeom>
              <a:avLst/>
              <a:gdLst/>
              <a:ahLst/>
              <a:cxnLst/>
              <a:rect l="0" t="0" r="0" b="0"/>
              <a:pathLst>
                <a:path w="22606" h="1295653">
                  <a:moveTo>
                    <a:pt x="22606" y="1295620"/>
                  </a:moveTo>
                  <a:lnTo>
                    <a:pt x="22020" y="1233924"/>
                  </a:lnTo>
                  <a:lnTo>
                    <a:pt x="21434" y="1172228"/>
                  </a:lnTo>
                  <a:lnTo>
                    <a:pt x="20848" y="1110531"/>
                  </a:lnTo>
                  <a:lnTo>
                    <a:pt x="20262" y="1048835"/>
                  </a:lnTo>
                  <a:lnTo>
                    <a:pt x="19676" y="987139"/>
                  </a:lnTo>
                  <a:lnTo>
                    <a:pt x="19090" y="925443"/>
                  </a:lnTo>
                  <a:lnTo>
                    <a:pt x="18504" y="863747"/>
                  </a:lnTo>
                  <a:lnTo>
                    <a:pt x="17918" y="802050"/>
                  </a:lnTo>
                  <a:lnTo>
                    <a:pt x="17332" y="740354"/>
                  </a:lnTo>
                  <a:lnTo>
                    <a:pt x="16746" y="678658"/>
                  </a:lnTo>
                  <a:lnTo>
                    <a:pt x="16160" y="616962"/>
                  </a:lnTo>
                  <a:lnTo>
                    <a:pt x="15574" y="555265"/>
                  </a:lnTo>
                  <a:lnTo>
                    <a:pt x="14987" y="493569"/>
                  </a:lnTo>
                  <a:lnTo>
                    <a:pt x="14401" y="431873"/>
                  </a:lnTo>
                  <a:lnTo>
                    <a:pt x="13815" y="370177"/>
                  </a:lnTo>
                  <a:lnTo>
                    <a:pt x="13229" y="308481"/>
                  </a:lnTo>
                  <a:lnTo>
                    <a:pt x="12643" y="246784"/>
                  </a:lnTo>
                  <a:lnTo>
                    <a:pt x="12057" y="185088"/>
                  </a:lnTo>
                  <a:lnTo>
                    <a:pt x="11471" y="123392"/>
                  </a:lnTo>
                  <a:lnTo>
                    <a:pt x="10885" y="61696"/>
                  </a:lnTo>
                  <a:lnTo>
                    <a:pt x="10299" y="0"/>
                  </a:lnTo>
                  <a:lnTo>
                    <a:pt x="0" y="128"/>
                  </a:lnTo>
                  <a:lnTo>
                    <a:pt x="949" y="61819"/>
                  </a:lnTo>
                  <a:lnTo>
                    <a:pt x="1898" y="123511"/>
                  </a:lnTo>
                  <a:lnTo>
                    <a:pt x="2848" y="185203"/>
                  </a:lnTo>
                  <a:lnTo>
                    <a:pt x="3797" y="246894"/>
                  </a:lnTo>
                  <a:lnTo>
                    <a:pt x="4746" y="308586"/>
                  </a:lnTo>
                  <a:lnTo>
                    <a:pt x="5696" y="370278"/>
                  </a:lnTo>
                  <a:lnTo>
                    <a:pt x="6645" y="431970"/>
                  </a:lnTo>
                  <a:lnTo>
                    <a:pt x="7594" y="493661"/>
                  </a:lnTo>
                  <a:lnTo>
                    <a:pt x="8544" y="555353"/>
                  </a:lnTo>
                  <a:lnTo>
                    <a:pt x="9493" y="617045"/>
                  </a:lnTo>
                  <a:lnTo>
                    <a:pt x="10442" y="678736"/>
                  </a:lnTo>
                  <a:lnTo>
                    <a:pt x="11392" y="740428"/>
                  </a:lnTo>
                  <a:lnTo>
                    <a:pt x="12341" y="802120"/>
                  </a:lnTo>
                  <a:lnTo>
                    <a:pt x="13290" y="863811"/>
                  </a:lnTo>
                  <a:lnTo>
                    <a:pt x="14240" y="925503"/>
                  </a:lnTo>
                  <a:lnTo>
                    <a:pt x="15189" y="987195"/>
                  </a:lnTo>
                  <a:lnTo>
                    <a:pt x="16138" y="1048887"/>
                  </a:lnTo>
                  <a:lnTo>
                    <a:pt x="17088" y="1110578"/>
                  </a:lnTo>
                  <a:lnTo>
                    <a:pt x="18037" y="1172270"/>
                  </a:lnTo>
                  <a:lnTo>
                    <a:pt x="18986" y="1233962"/>
                  </a:lnTo>
                  <a:lnTo>
                    <a:pt x="19936" y="1295653"/>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2444164" y="2197700"/>
              <a:ext cx="13560" cy="1295659"/>
            </a:xfrm>
            <a:custGeom>
              <a:avLst/>
              <a:gdLst/>
              <a:ahLst/>
              <a:cxnLst/>
              <a:rect l="0" t="0" r="0" b="0"/>
              <a:pathLst>
                <a:path w="13560" h="1295659">
                  <a:moveTo>
                    <a:pt x="13560" y="1295649"/>
                  </a:moveTo>
                  <a:lnTo>
                    <a:pt x="13145" y="1233952"/>
                  </a:lnTo>
                  <a:lnTo>
                    <a:pt x="12729" y="1172254"/>
                  </a:lnTo>
                  <a:lnTo>
                    <a:pt x="12314" y="1110556"/>
                  </a:lnTo>
                  <a:lnTo>
                    <a:pt x="11898" y="1048859"/>
                  </a:lnTo>
                  <a:lnTo>
                    <a:pt x="11483" y="987161"/>
                  </a:lnTo>
                  <a:lnTo>
                    <a:pt x="11068" y="925464"/>
                  </a:lnTo>
                  <a:lnTo>
                    <a:pt x="10652" y="863766"/>
                  </a:lnTo>
                  <a:lnTo>
                    <a:pt x="10237" y="802068"/>
                  </a:lnTo>
                  <a:lnTo>
                    <a:pt x="9821" y="740371"/>
                  </a:lnTo>
                  <a:lnTo>
                    <a:pt x="9406" y="678673"/>
                  </a:lnTo>
                  <a:lnTo>
                    <a:pt x="8991" y="616976"/>
                  </a:lnTo>
                  <a:lnTo>
                    <a:pt x="8575" y="555278"/>
                  </a:lnTo>
                  <a:lnTo>
                    <a:pt x="8160" y="493580"/>
                  </a:lnTo>
                  <a:lnTo>
                    <a:pt x="7744" y="431883"/>
                  </a:lnTo>
                  <a:lnTo>
                    <a:pt x="7329" y="370185"/>
                  </a:lnTo>
                  <a:lnTo>
                    <a:pt x="6913" y="308488"/>
                  </a:lnTo>
                  <a:lnTo>
                    <a:pt x="6498" y="246790"/>
                  </a:lnTo>
                  <a:lnTo>
                    <a:pt x="6083" y="185092"/>
                  </a:lnTo>
                  <a:lnTo>
                    <a:pt x="5667" y="123395"/>
                  </a:lnTo>
                  <a:lnTo>
                    <a:pt x="5252" y="61697"/>
                  </a:lnTo>
                  <a:lnTo>
                    <a:pt x="4836" y="0"/>
                  </a:lnTo>
                  <a:lnTo>
                    <a:pt x="0" y="39"/>
                  </a:lnTo>
                  <a:lnTo>
                    <a:pt x="586" y="61735"/>
                  </a:lnTo>
                  <a:lnTo>
                    <a:pt x="1172" y="123431"/>
                  </a:lnTo>
                  <a:lnTo>
                    <a:pt x="1758" y="185127"/>
                  </a:lnTo>
                  <a:lnTo>
                    <a:pt x="2344" y="246824"/>
                  </a:lnTo>
                  <a:lnTo>
                    <a:pt x="2930" y="308520"/>
                  </a:lnTo>
                  <a:lnTo>
                    <a:pt x="3516" y="370216"/>
                  </a:lnTo>
                  <a:lnTo>
                    <a:pt x="4102" y="431912"/>
                  </a:lnTo>
                  <a:lnTo>
                    <a:pt x="4688" y="493608"/>
                  </a:lnTo>
                  <a:lnTo>
                    <a:pt x="5274" y="555305"/>
                  </a:lnTo>
                  <a:lnTo>
                    <a:pt x="5860" y="617001"/>
                  </a:lnTo>
                  <a:lnTo>
                    <a:pt x="6446" y="678697"/>
                  </a:lnTo>
                  <a:lnTo>
                    <a:pt x="7032" y="740393"/>
                  </a:lnTo>
                  <a:lnTo>
                    <a:pt x="7618" y="802090"/>
                  </a:lnTo>
                  <a:lnTo>
                    <a:pt x="8204" y="863786"/>
                  </a:lnTo>
                  <a:lnTo>
                    <a:pt x="8790" y="925482"/>
                  </a:lnTo>
                  <a:lnTo>
                    <a:pt x="9376" y="987178"/>
                  </a:lnTo>
                  <a:lnTo>
                    <a:pt x="9962" y="1048874"/>
                  </a:lnTo>
                  <a:lnTo>
                    <a:pt x="10548" y="1110571"/>
                  </a:lnTo>
                  <a:lnTo>
                    <a:pt x="11134" y="1172267"/>
                  </a:lnTo>
                  <a:lnTo>
                    <a:pt x="11720" y="1233963"/>
                  </a:lnTo>
                  <a:lnTo>
                    <a:pt x="12306" y="1295659"/>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2449001" y="2197676"/>
              <a:ext cx="9825" cy="1295673"/>
            </a:xfrm>
            <a:custGeom>
              <a:avLst/>
              <a:gdLst/>
              <a:ahLst/>
              <a:cxnLst/>
              <a:rect l="0" t="0" r="0" b="0"/>
              <a:pathLst>
                <a:path w="9825" h="1295673">
                  <a:moveTo>
                    <a:pt x="9825" y="1295667"/>
                  </a:moveTo>
                  <a:lnTo>
                    <a:pt x="9560" y="1233968"/>
                  </a:lnTo>
                  <a:lnTo>
                    <a:pt x="9294" y="1172270"/>
                  </a:lnTo>
                  <a:lnTo>
                    <a:pt x="9029" y="1110571"/>
                  </a:lnTo>
                  <a:lnTo>
                    <a:pt x="8763" y="1048873"/>
                  </a:lnTo>
                  <a:lnTo>
                    <a:pt x="8498" y="987174"/>
                  </a:lnTo>
                  <a:lnTo>
                    <a:pt x="8232" y="925476"/>
                  </a:lnTo>
                  <a:lnTo>
                    <a:pt x="7967" y="863778"/>
                  </a:lnTo>
                  <a:lnTo>
                    <a:pt x="7701" y="802079"/>
                  </a:lnTo>
                  <a:lnTo>
                    <a:pt x="7436" y="740381"/>
                  </a:lnTo>
                  <a:lnTo>
                    <a:pt x="7170" y="678682"/>
                  </a:lnTo>
                  <a:lnTo>
                    <a:pt x="6905" y="616984"/>
                  </a:lnTo>
                  <a:lnTo>
                    <a:pt x="6639" y="555285"/>
                  </a:lnTo>
                  <a:lnTo>
                    <a:pt x="6374" y="493587"/>
                  </a:lnTo>
                  <a:lnTo>
                    <a:pt x="6108" y="431889"/>
                  </a:lnTo>
                  <a:lnTo>
                    <a:pt x="5843" y="370190"/>
                  </a:lnTo>
                  <a:lnTo>
                    <a:pt x="5577" y="308492"/>
                  </a:lnTo>
                  <a:lnTo>
                    <a:pt x="5312" y="246793"/>
                  </a:lnTo>
                  <a:lnTo>
                    <a:pt x="5046" y="185095"/>
                  </a:lnTo>
                  <a:lnTo>
                    <a:pt x="4781" y="123396"/>
                  </a:lnTo>
                  <a:lnTo>
                    <a:pt x="4515" y="61698"/>
                  </a:lnTo>
                  <a:lnTo>
                    <a:pt x="4250" y="0"/>
                  </a:lnTo>
                  <a:lnTo>
                    <a:pt x="0" y="23"/>
                  </a:lnTo>
                  <a:lnTo>
                    <a:pt x="415" y="61721"/>
                  </a:lnTo>
                  <a:lnTo>
                    <a:pt x="830" y="123418"/>
                  </a:lnTo>
                  <a:lnTo>
                    <a:pt x="1246" y="185116"/>
                  </a:lnTo>
                  <a:lnTo>
                    <a:pt x="1661" y="246813"/>
                  </a:lnTo>
                  <a:lnTo>
                    <a:pt x="2077" y="308511"/>
                  </a:lnTo>
                  <a:lnTo>
                    <a:pt x="2492" y="370209"/>
                  </a:lnTo>
                  <a:lnTo>
                    <a:pt x="2907" y="431906"/>
                  </a:lnTo>
                  <a:lnTo>
                    <a:pt x="3323" y="493604"/>
                  </a:lnTo>
                  <a:lnTo>
                    <a:pt x="3738" y="555301"/>
                  </a:lnTo>
                  <a:lnTo>
                    <a:pt x="4154" y="616999"/>
                  </a:lnTo>
                  <a:lnTo>
                    <a:pt x="4569" y="678697"/>
                  </a:lnTo>
                  <a:lnTo>
                    <a:pt x="4984" y="740394"/>
                  </a:lnTo>
                  <a:lnTo>
                    <a:pt x="5400" y="802092"/>
                  </a:lnTo>
                  <a:lnTo>
                    <a:pt x="5815" y="863789"/>
                  </a:lnTo>
                  <a:lnTo>
                    <a:pt x="6231" y="925487"/>
                  </a:lnTo>
                  <a:lnTo>
                    <a:pt x="6646" y="987185"/>
                  </a:lnTo>
                  <a:lnTo>
                    <a:pt x="7062" y="1048882"/>
                  </a:lnTo>
                  <a:lnTo>
                    <a:pt x="7477" y="1110580"/>
                  </a:lnTo>
                  <a:lnTo>
                    <a:pt x="7892" y="1172277"/>
                  </a:lnTo>
                  <a:lnTo>
                    <a:pt x="8308" y="1233975"/>
                  </a:lnTo>
                  <a:lnTo>
                    <a:pt x="8723" y="1295673"/>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2453251" y="2197665"/>
              <a:ext cx="6437" cy="1295678"/>
            </a:xfrm>
            <a:custGeom>
              <a:avLst/>
              <a:gdLst/>
              <a:ahLst/>
              <a:cxnLst/>
              <a:rect l="0" t="0" r="0" b="0"/>
              <a:pathLst>
                <a:path w="6437" h="1295678">
                  <a:moveTo>
                    <a:pt x="6437" y="1295675"/>
                  </a:moveTo>
                  <a:lnTo>
                    <a:pt x="6289" y="1233976"/>
                  </a:lnTo>
                  <a:lnTo>
                    <a:pt x="6141" y="1172277"/>
                  </a:lnTo>
                  <a:lnTo>
                    <a:pt x="5992" y="1110578"/>
                  </a:lnTo>
                  <a:lnTo>
                    <a:pt x="5844" y="1048879"/>
                  </a:lnTo>
                  <a:lnTo>
                    <a:pt x="5696" y="987181"/>
                  </a:lnTo>
                  <a:lnTo>
                    <a:pt x="5548" y="925482"/>
                  </a:lnTo>
                  <a:lnTo>
                    <a:pt x="5400" y="863783"/>
                  </a:lnTo>
                  <a:lnTo>
                    <a:pt x="5252" y="802084"/>
                  </a:lnTo>
                  <a:lnTo>
                    <a:pt x="5103" y="740385"/>
                  </a:lnTo>
                  <a:lnTo>
                    <a:pt x="4955" y="678687"/>
                  </a:lnTo>
                  <a:lnTo>
                    <a:pt x="4807" y="616988"/>
                  </a:lnTo>
                  <a:lnTo>
                    <a:pt x="4659" y="555289"/>
                  </a:lnTo>
                  <a:lnTo>
                    <a:pt x="4511" y="493590"/>
                  </a:lnTo>
                  <a:lnTo>
                    <a:pt x="4363" y="431891"/>
                  </a:lnTo>
                  <a:lnTo>
                    <a:pt x="4214" y="370192"/>
                  </a:lnTo>
                  <a:lnTo>
                    <a:pt x="4066" y="308494"/>
                  </a:lnTo>
                  <a:lnTo>
                    <a:pt x="3918" y="246795"/>
                  </a:lnTo>
                  <a:lnTo>
                    <a:pt x="3770" y="185096"/>
                  </a:lnTo>
                  <a:lnTo>
                    <a:pt x="3622" y="123397"/>
                  </a:lnTo>
                  <a:lnTo>
                    <a:pt x="3473" y="61698"/>
                  </a:lnTo>
                  <a:lnTo>
                    <a:pt x="3325" y="0"/>
                  </a:lnTo>
                  <a:lnTo>
                    <a:pt x="0" y="11"/>
                  </a:lnTo>
                  <a:lnTo>
                    <a:pt x="265" y="61709"/>
                  </a:lnTo>
                  <a:lnTo>
                    <a:pt x="530" y="123408"/>
                  </a:lnTo>
                  <a:lnTo>
                    <a:pt x="796" y="185106"/>
                  </a:lnTo>
                  <a:lnTo>
                    <a:pt x="1061" y="246804"/>
                  </a:lnTo>
                  <a:lnTo>
                    <a:pt x="1327" y="308503"/>
                  </a:lnTo>
                  <a:lnTo>
                    <a:pt x="1592" y="370201"/>
                  </a:lnTo>
                  <a:lnTo>
                    <a:pt x="1858" y="431900"/>
                  </a:lnTo>
                  <a:lnTo>
                    <a:pt x="2123" y="493598"/>
                  </a:lnTo>
                  <a:lnTo>
                    <a:pt x="2389" y="555297"/>
                  </a:lnTo>
                  <a:lnTo>
                    <a:pt x="2654" y="616995"/>
                  </a:lnTo>
                  <a:lnTo>
                    <a:pt x="2920" y="678693"/>
                  </a:lnTo>
                  <a:lnTo>
                    <a:pt x="3185" y="740392"/>
                  </a:lnTo>
                  <a:lnTo>
                    <a:pt x="3451" y="802090"/>
                  </a:lnTo>
                  <a:lnTo>
                    <a:pt x="3716" y="863789"/>
                  </a:lnTo>
                  <a:lnTo>
                    <a:pt x="3982" y="925487"/>
                  </a:lnTo>
                  <a:lnTo>
                    <a:pt x="4247" y="987186"/>
                  </a:lnTo>
                  <a:lnTo>
                    <a:pt x="4513" y="1048884"/>
                  </a:lnTo>
                  <a:lnTo>
                    <a:pt x="4778" y="1110582"/>
                  </a:lnTo>
                  <a:lnTo>
                    <a:pt x="5044" y="1172281"/>
                  </a:lnTo>
                  <a:lnTo>
                    <a:pt x="5309" y="1233979"/>
                  </a:lnTo>
                  <a:lnTo>
                    <a:pt x="5575" y="1295678"/>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2456577" y="2197661"/>
              <a:ext cx="3659" cy="1295679"/>
            </a:xfrm>
            <a:custGeom>
              <a:avLst/>
              <a:gdLst/>
              <a:ahLst/>
              <a:cxnLst/>
              <a:rect l="0" t="0" r="0" b="0"/>
              <a:pathLst>
                <a:path w="3659" h="1295679">
                  <a:moveTo>
                    <a:pt x="3659" y="1295678"/>
                  </a:moveTo>
                  <a:lnTo>
                    <a:pt x="3585" y="1233979"/>
                  </a:lnTo>
                  <a:lnTo>
                    <a:pt x="3512" y="1172280"/>
                  </a:lnTo>
                  <a:lnTo>
                    <a:pt x="3438" y="1110581"/>
                  </a:lnTo>
                  <a:lnTo>
                    <a:pt x="3364" y="1048882"/>
                  </a:lnTo>
                  <a:lnTo>
                    <a:pt x="3291" y="987183"/>
                  </a:lnTo>
                  <a:lnTo>
                    <a:pt x="3217" y="925484"/>
                  </a:lnTo>
                  <a:lnTo>
                    <a:pt x="3143" y="863785"/>
                  </a:lnTo>
                  <a:lnTo>
                    <a:pt x="3070" y="802086"/>
                  </a:lnTo>
                  <a:lnTo>
                    <a:pt x="2996" y="740387"/>
                  </a:lnTo>
                  <a:lnTo>
                    <a:pt x="2922" y="678688"/>
                  </a:lnTo>
                  <a:lnTo>
                    <a:pt x="2849" y="616989"/>
                  </a:lnTo>
                  <a:lnTo>
                    <a:pt x="2775" y="555290"/>
                  </a:lnTo>
                  <a:lnTo>
                    <a:pt x="2701" y="493591"/>
                  </a:lnTo>
                  <a:lnTo>
                    <a:pt x="2628" y="431892"/>
                  </a:lnTo>
                  <a:lnTo>
                    <a:pt x="2554" y="370193"/>
                  </a:lnTo>
                  <a:lnTo>
                    <a:pt x="2481" y="308494"/>
                  </a:lnTo>
                  <a:lnTo>
                    <a:pt x="2407" y="246795"/>
                  </a:lnTo>
                  <a:lnTo>
                    <a:pt x="2333" y="185096"/>
                  </a:lnTo>
                  <a:lnTo>
                    <a:pt x="2260" y="123397"/>
                  </a:lnTo>
                  <a:lnTo>
                    <a:pt x="2186" y="61698"/>
                  </a:lnTo>
                  <a:lnTo>
                    <a:pt x="2112" y="0"/>
                  </a:lnTo>
                  <a:lnTo>
                    <a:pt x="0" y="3"/>
                  </a:lnTo>
                  <a:lnTo>
                    <a:pt x="148" y="61702"/>
                  </a:lnTo>
                  <a:lnTo>
                    <a:pt x="296" y="123401"/>
                  </a:lnTo>
                  <a:lnTo>
                    <a:pt x="444" y="185100"/>
                  </a:lnTo>
                  <a:lnTo>
                    <a:pt x="592" y="246799"/>
                  </a:lnTo>
                  <a:lnTo>
                    <a:pt x="740" y="308497"/>
                  </a:lnTo>
                  <a:lnTo>
                    <a:pt x="889" y="370196"/>
                  </a:lnTo>
                  <a:lnTo>
                    <a:pt x="1037" y="431895"/>
                  </a:lnTo>
                  <a:lnTo>
                    <a:pt x="1185" y="493594"/>
                  </a:lnTo>
                  <a:lnTo>
                    <a:pt x="1333" y="555293"/>
                  </a:lnTo>
                  <a:lnTo>
                    <a:pt x="1481" y="616992"/>
                  </a:lnTo>
                  <a:lnTo>
                    <a:pt x="1629" y="678690"/>
                  </a:lnTo>
                  <a:lnTo>
                    <a:pt x="1778" y="740389"/>
                  </a:lnTo>
                  <a:lnTo>
                    <a:pt x="1926" y="802088"/>
                  </a:lnTo>
                  <a:lnTo>
                    <a:pt x="2074" y="863787"/>
                  </a:lnTo>
                  <a:lnTo>
                    <a:pt x="2222" y="925486"/>
                  </a:lnTo>
                  <a:lnTo>
                    <a:pt x="2370" y="987184"/>
                  </a:lnTo>
                  <a:lnTo>
                    <a:pt x="2518" y="1048883"/>
                  </a:lnTo>
                  <a:lnTo>
                    <a:pt x="2667" y="1110582"/>
                  </a:lnTo>
                  <a:lnTo>
                    <a:pt x="2815" y="1172281"/>
                  </a:lnTo>
                  <a:lnTo>
                    <a:pt x="2963" y="1233980"/>
                  </a:lnTo>
                  <a:lnTo>
                    <a:pt x="3111" y="1295679"/>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2458690" y="2197661"/>
              <a:ext cx="1728" cy="1295678"/>
            </a:xfrm>
            <a:custGeom>
              <a:avLst/>
              <a:gdLst/>
              <a:ahLst/>
              <a:cxnLst/>
              <a:rect l="0" t="0" r="0" b="0"/>
              <a:pathLst>
                <a:path w="1728" h="1295678">
                  <a:moveTo>
                    <a:pt x="1728" y="1295678"/>
                  </a:moveTo>
                  <a:lnTo>
                    <a:pt x="1679" y="1233979"/>
                  </a:lnTo>
                  <a:lnTo>
                    <a:pt x="1630" y="1172280"/>
                  </a:lnTo>
                  <a:lnTo>
                    <a:pt x="1581" y="1110581"/>
                  </a:lnTo>
                  <a:lnTo>
                    <a:pt x="1532" y="1048882"/>
                  </a:lnTo>
                  <a:lnTo>
                    <a:pt x="1483" y="987183"/>
                  </a:lnTo>
                  <a:lnTo>
                    <a:pt x="1434" y="925484"/>
                  </a:lnTo>
                  <a:lnTo>
                    <a:pt x="1385" y="863785"/>
                  </a:lnTo>
                  <a:lnTo>
                    <a:pt x="1336" y="802086"/>
                  </a:lnTo>
                  <a:lnTo>
                    <a:pt x="1288" y="740387"/>
                  </a:lnTo>
                  <a:lnTo>
                    <a:pt x="1239" y="678688"/>
                  </a:lnTo>
                  <a:lnTo>
                    <a:pt x="1190" y="616989"/>
                  </a:lnTo>
                  <a:lnTo>
                    <a:pt x="1141" y="555290"/>
                  </a:lnTo>
                  <a:lnTo>
                    <a:pt x="1092" y="493591"/>
                  </a:lnTo>
                  <a:lnTo>
                    <a:pt x="1043" y="431892"/>
                  </a:lnTo>
                  <a:lnTo>
                    <a:pt x="994" y="370193"/>
                  </a:lnTo>
                  <a:lnTo>
                    <a:pt x="945" y="308494"/>
                  </a:lnTo>
                  <a:lnTo>
                    <a:pt x="896" y="246795"/>
                  </a:lnTo>
                  <a:lnTo>
                    <a:pt x="847" y="185096"/>
                  </a:lnTo>
                  <a:lnTo>
                    <a:pt x="798" y="123397"/>
                  </a:lnTo>
                  <a:lnTo>
                    <a:pt x="749" y="61698"/>
                  </a:lnTo>
                  <a:lnTo>
                    <a:pt x="700" y="0"/>
                  </a:lnTo>
                  <a:lnTo>
                    <a:pt x="0" y="0"/>
                  </a:lnTo>
                  <a:lnTo>
                    <a:pt x="73" y="61699"/>
                  </a:lnTo>
                  <a:lnTo>
                    <a:pt x="147" y="123398"/>
                  </a:lnTo>
                  <a:lnTo>
                    <a:pt x="220" y="185097"/>
                  </a:lnTo>
                  <a:lnTo>
                    <a:pt x="294" y="246796"/>
                  </a:lnTo>
                  <a:lnTo>
                    <a:pt x="368" y="308495"/>
                  </a:lnTo>
                  <a:lnTo>
                    <a:pt x="441" y="370194"/>
                  </a:lnTo>
                  <a:lnTo>
                    <a:pt x="515" y="431893"/>
                  </a:lnTo>
                  <a:lnTo>
                    <a:pt x="589" y="493592"/>
                  </a:lnTo>
                  <a:lnTo>
                    <a:pt x="662" y="555291"/>
                  </a:lnTo>
                  <a:lnTo>
                    <a:pt x="736" y="616990"/>
                  </a:lnTo>
                  <a:lnTo>
                    <a:pt x="810" y="678689"/>
                  </a:lnTo>
                  <a:lnTo>
                    <a:pt x="883" y="740388"/>
                  </a:lnTo>
                  <a:lnTo>
                    <a:pt x="957" y="802087"/>
                  </a:lnTo>
                  <a:lnTo>
                    <a:pt x="1031" y="863786"/>
                  </a:lnTo>
                  <a:lnTo>
                    <a:pt x="1104" y="925485"/>
                  </a:lnTo>
                  <a:lnTo>
                    <a:pt x="1178" y="987184"/>
                  </a:lnTo>
                  <a:lnTo>
                    <a:pt x="1252" y="1048882"/>
                  </a:lnTo>
                  <a:lnTo>
                    <a:pt x="1325" y="1110581"/>
                  </a:lnTo>
                  <a:lnTo>
                    <a:pt x="1399" y="1172280"/>
                  </a:lnTo>
                  <a:lnTo>
                    <a:pt x="1472" y="1233979"/>
                  </a:lnTo>
                  <a:lnTo>
                    <a:pt x="1546" y="1295678"/>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2459391" y="2197660"/>
              <a:ext cx="1162" cy="1295678"/>
            </a:xfrm>
            <a:custGeom>
              <a:avLst/>
              <a:gdLst/>
              <a:ahLst/>
              <a:cxnLst/>
              <a:rect l="0" t="0" r="0" b="0"/>
              <a:pathLst>
                <a:path w="1162" h="1295678">
                  <a:moveTo>
                    <a:pt x="1162" y="1295678"/>
                  </a:moveTo>
                  <a:lnTo>
                    <a:pt x="1132" y="1233979"/>
                  </a:lnTo>
                  <a:lnTo>
                    <a:pt x="1101" y="1172280"/>
                  </a:lnTo>
                  <a:lnTo>
                    <a:pt x="1071" y="1110581"/>
                  </a:lnTo>
                  <a:lnTo>
                    <a:pt x="1040" y="1048882"/>
                  </a:lnTo>
                  <a:lnTo>
                    <a:pt x="1010" y="987183"/>
                  </a:lnTo>
                  <a:lnTo>
                    <a:pt x="979" y="925484"/>
                  </a:lnTo>
                  <a:lnTo>
                    <a:pt x="949" y="863785"/>
                  </a:lnTo>
                  <a:lnTo>
                    <a:pt x="918" y="802086"/>
                  </a:lnTo>
                  <a:lnTo>
                    <a:pt x="888" y="740387"/>
                  </a:lnTo>
                  <a:lnTo>
                    <a:pt x="857" y="678688"/>
                  </a:lnTo>
                  <a:lnTo>
                    <a:pt x="827" y="616989"/>
                  </a:lnTo>
                  <a:lnTo>
                    <a:pt x="796" y="555290"/>
                  </a:lnTo>
                  <a:lnTo>
                    <a:pt x="766" y="493591"/>
                  </a:lnTo>
                  <a:lnTo>
                    <a:pt x="735" y="431892"/>
                  </a:lnTo>
                  <a:lnTo>
                    <a:pt x="705" y="370193"/>
                  </a:lnTo>
                  <a:lnTo>
                    <a:pt x="674" y="308494"/>
                  </a:lnTo>
                  <a:lnTo>
                    <a:pt x="644" y="246795"/>
                  </a:lnTo>
                  <a:lnTo>
                    <a:pt x="613" y="185096"/>
                  </a:lnTo>
                  <a:lnTo>
                    <a:pt x="583" y="123397"/>
                  </a:lnTo>
                  <a:lnTo>
                    <a:pt x="552" y="61698"/>
                  </a:lnTo>
                  <a:lnTo>
                    <a:pt x="521" y="0"/>
                  </a:lnTo>
                  <a:lnTo>
                    <a:pt x="0" y="0"/>
                  </a:lnTo>
                  <a:lnTo>
                    <a:pt x="48" y="61699"/>
                  </a:lnTo>
                  <a:lnTo>
                    <a:pt x="97" y="123398"/>
                  </a:lnTo>
                  <a:lnTo>
                    <a:pt x="146" y="185097"/>
                  </a:lnTo>
                  <a:lnTo>
                    <a:pt x="195" y="246796"/>
                  </a:lnTo>
                  <a:lnTo>
                    <a:pt x="244" y="308495"/>
                  </a:lnTo>
                  <a:lnTo>
                    <a:pt x="293" y="370194"/>
                  </a:lnTo>
                  <a:lnTo>
                    <a:pt x="342" y="431893"/>
                  </a:lnTo>
                  <a:lnTo>
                    <a:pt x="391" y="493592"/>
                  </a:lnTo>
                  <a:lnTo>
                    <a:pt x="440" y="555291"/>
                  </a:lnTo>
                  <a:lnTo>
                    <a:pt x="489" y="616990"/>
                  </a:lnTo>
                  <a:lnTo>
                    <a:pt x="538" y="678689"/>
                  </a:lnTo>
                  <a:lnTo>
                    <a:pt x="587" y="740388"/>
                  </a:lnTo>
                  <a:lnTo>
                    <a:pt x="636" y="802087"/>
                  </a:lnTo>
                  <a:lnTo>
                    <a:pt x="684" y="863786"/>
                  </a:lnTo>
                  <a:lnTo>
                    <a:pt x="733" y="925485"/>
                  </a:lnTo>
                  <a:lnTo>
                    <a:pt x="782" y="987184"/>
                  </a:lnTo>
                  <a:lnTo>
                    <a:pt x="831" y="1048883"/>
                  </a:lnTo>
                  <a:lnTo>
                    <a:pt x="880" y="1110582"/>
                  </a:lnTo>
                  <a:lnTo>
                    <a:pt x="929" y="1172280"/>
                  </a:lnTo>
                  <a:lnTo>
                    <a:pt x="978" y="1233979"/>
                  </a:lnTo>
                  <a:lnTo>
                    <a:pt x="1027" y="1295678"/>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2459913" y="2197660"/>
              <a:ext cx="765" cy="1295678"/>
            </a:xfrm>
            <a:custGeom>
              <a:avLst/>
              <a:gdLst/>
              <a:ahLst/>
              <a:cxnLst/>
              <a:rect l="0" t="0" r="0" b="0"/>
              <a:pathLst>
                <a:path w="765" h="1295678">
                  <a:moveTo>
                    <a:pt x="765" y="1295678"/>
                  </a:moveTo>
                  <a:lnTo>
                    <a:pt x="752" y="1233979"/>
                  </a:lnTo>
                  <a:lnTo>
                    <a:pt x="738" y="1172280"/>
                  </a:lnTo>
                  <a:lnTo>
                    <a:pt x="725" y="1110581"/>
                  </a:lnTo>
                  <a:lnTo>
                    <a:pt x="711" y="1048882"/>
                  </a:lnTo>
                  <a:lnTo>
                    <a:pt x="698" y="987183"/>
                  </a:lnTo>
                  <a:lnTo>
                    <a:pt x="684" y="925484"/>
                  </a:lnTo>
                  <a:lnTo>
                    <a:pt x="671" y="863785"/>
                  </a:lnTo>
                  <a:lnTo>
                    <a:pt x="657" y="802086"/>
                  </a:lnTo>
                  <a:lnTo>
                    <a:pt x="644" y="740387"/>
                  </a:lnTo>
                  <a:lnTo>
                    <a:pt x="630" y="678688"/>
                  </a:lnTo>
                  <a:lnTo>
                    <a:pt x="617" y="616989"/>
                  </a:lnTo>
                  <a:lnTo>
                    <a:pt x="603" y="555290"/>
                  </a:lnTo>
                  <a:lnTo>
                    <a:pt x="590" y="493591"/>
                  </a:lnTo>
                  <a:lnTo>
                    <a:pt x="576" y="431892"/>
                  </a:lnTo>
                  <a:lnTo>
                    <a:pt x="563" y="370193"/>
                  </a:lnTo>
                  <a:lnTo>
                    <a:pt x="549" y="308494"/>
                  </a:lnTo>
                  <a:lnTo>
                    <a:pt x="536" y="246795"/>
                  </a:lnTo>
                  <a:lnTo>
                    <a:pt x="522" y="185096"/>
                  </a:lnTo>
                  <a:lnTo>
                    <a:pt x="509" y="123397"/>
                  </a:lnTo>
                  <a:lnTo>
                    <a:pt x="495" y="61698"/>
                  </a:lnTo>
                  <a:lnTo>
                    <a:pt x="482" y="0"/>
                  </a:lnTo>
                  <a:lnTo>
                    <a:pt x="0" y="0"/>
                  </a:lnTo>
                  <a:lnTo>
                    <a:pt x="30" y="61699"/>
                  </a:lnTo>
                  <a:lnTo>
                    <a:pt x="61" y="123398"/>
                  </a:lnTo>
                  <a:lnTo>
                    <a:pt x="91" y="185097"/>
                  </a:lnTo>
                  <a:lnTo>
                    <a:pt x="122" y="246796"/>
                  </a:lnTo>
                  <a:lnTo>
                    <a:pt x="152" y="308495"/>
                  </a:lnTo>
                  <a:lnTo>
                    <a:pt x="183" y="370194"/>
                  </a:lnTo>
                  <a:lnTo>
                    <a:pt x="213" y="431893"/>
                  </a:lnTo>
                  <a:lnTo>
                    <a:pt x="244" y="493592"/>
                  </a:lnTo>
                  <a:lnTo>
                    <a:pt x="274" y="555291"/>
                  </a:lnTo>
                  <a:lnTo>
                    <a:pt x="305" y="616990"/>
                  </a:lnTo>
                  <a:lnTo>
                    <a:pt x="335" y="678689"/>
                  </a:lnTo>
                  <a:lnTo>
                    <a:pt x="366" y="740388"/>
                  </a:lnTo>
                  <a:lnTo>
                    <a:pt x="396" y="802087"/>
                  </a:lnTo>
                  <a:lnTo>
                    <a:pt x="427" y="863786"/>
                  </a:lnTo>
                  <a:lnTo>
                    <a:pt x="457" y="925485"/>
                  </a:lnTo>
                  <a:lnTo>
                    <a:pt x="488" y="987184"/>
                  </a:lnTo>
                  <a:lnTo>
                    <a:pt x="518" y="1048883"/>
                  </a:lnTo>
                  <a:lnTo>
                    <a:pt x="549" y="1110582"/>
                  </a:lnTo>
                  <a:lnTo>
                    <a:pt x="579" y="1172281"/>
                  </a:lnTo>
                  <a:lnTo>
                    <a:pt x="610" y="1233980"/>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2460395" y="2197660"/>
              <a:ext cx="360" cy="1295679"/>
            </a:xfrm>
            <a:custGeom>
              <a:avLst/>
              <a:gdLst/>
              <a:ahLst/>
              <a:cxnLst/>
              <a:rect l="0" t="0" r="0" b="0"/>
              <a:pathLst>
                <a:path w="360" h="1295679">
                  <a:moveTo>
                    <a:pt x="360" y="1295679"/>
                  </a:moveTo>
                  <a:lnTo>
                    <a:pt x="357" y="1233980"/>
                  </a:lnTo>
                  <a:lnTo>
                    <a:pt x="354" y="1172281"/>
                  </a:lnTo>
                  <a:lnTo>
                    <a:pt x="351" y="1110582"/>
                  </a:lnTo>
                  <a:lnTo>
                    <a:pt x="348" y="1048883"/>
                  </a:lnTo>
                  <a:lnTo>
                    <a:pt x="345" y="987184"/>
                  </a:lnTo>
                  <a:lnTo>
                    <a:pt x="342" y="925485"/>
                  </a:lnTo>
                  <a:lnTo>
                    <a:pt x="340" y="863786"/>
                  </a:lnTo>
                  <a:lnTo>
                    <a:pt x="337" y="802087"/>
                  </a:lnTo>
                  <a:lnTo>
                    <a:pt x="334" y="740388"/>
                  </a:lnTo>
                  <a:lnTo>
                    <a:pt x="331" y="678689"/>
                  </a:lnTo>
                  <a:lnTo>
                    <a:pt x="328" y="616990"/>
                  </a:lnTo>
                  <a:lnTo>
                    <a:pt x="325" y="555291"/>
                  </a:lnTo>
                  <a:lnTo>
                    <a:pt x="322" y="493592"/>
                  </a:lnTo>
                  <a:lnTo>
                    <a:pt x="319" y="431893"/>
                  </a:lnTo>
                  <a:lnTo>
                    <a:pt x="316" y="370194"/>
                  </a:lnTo>
                  <a:lnTo>
                    <a:pt x="313" y="308495"/>
                  </a:lnTo>
                  <a:lnTo>
                    <a:pt x="310" y="246796"/>
                  </a:lnTo>
                  <a:lnTo>
                    <a:pt x="307" y="185097"/>
                  </a:lnTo>
                  <a:lnTo>
                    <a:pt x="304" y="123398"/>
                  </a:lnTo>
                  <a:lnTo>
                    <a:pt x="301" y="61699"/>
                  </a:lnTo>
                  <a:lnTo>
                    <a:pt x="298" y="0"/>
                  </a:lnTo>
                  <a:lnTo>
                    <a:pt x="0" y="0"/>
                  </a:lnTo>
                  <a:lnTo>
                    <a:pt x="13" y="61699"/>
                  </a:lnTo>
                  <a:lnTo>
                    <a:pt x="27" y="123398"/>
                  </a:lnTo>
                  <a:lnTo>
                    <a:pt x="40" y="185097"/>
                  </a:lnTo>
                  <a:lnTo>
                    <a:pt x="54" y="246796"/>
                  </a:lnTo>
                  <a:lnTo>
                    <a:pt x="67" y="308495"/>
                  </a:lnTo>
                  <a:lnTo>
                    <a:pt x="81" y="370194"/>
                  </a:lnTo>
                  <a:lnTo>
                    <a:pt x="94" y="431893"/>
                  </a:lnTo>
                  <a:lnTo>
                    <a:pt x="108" y="493592"/>
                  </a:lnTo>
                  <a:lnTo>
                    <a:pt x="121" y="555291"/>
                  </a:lnTo>
                  <a:lnTo>
                    <a:pt x="135" y="616990"/>
                  </a:lnTo>
                  <a:lnTo>
                    <a:pt x="148" y="678689"/>
                  </a:lnTo>
                  <a:lnTo>
                    <a:pt x="162" y="740388"/>
                  </a:lnTo>
                  <a:lnTo>
                    <a:pt x="175" y="802087"/>
                  </a:lnTo>
                  <a:lnTo>
                    <a:pt x="189" y="863786"/>
                  </a:lnTo>
                  <a:lnTo>
                    <a:pt x="202" y="925485"/>
                  </a:lnTo>
                  <a:lnTo>
                    <a:pt x="216" y="987184"/>
                  </a:lnTo>
                  <a:lnTo>
                    <a:pt x="229" y="1048883"/>
                  </a:lnTo>
                  <a:lnTo>
                    <a:pt x="243" y="1110582"/>
                  </a:lnTo>
                  <a:lnTo>
                    <a:pt x="256" y="1172281"/>
                  </a:lnTo>
                  <a:lnTo>
                    <a:pt x="270" y="1233980"/>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2460693" y="2197660"/>
              <a:ext cx="71" cy="1295679"/>
            </a:xfrm>
            <a:custGeom>
              <a:avLst/>
              <a:gdLst/>
              <a:ahLst/>
              <a:cxnLst/>
              <a:rect l="0" t="0" r="0" b="0"/>
              <a:pathLst>
                <a:path w="71" h="1295679">
                  <a:moveTo>
                    <a:pt x="71" y="1295679"/>
                  </a:moveTo>
                  <a:lnTo>
                    <a:pt x="69" y="1233980"/>
                  </a:lnTo>
                  <a:lnTo>
                    <a:pt x="68" y="1172281"/>
                  </a:lnTo>
                  <a:lnTo>
                    <a:pt x="66" y="1110582"/>
                  </a:lnTo>
                  <a:lnTo>
                    <a:pt x="64" y="1048883"/>
                  </a:lnTo>
                  <a:lnTo>
                    <a:pt x="62" y="987184"/>
                  </a:lnTo>
                  <a:lnTo>
                    <a:pt x="61" y="925485"/>
                  </a:lnTo>
                  <a:lnTo>
                    <a:pt x="59" y="863786"/>
                  </a:lnTo>
                  <a:lnTo>
                    <a:pt x="57" y="802087"/>
                  </a:lnTo>
                  <a:lnTo>
                    <a:pt x="55" y="740388"/>
                  </a:lnTo>
                  <a:lnTo>
                    <a:pt x="54" y="678689"/>
                  </a:lnTo>
                  <a:lnTo>
                    <a:pt x="52" y="616990"/>
                  </a:lnTo>
                  <a:lnTo>
                    <a:pt x="50" y="555291"/>
                  </a:lnTo>
                  <a:lnTo>
                    <a:pt x="48" y="493592"/>
                  </a:lnTo>
                  <a:lnTo>
                    <a:pt x="47" y="431893"/>
                  </a:lnTo>
                  <a:lnTo>
                    <a:pt x="45" y="370194"/>
                  </a:lnTo>
                  <a:lnTo>
                    <a:pt x="43" y="308495"/>
                  </a:lnTo>
                  <a:lnTo>
                    <a:pt x="41" y="246796"/>
                  </a:lnTo>
                  <a:lnTo>
                    <a:pt x="40" y="185097"/>
                  </a:lnTo>
                  <a:lnTo>
                    <a:pt x="38" y="123398"/>
                  </a:lnTo>
                  <a:lnTo>
                    <a:pt x="36" y="61698"/>
                  </a:lnTo>
                  <a:lnTo>
                    <a:pt x="0" y="0"/>
                  </a:lnTo>
                  <a:lnTo>
                    <a:pt x="2" y="61699"/>
                  </a:lnTo>
                  <a:lnTo>
                    <a:pt x="5" y="123398"/>
                  </a:lnTo>
                  <a:lnTo>
                    <a:pt x="8" y="185097"/>
                  </a:lnTo>
                  <a:lnTo>
                    <a:pt x="11" y="246796"/>
                  </a:lnTo>
                  <a:lnTo>
                    <a:pt x="14" y="308495"/>
                  </a:lnTo>
                  <a:lnTo>
                    <a:pt x="17" y="370194"/>
                  </a:lnTo>
                  <a:lnTo>
                    <a:pt x="20" y="431893"/>
                  </a:lnTo>
                  <a:lnTo>
                    <a:pt x="23" y="493592"/>
                  </a:lnTo>
                  <a:lnTo>
                    <a:pt x="26" y="555291"/>
                  </a:lnTo>
                  <a:lnTo>
                    <a:pt x="29" y="616990"/>
                  </a:lnTo>
                  <a:lnTo>
                    <a:pt x="32" y="678689"/>
                  </a:lnTo>
                  <a:lnTo>
                    <a:pt x="35" y="740388"/>
                  </a:lnTo>
                  <a:lnTo>
                    <a:pt x="38" y="802087"/>
                  </a:lnTo>
                  <a:lnTo>
                    <a:pt x="41" y="863786"/>
                  </a:lnTo>
                  <a:lnTo>
                    <a:pt x="44" y="925485"/>
                  </a:lnTo>
                  <a:lnTo>
                    <a:pt x="47" y="987184"/>
                  </a:lnTo>
                  <a:lnTo>
                    <a:pt x="50" y="1048883"/>
                  </a:lnTo>
                  <a:lnTo>
                    <a:pt x="53" y="1110582"/>
                  </a:lnTo>
                  <a:lnTo>
                    <a:pt x="56" y="1172281"/>
                  </a:lnTo>
                  <a:lnTo>
                    <a:pt x="59" y="1233980"/>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28" name="pg28"/>
            <p:cNvSpPr/>
            <p:nvPr/>
          </p:nvSpPr>
          <p:spPr>
            <a:xfrm>
              <a:off x="2460728" y="2197660"/>
              <a:ext cx="45" cy="1295679"/>
            </a:xfrm>
            <a:custGeom>
              <a:avLst/>
              <a:gdLst/>
              <a:ahLst/>
              <a:cxnLst/>
              <a:rect l="0" t="0" r="0" b="0"/>
              <a:pathLst>
                <a:path w="45" h="1295679">
                  <a:moveTo>
                    <a:pt x="45" y="1295679"/>
                  </a:moveTo>
                  <a:lnTo>
                    <a:pt x="45" y="1233980"/>
                  </a:lnTo>
                  <a:lnTo>
                    <a:pt x="44" y="1172281"/>
                  </a:lnTo>
                  <a:lnTo>
                    <a:pt x="44" y="1110582"/>
                  </a:lnTo>
                  <a:lnTo>
                    <a:pt x="43" y="1048883"/>
                  </a:lnTo>
                  <a:lnTo>
                    <a:pt x="43" y="987184"/>
                  </a:lnTo>
                  <a:lnTo>
                    <a:pt x="42" y="925485"/>
                  </a:lnTo>
                  <a:lnTo>
                    <a:pt x="42" y="863786"/>
                  </a:lnTo>
                  <a:lnTo>
                    <a:pt x="41" y="802087"/>
                  </a:lnTo>
                  <a:lnTo>
                    <a:pt x="41" y="740388"/>
                  </a:lnTo>
                  <a:lnTo>
                    <a:pt x="40" y="678689"/>
                  </a:lnTo>
                  <a:lnTo>
                    <a:pt x="40" y="616990"/>
                  </a:lnTo>
                  <a:lnTo>
                    <a:pt x="39" y="555291"/>
                  </a:lnTo>
                  <a:lnTo>
                    <a:pt x="39" y="493592"/>
                  </a:lnTo>
                  <a:lnTo>
                    <a:pt x="38" y="431893"/>
                  </a:lnTo>
                  <a:lnTo>
                    <a:pt x="37" y="370194"/>
                  </a:lnTo>
                  <a:lnTo>
                    <a:pt x="37" y="308495"/>
                  </a:lnTo>
                  <a:lnTo>
                    <a:pt x="36" y="246796"/>
                  </a:lnTo>
                  <a:lnTo>
                    <a:pt x="36" y="185097"/>
                  </a:lnTo>
                  <a:lnTo>
                    <a:pt x="35" y="123398"/>
                  </a:lnTo>
                  <a:lnTo>
                    <a:pt x="35" y="61699"/>
                  </a:lnTo>
                  <a:lnTo>
                    <a:pt x="0" y="0"/>
                  </a:lnTo>
                  <a:lnTo>
                    <a:pt x="1" y="61699"/>
                  </a:lnTo>
                  <a:lnTo>
                    <a:pt x="3" y="123398"/>
                  </a:lnTo>
                  <a:lnTo>
                    <a:pt x="5" y="185097"/>
                  </a:lnTo>
                  <a:lnTo>
                    <a:pt x="7" y="246796"/>
                  </a:lnTo>
                  <a:lnTo>
                    <a:pt x="8" y="308495"/>
                  </a:lnTo>
                  <a:lnTo>
                    <a:pt x="10" y="370194"/>
                  </a:lnTo>
                  <a:lnTo>
                    <a:pt x="12" y="431893"/>
                  </a:lnTo>
                  <a:lnTo>
                    <a:pt x="14" y="493592"/>
                  </a:lnTo>
                  <a:lnTo>
                    <a:pt x="15" y="555291"/>
                  </a:lnTo>
                  <a:lnTo>
                    <a:pt x="17" y="616990"/>
                  </a:lnTo>
                  <a:lnTo>
                    <a:pt x="19" y="678689"/>
                  </a:lnTo>
                  <a:lnTo>
                    <a:pt x="21" y="740388"/>
                  </a:lnTo>
                  <a:lnTo>
                    <a:pt x="22" y="802087"/>
                  </a:lnTo>
                  <a:lnTo>
                    <a:pt x="24" y="863786"/>
                  </a:lnTo>
                  <a:lnTo>
                    <a:pt x="26" y="925485"/>
                  </a:lnTo>
                  <a:lnTo>
                    <a:pt x="28" y="987184"/>
                  </a:lnTo>
                  <a:lnTo>
                    <a:pt x="29" y="1048883"/>
                  </a:lnTo>
                  <a:lnTo>
                    <a:pt x="31" y="1110582"/>
                  </a:lnTo>
                  <a:lnTo>
                    <a:pt x="33" y="1172281"/>
                  </a:lnTo>
                  <a:lnTo>
                    <a:pt x="35" y="1233980"/>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29" name="pg29"/>
            <p:cNvSpPr/>
            <p:nvPr/>
          </p:nvSpPr>
          <p:spPr>
            <a:xfrm>
              <a:off x="2460763" y="2197660"/>
              <a:ext cx="13" cy="1295679"/>
            </a:xfrm>
            <a:custGeom>
              <a:avLst/>
              <a:gdLst/>
              <a:ahLst/>
              <a:cxnLst/>
              <a:rect l="0" t="0" r="0" b="0"/>
              <a:pathLst>
                <a:path w="13" h="1295679">
                  <a:moveTo>
                    <a:pt x="13" y="1295679"/>
                  </a:moveTo>
                  <a:lnTo>
                    <a:pt x="13" y="1233980"/>
                  </a:lnTo>
                  <a:lnTo>
                    <a:pt x="13" y="1172281"/>
                  </a:lnTo>
                  <a:lnTo>
                    <a:pt x="13" y="1110582"/>
                  </a:lnTo>
                  <a:lnTo>
                    <a:pt x="12" y="1048883"/>
                  </a:lnTo>
                  <a:lnTo>
                    <a:pt x="12" y="987184"/>
                  </a:lnTo>
                  <a:lnTo>
                    <a:pt x="12" y="925485"/>
                  </a:lnTo>
                  <a:lnTo>
                    <a:pt x="12" y="863786"/>
                  </a:lnTo>
                  <a:lnTo>
                    <a:pt x="12" y="802087"/>
                  </a:lnTo>
                  <a:lnTo>
                    <a:pt x="12" y="740388"/>
                  </a:lnTo>
                  <a:lnTo>
                    <a:pt x="11" y="678689"/>
                  </a:lnTo>
                  <a:lnTo>
                    <a:pt x="11" y="616990"/>
                  </a:lnTo>
                  <a:lnTo>
                    <a:pt x="11" y="555291"/>
                  </a:lnTo>
                  <a:lnTo>
                    <a:pt x="11" y="493592"/>
                  </a:lnTo>
                  <a:lnTo>
                    <a:pt x="11" y="431893"/>
                  </a:lnTo>
                  <a:lnTo>
                    <a:pt x="10" y="370194"/>
                  </a:lnTo>
                  <a:lnTo>
                    <a:pt x="10" y="308495"/>
                  </a:lnTo>
                  <a:lnTo>
                    <a:pt x="10" y="246796"/>
                  </a:lnTo>
                  <a:lnTo>
                    <a:pt x="10" y="185097"/>
                  </a:lnTo>
                  <a:lnTo>
                    <a:pt x="10" y="123398"/>
                  </a:lnTo>
                  <a:lnTo>
                    <a:pt x="10" y="61699"/>
                  </a:lnTo>
                  <a:lnTo>
                    <a:pt x="0" y="0"/>
                  </a:lnTo>
                  <a:lnTo>
                    <a:pt x="0" y="61699"/>
                  </a:lnTo>
                  <a:lnTo>
                    <a:pt x="1" y="123398"/>
                  </a:lnTo>
                  <a:lnTo>
                    <a:pt x="1" y="185097"/>
                  </a:lnTo>
                  <a:lnTo>
                    <a:pt x="2" y="246796"/>
                  </a:lnTo>
                  <a:lnTo>
                    <a:pt x="2" y="308495"/>
                  </a:lnTo>
                  <a:lnTo>
                    <a:pt x="3" y="370194"/>
                  </a:lnTo>
                  <a:lnTo>
                    <a:pt x="3" y="431893"/>
                  </a:lnTo>
                  <a:lnTo>
                    <a:pt x="4" y="493592"/>
                  </a:lnTo>
                  <a:lnTo>
                    <a:pt x="4" y="555291"/>
                  </a:lnTo>
                  <a:lnTo>
                    <a:pt x="5" y="616990"/>
                  </a:lnTo>
                  <a:lnTo>
                    <a:pt x="5" y="678689"/>
                  </a:lnTo>
                  <a:lnTo>
                    <a:pt x="6" y="740388"/>
                  </a:lnTo>
                  <a:lnTo>
                    <a:pt x="6" y="802087"/>
                  </a:lnTo>
                  <a:lnTo>
                    <a:pt x="7" y="863786"/>
                  </a:lnTo>
                  <a:lnTo>
                    <a:pt x="7" y="925485"/>
                  </a:lnTo>
                  <a:lnTo>
                    <a:pt x="8" y="987184"/>
                  </a:lnTo>
                  <a:lnTo>
                    <a:pt x="8" y="1048883"/>
                  </a:lnTo>
                  <a:lnTo>
                    <a:pt x="9" y="1110582"/>
                  </a:lnTo>
                  <a:lnTo>
                    <a:pt x="9" y="1172281"/>
                  </a:lnTo>
                  <a:lnTo>
                    <a:pt x="10" y="1233980"/>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30" name="pg30"/>
            <p:cNvSpPr/>
            <p:nvPr/>
          </p:nvSpPr>
          <p:spPr>
            <a:xfrm>
              <a:off x="2460773" y="2197660"/>
              <a:ext cx="4" cy="1295679"/>
            </a:xfrm>
            <a:custGeom>
              <a:avLst/>
              <a:gdLst/>
              <a:ahLst/>
              <a:cxnLst/>
              <a:rect l="0" t="0" r="0" b="0"/>
              <a:pathLst>
                <a:path w="4" h="1295679">
                  <a:moveTo>
                    <a:pt x="4" y="1295679"/>
                  </a:moveTo>
                  <a:lnTo>
                    <a:pt x="4" y="1233980"/>
                  </a:lnTo>
                  <a:lnTo>
                    <a:pt x="4" y="1172281"/>
                  </a:lnTo>
                  <a:lnTo>
                    <a:pt x="4" y="1110582"/>
                  </a:lnTo>
                  <a:lnTo>
                    <a:pt x="4" y="1048883"/>
                  </a:lnTo>
                  <a:lnTo>
                    <a:pt x="4" y="987184"/>
                  </a:lnTo>
                  <a:lnTo>
                    <a:pt x="4" y="925485"/>
                  </a:lnTo>
                  <a:lnTo>
                    <a:pt x="4" y="863786"/>
                  </a:lnTo>
                  <a:lnTo>
                    <a:pt x="4" y="802087"/>
                  </a:lnTo>
                  <a:lnTo>
                    <a:pt x="4" y="740388"/>
                  </a:lnTo>
                  <a:lnTo>
                    <a:pt x="4" y="678689"/>
                  </a:lnTo>
                  <a:lnTo>
                    <a:pt x="4" y="616990"/>
                  </a:lnTo>
                  <a:lnTo>
                    <a:pt x="4" y="555291"/>
                  </a:lnTo>
                  <a:lnTo>
                    <a:pt x="4" y="493592"/>
                  </a:lnTo>
                  <a:lnTo>
                    <a:pt x="4" y="431893"/>
                  </a:lnTo>
                  <a:lnTo>
                    <a:pt x="4" y="370194"/>
                  </a:lnTo>
                  <a:lnTo>
                    <a:pt x="4" y="308495"/>
                  </a:lnTo>
                  <a:lnTo>
                    <a:pt x="4" y="246796"/>
                  </a:lnTo>
                  <a:lnTo>
                    <a:pt x="4" y="185097"/>
                  </a:lnTo>
                  <a:lnTo>
                    <a:pt x="4" y="123398"/>
                  </a:lnTo>
                  <a:lnTo>
                    <a:pt x="4" y="61699"/>
                  </a:lnTo>
                  <a:lnTo>
                    <a:pt x="0" y="0"/>
                  </a:lnTo>
                  <a:lnTo>
                    <a:pt x="0" y="61699"/>
                  </a:lnTo>
                  <a:lnTo>
                    <a:pt x="0" y="123398"/>
                  </a:lnTo>
                  <a:lnTo>
                    <a:pt x="0" y="185097"/>
                  </a:lnTo>
                  <a:lnTo>
                    <a:pt x="0" y="246796"/>
                  </a:lnTo>
                  <a:lnTo>
                    <a:pt x="0" y="308495"/>
                  </a:lnTo>
                  <a:lnTo>
                    <a:pt x="1" y="370194"/>
                  </a:lnTo>
                  <a:lnTo>
                    <a:pt x="1" y="431893"/>
                  </a:lnTo>
                  <a:lnTo>
                    <a:pt x="1" y="493592"/>
                  </a:lnTo>
                  <a:lnTo>
                    <a:pt x="1" y="555291"/>
                  </a:lnTo>
                  <a:lnTo>
                    <a:pt x="1" y="616990"/>
                  </a:lnTo>
                  <a:lnTo>
                    <a:pt x="1" y="678689"/>
                  </a:lnTo>
                  <a:lnTo>
                    <a:pt x="2" y="740388"/>
                  </a:lnTo>
                  <a:lnTo>
                    <a:pt x="2" y="802087"/>
                  </a:lnTo>
                  <a:lnTo>
                    <a:pt x="2" y="863786"/>
                  </a:lnTo>
                  <a:lnTo>
                    <a:pt x="2" y="925485"/>
                  </a:lnTo>
                  <a:lnTo>
                    <a:pt x="2" y="987184"/>
                  </a:lnTo>
                  <a:lnTo>
                    <a:pt x="2" y="1048883"/>
                  </a:lnTo>
                  <a:lnTo>
                    <a:pt x="3" y="1110582"/>
                  </a:lnTo>
                  <a:lnTo>
                    <a:pt x="3" y="1172281"/>
                  </a:lnTo>
                  <a:lnTo>
                    <a:pt x="3" y="1233980"/>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31" name="tx31"/>
            <p:cNvSpPr/>
            <p:nvPr/>
          </p:nvSpPr>
          <p:spPr>
            <a:xfrm>
              <a:off x="2213691" y="3868593"/>
              <a:ext cx="494174" cy="155832"/>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2.2m</a:t>
              </a:r>
            </a:p>
          </p:txBody>
        </p:sp>
        <p:sp>
          <p:nvSpPr>
            <p:cNvPr id="32" name="tx32"/>
            <p:cNvSpPr/>
            <p:nvPr/>
          </p:nvSpPr>
          <p:spPr>
            <a:xfrm>
              <a:off x="4719236" y="2294735"/>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33" name="rc33"/>
            <p:cNvSpPr/>
            <p:nvPr/>
          </p:nvSpPr>
          <p:spPr>
            <a:xfrm>
              <a:off x="4728236" y="251912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4728236" y="273858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4728236" y="295804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4728236" y="317749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728236" y="339695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728236" y="361640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728236" y="383586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728236" y="405532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728236" y="427477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4728236" y="449423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4728236" y="471368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4728236" y="493314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4728236" y="515260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4728236" y="537205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7043871" y="2519129"/>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7043871" y="2738585"/>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7043871" y="2958041"/>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7043871" y="3177497"/>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7043871" y="3396953"/>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7043871" y="3616409"/>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7043871" y="3835865"/>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54" name="rc54"/>
            <p:cNvSpPr/>
            <p:nvPr/>
          </p:nvSpPr>
          <p:spPr>
            <a:xfrm>
              <a:off x="7043871" y="4055321"/>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55" name="rc55"/>
            <p:cNvSpPr/>
            <p:nvPr/>
          </p:nvSpPr>
          <p:spPr>
            <a:xfrm>
              <a:off x="7043871" y="4274777"/>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56" name="rc56"/>
            <p:cNvSpPr/>
            <p:nvPr/>
          </p:nvSpPr>
          <p:spPr>
            <a:xfrm>
              <a:off x="7043871" y="4494233"/>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57" name="rc57"/>
            <p:cNvSpPr/>
            <p:nvPr/>
          </p:nvSpPr>
          <p:spPr>
            <a:xfrm>
              <a:off x="7043871" y="4713689"/>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58" name="rc58"/>
            <p:cNvSpPr/>
            <p:nvPr/>
          </p:nvSpPr>
          <p:spPr>
            <a:xfrm>
              <a:off x="7043871" y="4933145"/>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59" name="rc59"/>
            <p:cNvSpPr/>
            <p:nvPr/>
          </p:nvSpPr>
          <p:spPr>
            <a:xfrm>
              <a:off x="7043871" y="5152601"/>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60" name="tx60"/>
            <p:cNvSpPr/>
            <p:nvPr/>
          </p:nvSpPr>
          <p:spPr>
            <a:xfrm>
              <a:off x="5008281" y="2554973"/>
              <a:ext cx="153462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Indonesia: 788,000 (35.6%) </a:t>
              </a:r>
            </a:p>
          </p:txBody>
        </p:sp>
        <p:sp>
          <p:nvSpPr>
            <p:cNvPr id="61" name="tx61"/>
            <p:cNvSpPr/>
            <p:nvPr/>
          </p:nvSpPr>
          <p:spPr>
            <a:xfrm>
              <a:off x="5008281" y="2774429"/>
              <a:ext cx="15904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Philippines: 526,000 (23.8%) </a:t>
              </a:r>
            </a:p>
          </p:txBody>
        </p:sp>
        <p:sp>
          <p:nvSpPr>
            <p:cNvPr id="62" name="tx62"/>
            <p:cNvSpPr/>
            <p:nvPr/>
          </p:nvSpPr>
          <p:spPr>
            <a:xfrm>
              <a:off x="5008281" y="2993885"/>
              <a:ext cx="13419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China: 260,000 (11.8%) </a:t>
              </a:r>
            </a:p>
          </p:txBody>
        </p:sp>
        <p:sp>
          <p:nvSpPr>
            <p:cNvPr id="63" name="tx63"/>
            <p:cNvSpPr/>
            <p:nvPr/>
          </p:nvSpPr>
          <p:spPr>
            <a:xfrm>
              <a:off x="5008281" y="3213341"/>
              <a:ext cx="151569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Myanmar: 250,000 (11.3%) </a:t>
              </a:r>
            </a:p>
          </p:txBody>
        </p:sp>
        <p:sp>
          <p:nvSpPr>
            <p:cNvPr id="64" name="tx64"/>
            <p:cNvSpPr/>
            <p:nvPr/>
          </p:nvSpPr>
          <p:spPr>
            <a:xfrm>
              <a:off x="5008281" y="3432797"/>
              <a:ext cx="19570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Papua New Guinea: 143,000 (6.4%) </a:t>
              </a:r>
            </a:p>
          </p:txBody>
        </p:sp>
        <p:sp>
          <p:nvSpPr>
            <p:cNvPr id="65" name="tx65"/>
            <p:cNvSpPr/>
            <p:nvPr/>
          </p:nvSpPr>
          <p:spPr>
            <a:xfrm>
              <a:off x="5008281" y="3652253"/>
              <a:ext cx="134182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Cambodia: 66,000 (3%) </a:t>
              </a:r>
            </a:p>
          </p:txBody>
        </p:sp>
        <p:sp>
          <p:nvSpPr>
            <p:cNvPr id="66" name="tx66"/>
            <p:cNvSpPr/>
            <p:nvPr/>
          </p:nvSpPr>
          <p:spPr>
            <a:xfrm>
              <a:off x="5008281" y="3871709"/>
              <a:ext cx="116796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Laos: 52,000 (2.3%) </a:t>
              </a:r>
            </a:p>
          </p:txBody>
        </p:sp>
        <p:sp>
          <p:nvSpPr>
            <p:cNvPr id="67" name="tx67"/>
            <p:cNvSpPr/>
            <p:nvPr/>
          </p:nvSpPr>
          <p:spPr>
            <a:xfrm>
              <a:off x="5008281" y="4091165"/>
              <a:ext cx="135432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Thailand: 45,000 (2.1%) </a:t>
              </a:r>
            </a:p>
          </p:txBody>
        </p:sp>
        <p:sp>
          <p:nvSpPr>
            <p:cNvPr id="68" name="tx68"/>
            <p:cNvSpPr/>
            <p:nvPr/>
          </p:nvSpPr>
          <p:spPr>
            <a:xfrm>
              <a:off x="5008281" y="4310621"/>
              <a:ext cx="13852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Viet Nam: 39,000 (1.8%) </a:t>
              </a:r>
            </a:p>
          </p:txBody>
        </p:sp>
        <p:sp>
          <p:nvSpPr>
            <p:cNvPr id="69" name="tx69"/>
            <p:cNvSpPr/>
            <p:nvPr/>
          </p:nvSpPr>
          <p:spPr>
            <a:xfrm>
              <a:off x="5008281" y="4530077"/>
              <a:ext cx="133555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Malaysia: 22,000 (1%) </a:t>
              </a:r>
            </a:p>
          </p:txBody>
        </p:sp>
        <p:sp>
          <p:nvSpPr>
            <p:cNvPr id="70" name="tx70"/>
            <p:cNvSpPr/>
            <p:nvPr/>
          </p:nvSpPr>
          <p:spPr>
            <a:xfrm>
              <a:off x="5008281" y="4749533"/>
              <a:ext cx="14938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Timor-Leste: 5,000 (&lt;1%) </a:t>
              </a:r>
            </a:p>
          </p:txBody>
        </p:sp>
        <p:sp>
          <p:nvSpPr>
            <p:cNvPr id="71" name="tx71"/>
            <p:cNvSpPr/>
            <p:nvPr/>
          </p:nvSpPr>
          <p:spPr>
            <a:xfrm>
              <a:off x="5008281" y="4968989"/>
              <a:ext cx="120818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DPRK: 3,000 (&lt;1%) </a:t>
              </a:r>
            </a:p>
          </p:txBody>
        </p:sp>
        <p:sp>
          <p:nvSpPr>
            <p:cNvPr id="72" name="tx72"/>
            <p:cNvSpPr/>
            <p:nvPr/>
          </p:nvSpPr>
          <p:spPr>
            <a:xfrm>
              <a:off x="5008281" y="5188445"/>
              <a:ext cx="17239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Solomon Islands: 3,000 (&lt;1%) </a:t>
              </a:r>
            </a:p>
          </p:txBody>
        </p:sp>
        <p:sp>
          <p:nvSpPr>
            <p:cNvPr id="73" name="tx73"/>
            <p:cNvSpPr/>
            <p:nvPr/>
          </p:nvSpPr>
          <p:spPr>
            <a:xfrm>
              <a:off x="5008281" y="5407901"/>
              <a:ext cx="135121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Mongolia: 2,000 (&lt;1%) </a:t>
              </a:r>
            </a:p>
          </p:txBody>
        </p:sp>
        <p:sp>
          <p:nvSpPr>
            <p:cNvPr id="74" name="tx74"/>
            <p:cNvSpPr/>
            <p:nvPr/>
          </p:nvSpPr>
          <p:spPr>
            <a:xfrm>
              <a:off x="7323916" y="2554973"/>
              <a:ext cx="131405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Vanuatu: 2,000 (&lt;1%) </a:t>
              </a:r>
            </a:p>
          </p:txBody>
        </p:sp>
        <p:sp>
          <p:nvSpPr>
            <p:cNvPr id="75" name="tx75"/>
            <p:cNvSpPr/>
            <p:nvPr/>
          </p:nvSpPr>
          <p:spPr>
            <a:xfrm>
              <a:off x="7323916" y="2774429"/>
              <a:ext cx="11057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Fiji: &lt;1,000 (&lt;1%) </a:t>
              </a:r>
            </a:p>
          </p:txBody>
        </p:sp>
        <p:sp>
          <p:nvSpPr>
            <p:cNvPr id="76" name="tx76"/>
            <p:cNvSpPr/>
            <p:nvPr/>
          </p:nvSpPr>
          <p:spPr>
            <a:xfrm>
              <a:off x="7323916" y="2993885"/>
              <a:ext cx="131705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Samoa: &lt;1,000 (&lt;1%) </a:t>
              </a:r>
            </a:p>
          </p:txBody>
        </p:sp>
        <p:sp>
          <p:nvSpPr>
            <p:cNvPr id="77" name="tx77"/>
            <p:cNvSpPr/>
            <p:nvPr/>
          </p:nvSpPr>
          <p:spPr>
            <a:xfrm>
              <a:off x="7323916" y="3213341"/>
              <a:ext cx="15033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Micronesia: &lt;1,000 (&lt;1%) </a:t>
              </a:r>
            </a:p>
          </p:txBody>
        </p:sp>
        <p:sp>
          <p:nvSpPr>
            <p:cNvPr id="78" name="tx78"/>
            <p:cNvSpPr/>
            <p:nvPr/>
          </p:nvSpPr>
          <p:spPr>
            <a:xfrm>
              <a:off x="7323916" y="3432797"/>
              <a:ext cx="1211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Kiribati: &lt;500 (&lt;1%) </a:t>
              </a:r>
            </a:p>
          </p:txBody>
        </p:sp>
        <p:sp>
          <p:nvSpPr>
            <p:cNvPr id="79" name="tx79"/>
            <p:cNvSpPr/>
            <p:nvPr/>
          </p:nvSpPr>
          <p:spPr>
            <a:xfrm>
              <a:off x="7323916" y="3652253"/>
              <a:ext cx="11866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Tonga: &lt;200 (&lt;1%) </a:t>
              </a:r>
            </a:p>
          </p:txBody>
        </p:sp>
        <p:sp>
          <p:nvSpPr>
            <p:cNvPr id="80" name="tx80"/>
            <p:cNvSpPr/>
            <p:nvPr/>
          </p:nvSpPr>
          <p:spPr>
            <a:xfrm>
              <a:off x="7323916" y="3871709"/>
              <a:ext cx="167721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Marshall Islands: &lt;200 (&lt;1%) </a:t>
              </a:r>
            </a:p>
          </p:txBody>
        </p:sp>
        <p:sp>
          <p:nvSpPr>
            <p:cNvPr id="81" name="tx81"/>
            <p:cNvSpPr/>
            <p:nvPr/>
          </p:nvSpPr>
          <p:spPr>
            <a:xfrm>
              <a:off x="7323916" y="4091165"/>
              <a:ext cx="11741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Nauru: &lt;100 (&lt;1%) </a:t>
              </a:r>
            </a:p>
          </p:txBody>
        </p:sp>
        <p:sp>
          <p:nvSpPr>
            <p:cNvPr id="82" name="tx82"/>
            <p:cNvSpPr/>
            <p:nvPr/>
          </p:nvSpPr>
          <p:spPr>
            <a:xfrm>
              <a:off x="7323916" y="4310621"/>
              <a:ext cx="18200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Brunei Darussalam: &lt;100 (&lt;1%) </a:t>
              </a:r>
            </a:p>
          </p:txBody>
        </p:sp>
        <p:sp>
          <p:nvSpPr>
            <p:cNvPr id="83" name="tx83"/>
            <p:cNvSpPr/>
            <p:nvPr/>
          </p:nvSpPr>
          <p:spPr>
            <a:xfrm>
              <a:off x="7323916" y="4530077"/>
              <a:ext cx="15157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Cook Islands: &lt;100 (&lt;1%) </a:t>
              </a:r>
            </a:p>
          </p:txBody>
        </p:sp>
        <p:sp>
          <p:nvSpPr>
            <p:cNvPr id="84" name="tx84"/>
            <p:cNvSpPr/>
            <p:nvPr/>
          </p:nvSpPr>
          <p:spPr>
            <a:xfrm>
              <a:off x="7323916" y="4749533"/>
              <a:ext cx="11555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 Palau: &lt;100 (&lt;1%) </a:t>
              </a:r>
            </a:p>
          </p:txBody>
        </p:sp>
        <p:sp>
          <p:nvSpPr>
            <p:cNvPr id="85" name="tx85"/>
            <p:cNvSpPr/>
            <p:nvPr/>
          </p:nvSpPr>
          <p:spPr>
            <a:xfrm>
              <a:off x="7323916" y="4968989"/>
              <a:ext cx="12051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26) Tuvalu: &lt;100 (&lt;1%) </a:t>
              </a:r>
            </a:p>
          </p:txBody>
        </p:sp>
        <p:sp>
          <p:nvSpPr>
            <p:cNvPr id="86" name="tx86"/>
            <p:cNvSpPr/>
            <p:nvPr/>
          </p:nvSpPr>
          <p:spPr>
            <a:xfrm>
              <a:off x="7323916" y="5188445"/>
              <a:ext cx="10995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27) Niue: &lt;100 (&lt;1%) </a:t>
              </a:r>
            </a:p>
          </p:txBody>
        </p:sp>
        <p:sp>
          <p:nvSpPr>
            <p:cNvPr id="87" name="tx87"/>
            <p:cNvSpPr/>
            <p:nvPr/>
          </p:nvSpPr>
          <p:spPr>
            <a:xfrm>
              <a:off x="274320" y="1567762"/>
              <a:ext cx="34944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DTP3 unvaccinated (% of total unvaccinated)</a:t>
              </a:r>
            </a:p>
          </p:txBody>
        </p:sp>
        <p:sp>
          <p:nvSpPr>
            <p:cNvPr id="88" name="tx88"/>
            <p:cNvSpPr/>
            <p:nvPr/>
          </p:nvSpPr>
          <p:spPr>
            <a:xfrm>
              <a:off x="485650" y="6177935"/>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9" name="tx89"/>
            <p:cNvSpPr/>
            <p:nvPr/>
          </p:nvSpPr>
          <p:spPr>
            <a:xfrm>
              <a:off x="602812" y="6300055"/>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90" name="tx90"/>
            <p:cNvSpPr/>
            <p:nvPr/>
          </p:nvSpPr>
          <p:spPr>
            <a:xfrm>
              <a:off x="1031626" y="6420701"/>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2 countries accounted for over half (59.4%) of all un- and under-vaccinated children in EAPR.
Indonesia had the highest number of children who did not receive DTP3 (n=788,000), which is approximately 35.6% of all un- and under-vaccinated children in EAPR (n=2.2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9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2 countries accounted for over half of all un- and under-vaccinated children in EAPR, with Indonesia contributing the highest share.</a:t>
            </a:r>
          </a:p>
        </p:txBody>
      </p:sp>
      <p:grpSp>
        <p:nvGrpSpPr>
          <p:cNvPr id="93" name="Group 92"/>
          <p:cNvGrpSpPr/>
          <p:nvPr/>
        </p:nvGrpSpPr>
        <p:grpSpPr>
          <a:xfrm>
            <a:off x="292608" y="914400"/>
            <a:ext cx="8595360" cy="28575"/>
            <a:chOff x="292608" y="914400"/>
            <a:chExt cx="8595360" cy="28575"/>
          </a:xfrm>
        </p:grpSpPr>
        <p:sp>
          <p:nvSpPr>
            <p:cNvPr id="9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95"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62864" y="3711428"/>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62864" y="2847995"/>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62864" y="1984562"/>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62864" y="4143145"/>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62864" y="3279712"/>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62864" y="2416279"/>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425243"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750110"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4074978"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5399846"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459740"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724714"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89687"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254661"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19634"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784608"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049582" y="1662494"/>
              <a:ext cx="0" cy="2598776"/>
            </a:xfrm>
            <a:custGeom>
              <a:avLst/>
              <a:gdLst/>
              <a:ahLst/>
              <a:cxnLst/>
              <a:rect l="0" t="0" r="0" b="0"/>
              <a:pathLst>
                <a:path h="2598776">
                  <a:moveTo>
                    <a:pt x="0" y="2598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rc22"/>
            <p:cNvSpPr/>
            <p:nvPr/>
          </p:nvSpPr>
          <p:spPr>
            <a:xfrm>
              <a:off x="1306004" y="3282974"/>
              <a:ext cx="238476" cy="860171"/>
            </a:xfrm>
            <a:prstGeom prst="rect">
              <a:avLst/>
            </a:prstGeom>
            <a:solidFill>
              <a:srgbClr val="E2231A">
                <a:alpha val="100000"/>
              </a:srgbClr>
            </a:solidFill>
          </p:spPr>
          <p:txBody>
            <a:bodyPr/>
            <a:lstStyle/>
            <a:p>
              <a:endParaRPr/>
            </a:p>
          </p:txBody>
        </p:sp>
        <p:sp>
          <p:nvSpPr>
            <p:cNvPr id="23" name="rc23"/>
            <p:cNvSpPr/>
            <p:nvPr/>
          </p:nvSpPr>
          <p:spPr>
            <a:xfrm>
              <a:off x="1570978" y="3335856"/>
              <a:ext cx="238476" cy="807289"/>
            </a:xfrm>
            <a:prstGeom prst="rect">
              <a:avLst/>
            </a:prstGeom>
            <a:solidFill>
              <a:srgbClr val="E2231A">
                <a:alpha val="100000"/>
              </a:srgbClr>
            </a:solidFill>
          </p:spPr>
          <p:txBody>
            <a:bodyPr/>
            <a:lstStyle/>
            <a:p>
              <a:endParaRPr/>
            </a:p>
          </p:txBody>
        </p:sp>
        <p:sp>
          <p:nvSpPr>
            <p:cNvPr id="24" name="rc24"/>
            <p:cNvSpPr/>
            <p:nvPr/>
          </p:nvSpPr>
          <p:spPr>
            <a:xfrm>
              <a:off x="1835952" y="3317252"/>
              <a:ext cx="238476" cy="825892"/>
            </a:xfrm>
            <a:prstGeom prst="rect">
              <a:avLst/>
            </a:prstGeom>
            <a:solidFill>
              <a:srgbClr val="E2231A">
                <a:alpha val="100000"/>
              </a:srgbClr>
            </a:solidFill>
          </p:spPr>
          <p:txBody>
            <a:bodyPr/>
            <a:lstStyle/>
            <a:p>
              <a:endParaRPr/>
            </a:p>
          </p:txBody>
        </p:sp>
        <p:sp>
          <p:nvSpPr>
            <p:cNvPr id="25" name="rc25"/>
            <p:cNvSpPr/>
            <p:nvPr/>
          </p:nvSpPr>
          <p:spPr>
            <a:xfrm>
              <a:off x="2100925" y="3359383"/>
              <a:ext cx="238476" cy="783762"/>
            </a:xfrm>
            <a:prstGeom prst="rect">
              <a:avLst/>
            </a:prstGeom>
            <a:solidFill>
              <a:srgbClr val="E2231A">
                <a:alpha val="100000"/>
              </a:srgbClr>
            </a:solidFill>
          </p:spPr>
          <p:txBody>
            <a:bodyPr/>
            <a:lstStyle/>
            <a:p>
              <a:endParaRPr/>
            </a:p>
          </p:txBody>
        </p:sp>
        <p:sp>
          <p:nvSpPr>
            <p:cNvPr id="26" name="rc26"/>
            <p:cNvSpPr/>
            <p:nvPr/>
          </p:nvSpPr>
          <p:spPr>
            <a:xfrm>
              <a:off x="2365899" y="3443368"/>
              <a:ext cx="238476" cy="699777"/>
            </a:xfrm>
            <a:prstGeom prst="rect">
              <a:avLst/>
            </a:prstGeom>
            <a:solidFill>
              <a:srgbClr val="E2231A">
                <a:alpha val="100000"/>
              </a:srgbClr>
            </a:solidFill>
          </p:spPr>
          <p:txBody>
            <a:bodyPr/>
            <a:lstStyle/>
            <a:p>
              <a:endParaRPr/>
            </a:p>
          </p:txBody>
        </p:sp>
        <p:sp>
          <p:nvSpPr>
            <p:cNvPr id="27" name="rc27"/>
            <p:cNvSpPr/>
            <p:nvPr/>
          </p:nvSpPr>
          <p:spPr>
            <a:xfrm>
              <a:off x="2630872" y="3439476"/>
              <a:ext cx="238476" cy="703669"/>
            </a:xfrm>
            <a:prstGeom prst="rect">
              <a:avLst/>
            </a:prstGeom>
            <a:solidFill>
              <a:srgbClr val="E2231A">
                <a:alpha val="100000"/>
              </a:srgbClr>
            </a:solidFill>
          </p:spPr>
          <p:txBody>
            <a:bodyPr/>
            <a:lstStyle/>
            <a:p>
              <a:endParaRPr/>
            </a:p>
          </p:txBody>
        </p:sp>
        <p:sp>
          <p:nvSpPr>
            <p:cNvPr id="28" name="rc28"/>
            <p:cNvSpPr/>
            <p:nvPr/>
          </p:nvSpPr>
          <p:spPr>
            <a:xfrm>
              <a:off x="2895846" y="3633820"/>
              <a:ext cx="238476" cy="509324"/>
            </a:xfrm>
            <a:prstGeom prst="rect">
              <a:avLst/>
            </a:prstGeom>
            <a:solidFill>
              <a:srgbClr val="E2231A">
                <a:alpha val="100000"/>
              </a:srgbClr>
            </a:solidFill>
          </p:spPr>
          <p:txBody>
            <a:bodyPr/>
            <a:lstStyle/>
            <a:p>
              <a:endParaRPr/>
            </a:p>
          </p:txBody>
        </p:sp>
        <p:sp>
          <p:nvSpPr>
            <p:cNvPr id="29" name="rc29"/>
            <p:cNvSpPr/>
            <p:nvPr/>
          </p:nvSpPr>
          <p:spPr>
            <a:xfrm>
              <a:off x="3160819" y="3606558"/>
              <a:ext cx="238476" cy="536587"/>
            </a:xfrm>
            <a:prstGeom prst="rect">
              <a:avLst/>
            </a:prstGeom>
            <a:solidFill>
              <a:srgbClr val="E2231A">
                <a:alpha val="100000"/>
              </a:srgbClr>
            </a:solidFill>
          </p:spPr>
          <p:txBody>
            <a:bodyPr/>
            <a:lstStyle/>
            <a:p>
              <a:endParaRPr/>
            </a:p>
          </p:txBody>
        </p:sp>
        <p:sp>
          <p:nvSpPr>
            <p:cNvPr id="30" name="rc30"/>
            <p:cNvSpPr/>
            <p:nvPr/>
          </p:nvSpPr>
          <p:spPr>
            <a:xfrm>
              <a:off x="3425793" y="3716846"/>
              <a:ext cx="238476" cy="426298"/>
            </a:xfrm>
            <a:prstGeom prst="rect">
              <a:avLst/>
            </a:prstGeom>
            <a:solidFill>
              <a:srgbClr val="E2231A">
                <a:alpha val="100000"/>
              </a:srgbClr>
            </a:solidFill>
          </p:spPr>
          <p:txBody>
            <a:bodyPr/>
            <a:lstStyle/>
            <a:p>
              <a:endParaRPr/>
            </a:p>
          </p:txBody>
        </p:sp>
        <p:sp>
          <p:nvSpPr>
            <p:cNvPr id="31" name="rc31"/>
            <p:cNvSpPr/>
            <p:nvPr/>
          </p:nvSpPr>
          <p:spPr>
            <a:xfrm>
              <a:off x="3690766" y="3776961"/>
              <a:ext cx="238476" cy="366184"/>
            </a:xfrm>
            <a:prstGeom prst="rect">
              <a:avLst/>
            </a:prstGeom>
            <a:solidFill>
              <a:srgbClr val="E2231A">
                <a:alpha val="100000"/>
              </a:srgbClr>
            </a:solidFill>
          </p:spPr>
          <p:txBody>
            <a:bodyPr/>
            <a:lstStyle/>
            <a:p>
              <a:endParaRPr/>
            </a:p>
          </p:txBody>
        </p:sp>
        <p:sp>
          <p:nvSpPr>
            <p:cNvPr id="32" name="rc32"/>
            <p:cNvSpPr/>
            <p:nvPr/>
          </p:nvSpPr>
          <p:spPr>
            <a:xfrm>
              <a:off x="3955740" y="3803731"/>
              <a:ext cx="238476" cy="339413"/>
            </a:xfrm>
            <a:prstGeom prst="rect">
              <a:avLst/>
            </a:prstGeom>
            <a:solidFill>
              <a:srgbClr val="E2231A">
                <a:alpha val="100000"/>
              </a:srgbClr>
            </a:solidFill>
          </p:spPr>
          <p:txBody>
            <a:bodyPr/>
            <a:lstStyle/>
            <a:p>
              <a:endParaRPr/>
            </a:p>
          </p:txBody>
        </p:sp>
        <p:sp>
          <p:nvSpPr>
            <p:cNvPr id="33" name="rc33"/>
            <p:cNvSpPr/>
            <p:nvPr/>
          </p:nvSpPr>
          <p:spPr>
            <a:xfrm>
              <a:off x="4220714" y="3807253"/>
              <a:ext cx="238476" cy="335891"/>
            </a:xfrm>
            <a:prstGeom prst="rect">
              <a:avLst/>
            </a:prstGeom>
            <a:solidFill>
              <a:srgbClr val="E2231A">
                <a:alpha val="100000"/>
              </a:srgbClr>
            </a:solidFill>
          </p:spPr>
          <p:txBody>
            <a:bodyPr/>
            <a:lstStyle/>
            <a:p>
              <a:endParaRPr/>
            </a:p>
          </p:txBody>
        </p:sp>
        <p:sp>
          <p:nvSpPr>
            <p:cNvPr id="34" name="rc34"/>
            <p:cNvSpPr/>
            <p:nvPr/>
          </p:nvSpPr>
          <p:spPr>
            <a:xfrm>
              <a:off x="4485687" y="3808417"/>
              <a:ext cx="238476" cy="334727"/>
            </a:xfrm>
            <a:prstGeom prst="rect">
              <a:avLst/>
            </a:prstGeom>
            <a:solidFill>
              <a:srgbClr val="E2231A">
                <a:alpha val="100000"/>
              </a:srgbClr>
            </a:solidFill>
          </p:spPr>
          <p:txBody>
            <a:bodyPr/>
            <a:lstStyle/>
            <a:p>
              <a:endParaRPr/>
            </a:p>
          </p:txBody>
        </p:sp>
        <p:sp>
          <p:nvSpPr>
            <p:cNvPr id="35" name="rc35"/>
            <p:cNvSpPr/>
            <p:nvPr/>
          </p:nvSpPr>
          <p:spPr>
            <a:xfrm>
              <a:off x="4750661" y="3861358"/>
              <a:ext cx="238476" cy="281786"/>
            </a:xfrm>
            <a:prstGeom prst="rect">
              <a:avLst/>
            </a:prstGeom>
            <a:solidFill>
              <a:srgbClr val="E2231A">
                <a:alpha val="100000"/>
              </a:srgbClr>
            </a:solidFill>
          </p:spPr>
          <p:txBody>
            <a:bodyPr/>
            <a:lstStyle/>
            <a:p>
              <a:endParaRPr/>
            </a:p>
          </p:txBody>
        </p:sp>
        <p:sp>
          <p:nvSpPr>
            <p:cNvPr id="36" name="rc36"/>
            <p:cNvSpPr/>
            <p:nvPr/>
          </p:nvSpPr>
          <p:spPr>
            <a:xfrm>
              <a:off x="5015634" y="3845878"/>
              <a:ext cx="238476" cy="297266"/>
            </a:xfrm>
            <a:prstGeom prst="rect">
              <a:avLst/>
            </a:prstGeom>
            <a:solidFill>
              <a:srgbClr val="E2231A">
                <a:alpha val="100000"/>
              </a:srgbClr>
            </a:solidFill>
          </p:spPr>
          <p:txBody>
            <a:bodyPr/>
            <a:lstStyle/>
            <a:p>
              <a:endParaRPr/>
            </a:p>
          </p:txBody>
        </p:sp>
        <p:sp>
          <p:nvSpPr>
            <p:cNvPr id="37" name="rc37"/>
            <p:cNvSpPr/>
            <p:nvPr/>
          </p:nvSpPr>
          <p:spPr>
            <a:xfrm>
              <a:off x="5280608" y="3844347"/>
              <a:ext cx="238476" cy="298797"/>
            </a:xfrm>
            <a:prstGeom prst="rect">
              <a:avLst/>
            </a:prstGeom>
            <a:solidFill>
              <a:srgbClr val="E2231A">
                <a:alpha val="100000"/>
              </a:srgbClr>
            </a:solidFill>
          </p:spPr>
          <p:txBody>
            <a:bodyPr/>
            <a:lstStyle/>
            <a:p>
              <a:endParaRPr/>
            </a:p>
          </p:txBody>
        </p:sp>
        <p:sp>
          <p:nvSpPr>
            <p:cNvPr id="38" name="rc38"/>
            <p:cNvSpPr/>
            <p:nvPr/>
          </p:nvSpPr>
          <p:spPr>
            <a:xfrm>
              <a:off x="5545581" y="3871066"/>
              <a:ext cx="238476" cy="272078"/>
            </a:xfrm>
            <a:prstGeom prst="rect">
              <a:avLst/>
            </a:prstGeom>
            <a:solidFill>
              <a:srgbClr val="E2231A">
                <a:alpha val="100000"/>
              </a:srgbClr>
            </a:solidFill>
          </p:spPr>
          <p:txBody>
            <a:bodyPr/>
            <a:lstStyle/>
            <a:p>
              <a:endParaRPr/>
            </a:p>
          </p:txBody>
        </p:sp>
        <p:sp>
          <p:nvSpPr>
            <p:cNvPr id="39" name="rc39"/>
            <p:cNvSpPr/>
            <p:nvPr/>
          </p:nvSpPr>
          <p:spPr>
            <a:xfrm>
              <a:off x="5810555" y="3876941"/>
              <a:ext cx="238476" cy="266204"/>
            </a:xfrm>
            <a:prstGeom prst="rect">
              <a:avLst/>
            </a:prstGeom>
            <a:solidFill>
              <a:srgbClr val="E2231A">
                <a:alpha val="100000"/>
              </a:srgbClr>
            </a:solidFill>
          </p:spPr>
          <p:txBody>
            <a:bodyPr/>
            <a:lstStyle/>
            <a:p>
              <a:endParaRPr/>
            </a:p>
          </p:txBody>
        </p:sp>
        <p:sp>
          <p:nvSpPr>
            <p:cNvPr id="40" name="rc40"/>
            <p:cNvSpPr/>
            <p:nvPr/>
          </p:nvSpPr>
          <p:spPr>
            <a:xfrm>
              <a:off x="6075529" y="3893864"/>
              <a:ext cx="238476" cy="249281"/>
            </a:xfrm>
            <a:prstGeom prst="rect">
              <a:avLst/>
            </a:prstGeom>
            <a:solidFill>
              <a:srgbClr val="E2231A">
                <a:alpha val="100000"/>
              </a:srgbClr>
            </a:solidFill>
          </p:spPr>
          <p:txBody>
            <a:bodyPr/>
            <a:lstStyle/>
            <a:p>
              <a:endParaRPr/>
            </a:p>
          </p:txBody>
        </p:sp>
        <p:sp>
          <p:nvSpPr>
            <p:cNvPr id="41" name="rc41"/>
            <p:cNvSpPr/>
            <p:nvPr/>
          </p:nvSpPr>
          <p:spPr>
            <a:xfrm>
              <a:off x="6340502" y="3874580"/>
              <a:ext cx="238476" cy="268564"/>
            </a:xfrm>
            <a:prstGeom prst="rect">
              <a:avLst/>
            </a:prstGeom>
            <a:solidFill>
              <a:srgbClr val="E2231A">
                <a:alpha val="100000"/>
              </a:srgbClr>
            </a:solidFill>
          </p:spPr>
          <p:txBody>
            <a:bodyPr/>
            <a:lstStyle/>
            <a:p>
              <a:endParaRPr/>
            </a:p>
          </p:txBody>
        </p:sp>
        <p:sp>
          <p:nvSpPr>
            <p:cNvPr id="42" name="rc42"/>
            <p:cNvSpPr/>
            <p:nvPr/>
          </p:nvSpPr>
          <p:spPr>
            <a:xfrm>
              <a:off x="6605476" y="3789179"/>
              <a:ext cx="238476" cy="353965"/>
            </a:xfrm>
            <a:prstGeom prst="rect">
              <a:avLst/>
            </a:prstGeom>
            <a:solidFill>
              <a:srgbClr val="E2231A">
                <a:alpha val="100000"/>
              </a:srgbClr>
            </a:solidFill>
          </p:spPr>
          <p:txBody>
            <a:bodyPr/>
            <a:lstStyle/>
            <a:p>
              <a:endParaRPr/>
            </a:p>
          </p:txBody>
        </p:sp>
        <p:sp>
          <p:nvSpPr>
            <p:cNvPr id="43" name="rc43"/>
            <p:cNvSpPr/>
            <p:nvPr/>
          </p:nvSpPr>
          <p:spPr>
            <a:xfrm>
              <a:off x="6870449" y="3619656"/>
              <a:ext cx="238476" cy="523489"/>
            </a:xfrm>
            <a:prstGeom prst="rect">
              <a:avLst/>
            </a:prstGeom>
            <a:solidFill>
              <a:srgbClr val="E2231A">
                <a:alpha val="100000"/>
              </a:srgbClr>
            </a:solidFill>
          </p:spPr>
          <p:txBody>
            <a:bodyPr/>
            <a:lstStyle/>
            <a:p>
              <a:endParaRPr/>
            </a:p>
          </p:txBody>
        </p:sp>
        <p:sp>
          <p:nvSpPr>
            <p:cNvPr id="44" name="rc44"/>
            <p:cNvSpPr/>
            <p:nvPr/>
          </p:nvSpPr>
          <p:spPr>
            <a:xfrm>
              <a:off x="7135423" y="3864009"/>
              <a:ext cx="238476" cy="279135"/>
            </a:xfrm>
            <a:prstGeom prst="rect">
              <a:avLst/>
            </a:prstGeom>
            <a:solidFill>
              <a:srgbClr val="E2231A">
                <a:alpha val="100000"/>
              </a:srgbClr>
            </a:solidFill>
          </p:spPr>
          <p:txBody>
            <a:bodyPr/>
            <a:lstStyle/>
            <a:p>
              <a:endParaRPr/>
            </a:p>
          </p:txBody>
        </p:sp>
        <p:sp>
          <p:nvSpPr>
            <p:cNvPr id="45" name="rc45"/>
            <p:cNvSpPr/>
            <p:nvPr/>
          </p:nvSpPr>
          <p:spPr>
            <a:xfrm>
              <a:off x="7400396" y="3729993"/>
              <a:ext cx="238476" cy="413151"/>
            </a:xfrm>
            <a:prstGeom prst="rect">
              <a:avLst/>
            </a:prstGeom>
            <a:solidFill>
              <a:srgbClr val="E2231A">
                <a:alpha val="100000"/>
              </a:srgbClr>
            </a:solidFill>
          </p:spPr>
          <p:txBody>
            <a:bodyPr/>
            <a:lstStyle/>
            <a:p>
              <a:endParaRPr/>
            </a:p>
          </p:txBody>
        </p:sp>
        <p:sp>
          <p:nvSpPr>
            <p:cNvPr id="46" name="rc46"/>
            <p:cNvSpPr/>
            <p:nvPr/>
          </p:nvSpPr>
          <p:spPr>
            <a:xfrm>
              <a:off x="7665370" y="3782541"/>
              <a:ext cx="238476" cy="360604"/>
            </a:xfrm>
            <a:prstGeom prst="rect">
              <a:avLst/>
            </a:prstGeom>
            <a:solidFill>
              <a:srgbClr val="E2231A">
                <a:alpha val="100000"/>
              </a:srgbClr>
            </a:solidFill>
          </p:spPr>
          <p:txBody>
            <a:bodyPr/>
            <a:lstStyle/>
            <a:p>
              <a:endParaRPr/>
            </a:p>
          </p:txBody>
        </p:sp>
        <p:sp>
          <p:nvSpPr>
            <p:cNvPr id="47" name="rc47"/>
            <p:cNvSpPr/>
            <p:nvPr/>
          </p:nvSpPr>
          <p:spPr>
            <a:xfrm>
              <a:off x="7930343" y="3761003"/>
              <a:ext cx="238476" cy="382141"/>
            </a:xfrm>
            <a:prstGeom prst="rect">
              <a:avLst/>
            </a:prstGeom>
            <a:solidFill>
              <a:srgbClr val="E2231A">
                <a:alpha val="100000"/>
              </a:srgbClr>
            </a:solidFill>
          </p:spPr>
          <p:txBody>
            <a:bodyPr/>
            <a:lstStyle/>
            <a:p>
              <a:endParaRPr/>
            </a:p>
          </p:txBody>
        </p:sp>
        <p:sp>
          <p:nvSpPr>
            <p:cNvPr id="48" name="rc48"/>
            <p:cNvSpPr/>
            <p:nvPr/>
          </p:nvSpPr>
          <p:spPr>
            <a:xfrm>
              <a:off x="2630872" y="2095532"/>
              <a:ext cx="238476" cy="1343943"/>
            </a:xfrm>
            <a:prstGeom prst="rect">
              <a:avLst/>
            </a:prstGeom>
            <a:solidFill>
              <a:srgbClr val="B3B3B3">
                <a:alpha val="100000"/>
              </a:srgbClr>
            </a:solidFill>
          </p:spPr>
          <p:txBody>
            <a:bodyPr/>
            <a:lstStyle/>
            <a:p>
              <a:endParaRPr/>
            </a:p>
          </p:txBody>
        </p:sp>
        <p:sp>
          <p:nvSpPr>
            <p:cNvPr id="49" name="rc49"/>
            <p:cNvSpPr/>
            <p:nvPr/>
          </p:nvSpPr>
          <p:spPr>
            <a:xfrm>
              <a:off x="2895846" y="2581691"/>
              <a:ext cx="238476" cy="1052129"/>
            </a:xfrm>
            <a:prstGeom prst="rect">
              <a:avLst/>
            </a:prstGeom>
            <a:solidFill>
              <a:srgbClr val="B3B3B3">
                <a:alpha val="100000"/>
              </a:srgbClr>
            </a:solidFill>
          </p:spPr>
          <p:txBody>
            <a:bodyPr/>
            <a:lstStyle/>
            <a:p>
              <a:endParaRPr/>
            </a:p>
          </p:txBody>
        </p:sp>
        <p:sp>
          <p:nvSpPr>
            <p:cNvPr id="50" name="rc50"/>
            <p:cNvSpPr/>
            <p:nvPr/>
          </p:nvSpPr>
          <p:spPr>
            <a:xfrm>
              <a:off x="3160819" y="2759222"/>
              <a:ext cx="238476" cy="847335"/>
            </a:xfrm>
            <a:prstGeom prst="rect">
              <a:avLst/>
            </a:prstGeom>
            <a:solidFill>
              <a:srgbClr val="B3B3B3">
                <a:alpha val="100000"/>
              </a:srgbClr>
            </a:solidFill>
          </p:spPr>
          <p:txBody>
            <a:bodyPr/>
            <a:lstStyle/>
            <a:p>
              <a:endParaRPr/>
            </a:p>
          </p:txBody>
        </p:sp>
        <p:sp>
          <p:nvSpPr>
            <p:cNvPr id="51" name="rc51"/>
            <p:cNvSpPr/>
            <p:nvPr/>
          </p:nvSpPr>
          <p:spPr>
            <a:xfrm>
              <a:off x="3425793" y="3097443"/>
              <a:ext cx="238476" cy="619403"/>
            </a:xfrm>
            <a:prstGeom prst="rect">
              <a:avLst/>
            </a:prstGeom>
            <a:solidFill>
              <a:srgbClr val="B3B3B3">
                <a:alpha val="100000"/>
              </a:srgbClr>
            </a:solidFill>
          </p:spPr>
          <p:txBody>
            <a:bodyPr/>
            <a:lstStyle/>
            <a:p>
              <a:endParaRPr/>
            </a:p>
          </p:txBody>
        </p:sp>
        <p:sp>
          <p:nvSpPr>
            <p:cNvPr id="52" name="rc52"/>
            <p:cNvSpPr/>
            <p:nvPr/>
          </p:nvSpPr>
          <p:spPr>
            <a:xfrm>
              <a:off x="3690766" y="3270301"/>
              <a:ext cx="238476" cy="506659"/>
            </a:xfrm>
            <a:prstGeom prst="rect">
              <a:avLst/>
            </a:prstGeom>
            <a:solidFill>
              <a:srgbClr val="B3B3B3">
                <a:alpha val="100000"/>
              </a:srgbClr>
            </a:solidFill>
          </p:spPr>
          <p:txBody>
            <a:bodyPr/>
            <a:lstStyle/>
            <a:p>
              <a:endParaRPr/>
            </a:p>
          </p:txBody>
        </p:sp>
        <p:sp>
          <p:nvSpPr>
            <p:cNvPr id="53" name="rc53"/>
            <p:cNvSpPr/>
            <p:nvPr/>
          </p:nvSpPr>
          <p:spPr>
            <a:xfrm>
              <a:off x="3955740" y="3329395"/>
              <a:ext cx="238476" cy="474336"/>
            </a:xfrm>
            <a:prstGeom prst="rect">
              <a:avLst/>
            </a:prstGeom>
            <a:solidFill>
              <a:srgbClr val="B3B3B3">
                <a:alpha val="100000"/>
              </a:srgbClr>
            </a:solidFill>
          </p:spPr>
          <p:txBody>
            <a:bodyPr/>
            <a:lstStyle/>
            <a:p>
              <a:endParaRPr/>
            </a:p>
          </p:txBody>
        </p:sp>
        <p:sp>
          <p:nvSpPr>
            <p:cNvPr id="54" name="rc54"/>
            <p:cNvSpPr/>
            <p:nvPr/>
          </p:nvSpPr>
          <p:spPr>
            <a:xfrm>
              <a:off x="4220714" y="3439542"/>
              <a:ext cx="238476" cy="367711"/>
            </a:xfrm>
            <a:prstGeom prst="rect">
              <a:avLst/>
            </a:prstGeom>
            <a:solidFill>
              <a:srgbClr val="B3B3B3">
                <a:alpha val="100000"/>
              </a:srgbClr>
            </a:solidFill>
          </p:spPr>
          <p:txBody>
            <a:bodyPr/>
            <a:lstStyle/>
            <a:p>
              <a:endParaRPr/>
            </a:p>
          </p:txBody>
        </p:sp>
        <p:sp>
          <p:nvSpPr>
            <p:cNvPr id="55" name="rc55"/>
            <p:cNvSpPr/>
            <p:nvPr/>
          </p:nvSpPr>
          <p:spPr>
            <a:xfrm>
              <a:off x="4485687" y="3466688"/>
              <a:ext cx="238476" cy="341729"/>
            </a:xfrm>
            <a:prstGeom prst="rect">
              <a:avLst/>
            </a:prstGeom>
            <a:solidFill>
              <a:srgbClr val="B3B3B3">
                <a:alpha val="100000"/>
              </a:srgbClr>
            </a:solidFill>
          </p:spPr>
          <p:txBody>
            <a:bodyPr/>
            <a:lstStyle/>
            <a:p>
              <a:endParaRPr/>
            </a:p>
          </p:txBody>
        </p:sp>
        <p:sp>
          <p:nvSpPr>
            <p:cNvPr id="56" name="rc56"/>
            <p:cNvSpPr/>
            <p:nvPr/>
          </p:nvSpPr>
          <p:spPr>
            <a:xfrm>
              <a:off x="4750661" y="3523361"/>
              <a:ext cx="238476" cy="337997"/>
            </a:xfrm>
            <a:prstGeom prst="rect">
              <a:avLst/>
            </a:prstGeom>
            <a:solidFill>
              <a:srgbClr val="B3B3B3">
                <a:alpha val="100000"/>
              </a:srgbClr>
            </a:solidFill>
          </p:spPr>
          <p:txBody>
            <a:bodyPr/>
            <a:lstStyle/>
            <a:p>
              <a:endParaRPr/>
            </a:p>
          </p:txBody>
        </p:sp>
        <p:sp>
          <p:nvSpPr>
            <p:cNvPr id="57" name="rc57"/>
            <p:cNvSpPr/>
            <p:nvPr/>
          </p:nvSpPr>
          <p:spPr>
            <a:xfrm>
              <a:off x="5015634" y="3155986"/>
              <a:ext cx="238476" cy="689892"/>
            </a:xfrm>
            <a:prstGeom prst="rect">
              <a:avLst/>
            </a:prstGeom>
            <a:solidFill>
              <a:srgbClr val="B3B3B3">
                <a:alpha val="100000"/>
              </a:srgbClr>
            </a:solidFill>
          </p:spPr>
          <p:txBody>
            <a:bodyPr/>
            <a:lstStyle/>
            <a:p>
              <a:endParaRPr/>
            </a:p>
          </p:txBody>
        </p:sp>
        <p:sp>
          <p:nvSpPr>
            <p:cNvPr id="58" name="rc58"/>
            <p:cNvSpPr/>
            <p:nvPr/>
          </p:nvSpPr>
          <p:spPr>
            <a:xfrm>
              <a:off x="5280608" y="3187781"/>
              <a:ext cx="238476" cy="656566"/>
            </a:xfrm>
            <a:prstGeom prst="rect">
              <a:avLst/>
            </a:prstGeom>
            <a:solidFill>
              <a:srgbClr val="B3B3B3">
                <a:alpha val="100000"/>
              </a:srgbClr>
            </a:solidFill>
          </p:spPr>
          <p:txBody>
            <a:bodyPr/>
            <a:lstStyle/>
            <a:p>
              <a:endParaRPr/>
            </a:p>
          </p:txBody>
        </p:sp>
        <p:sp>
          <p:nvSpPr>
            <p:cNvPr id="59" name="rc59"/>
            <p:cNvSpPr/>
            <p:nvPr/>
          </p:nvSpPr>
          <p:spPr>
            <a:xfrm>
              <a:off x="5545581" y="3437595"/>
              <a:ext cx="238476" cy="433470"/>
            </a:xfrm>
            <a:prstGeom prst="rect">
              <a:avLst/>
            </a:prstGeom>
            <a:solidFill>
              <a:srgbClr val="B3B3B3">
                <a:alpha val="100000"/>
              </a:srgbClr>
            </a:solidFill>
          </p:spPr>
          <p:txBody>
            <a:bodyPr/>
            <a:lstStyle/>
            <a:p>
              <a:endParaRPr/>
            </a:p>
          </p:txBody>
        </p:sp>
        <p:sp>
          <p:nvSpPr>
            <p:cNvPr id="60" name="rc60"/>
            <p:cNvSpPr/>
            <p:nvPr/>
          </p:nvSpPr>
          <p:spPr>
            <a:xfrm>
              <a:off x="5810555" y="3496209"/>
              <a:ext cx="238476" cy="380731"/>
            </a:xfrm>
            <a:prstGeom prst="rect">
              <a:avLst/>
            </a:prstGeom>
            <a:solidFill>
              <a:srgbClr val="B3B3B3">
                <a:alpha val="100000"/>
              </a:srgbClr>
            </a:solidFill>
          </p:spPr>
          <p:txBody>
            <a:bodyPr/>
            <a:lstStyle/>
            <a:p>
              <a:endParaRPr/>
            </a:p>
          </p:txBody>
        </p:sp>
        <p:sp>
          <p:nvSpPr>
            <p:cNvPr id="61" name="rc61"/>
            <p:cNvSpPr/>
            <p:nvPr/>
          </p:nvSpPr>
          <p:spPr>
            <a:xfrm>
              <a:off x="6075529" y="3545470"/>
              <a:ext cx="238476" cy="348393"/>
            </a:xfrm>
            <a:prstGeom prst="rect">
              <a:avLst/>
            </a:prstGeom>
            <a:solidFill>
              <a:srgbClr val="B3B3B3">
                <a:alpha val="100000"/>
              </a:srgbClr>
            </a:solidFill>
          </p:spPr>
          <p:txBody>
            <a:bodyPr/>
            <a:lstStyle/>
            <a:p>
              <a:endParaRPr/>
            </a:p>
          </p:txBody>
        </p:sp>
        <p:sp>
          <p:nvSpPr>
            <p:cNvPr id="62" name="rc62"/>
            <p:cNvSpPr/>
            <p:nvPr/>
          </p:nvSpPr>
          <p:spPr>
            <a:xfrm>
              <a:off x="6340502" y="3564945"/>
              <a:ext cx="238476" cy="309634"/>
            </a:xfrm>
            <a:prstGeom prst="rect">
              <a:avLst/>
            </a:prstGeom>
            <a:solidFill>
              <a:srgbClr val="B3B3B3">
                <a:alpha val="100000"/>
              </a:srgbClr>
            </a:solidFill>
          </p:spPr>
          <p:txBody>
            <a:bodyPr/>
            <a:lstStyle/>
            <a:p>
              <a:endParaRPr/>
            </a:p>
          </p:txBody>
        </p:sp>
        <p:sp>
          <p:nvSpPr>
            <p:cNvPr id="63" name="rc63"/>
            <p:cNvSpPr/>
            <p:nvPr/>
          </p:nvSpPr>
          <p:spPr>
            <a:xfrm>
              <a:off x="6605476" y="3540614"/>
              <a:ext cx="238476" cy="248564"/>
            </a:xfrm>
            <a:prstGeom prst="rect">
              <a:avLst/>
            </a:prstGeom>
            <a:solidFill>
              <a:srgbClr val="B3B3B3">
                <a:alpha val="100000"/>
              </a:srgbClr>
            </a:solidFill>
          </p:spPr>
          <p:txBody>
            <a:bodyPr/>
            <a:lstStyle/>
            <a:p>
              <a:endParaRPr/>
            </a:p>
          </p:txBody>
        </p:sp>
        <p:sp>
          <p:nvSpPr>
            <p:cNvPr id="64" name="rc64"/>
            <p:cNvSpPr/>
            <p:nvPr/>
          </p:nvSpPr>
          <p:spPr>
            <a:xfrm>
              <a:off x="6870449" y="3355637"/>
              <a:ext cx="238476" cy="264018"/>
            </a:xfrm>
            <a:prstGeom prst="rect">
              <a:avLst/>
            </a:prstGeom>
            <a:solidFill>
              <a:srgbClr val="B3B3B3">
                <a:alpha val="100000"/>
              </a:srgbClr>
            </a:solidFill>
          </p:spPr>
          <p:txBody>
            <a:bodyPr/>
            <a:lstStyle/>
            <a:p>
              <a:endParaRPr/>
            </a:p>
          </p:txBody>
        </p:sp>
        <p:sp>
          <p:nvSpPr>
            <p:cNvPr id="65" name="rc65"/>
            <p:cNvSpPr/>
            <p:nvPr/>
          </p:nvSpPr>
          <p:spPr>
            <a:xfrm>
              <a:off x="7135423" y="3577058"/>
              <a:ext cx="238476" cy="286951"/>
            </a:xfrm>
            <a:prstGeom prst="rect">
              <a:avLst/>
            </a:prstGeom>
            <a:solidFill>
              <a:srgbClr val="B3B3B3">
                <a:alpha val="100000"/>
              </a:srgbClr>
            </a:solidFill>
          </p:spPr>
          <p:txBody>
            <a:bodyPr/>
            <a:lstStyle/>
            <a:p>
              <a:endParaRPr/>
            </a:p>
          </p:txBody>
        </p:sp>
        <p:sp>
          <p:nvSpPr>
            <p:cNvPr id="66" name="rc66"/>
            <p:cNvSpPr/>
            <p:nvPr/>
          </p:nvSpPr>
          <p:spPr>
            <a:xfrm>
              <a:off x="7400396" y="3540669"/>
              <a:ext cx="238476" cy="189324"/>
            </a:xfrm>
            <a:prstGeom prst="rect">
              <a:avLst/>
            </a:prstGeom>
            <a:solidFill>
              <a:srgbClr val="B3B3B3">
                <a:alpha val="100000"/>
              </a:srgbClr>
            </a:solidFill>
          </p:spPr>
          <p:txBody>
            <a:bodyPr/>
            <a:lstStyle/>
            <a:p>
              <a:endParaRPr/>
            </a:p>
          </p:txBody>
        </p:sp>
        <p:sp>
          <p:nvSpPr>
            <p:cNvPr id="67" name="rc67"/>
            <p:cNvSpPr/>
            <p:nvPr/>
          </p:nvSpPr>
          <p:spPr>
            <a:xfrm>
              <a:off x="7665370" y="3681887"/>
              <a:ext cx="238476" cy="100653"/>
            </a:xfrm>
            <a:prstGeom prst="rect">
              <a:avLst/>
            </a:prstGeom>
            <a:solidFill>
              <a:srgbClr val="B3B3B3">
                <a:alpha val="100000"/>
              </a:srgbClr>
            </a:solidFill>
          </p:spPr>
          <p:txBody>
            <a:bodyPr/>
            <a:lstStyle/>
            <a:p>
              <a:endParaRPr/>
            </a:p>
          </p:txBody>
        </p:sp>
        <p:sp>
          <p:nvSpPr>
            <p:cNvPr id="68" name="rc68"/>
            <p:cNvSpPr/>
            <p:nvPr/>
          </p:nvSpPr>
          <p:spPr>
            <a:xfrm>
              <a:off x="7930343" y="3628528"/>
              <a:ext cx="238476" cy="132475"/>
            </a:xfrm>
            <a:prstGeom prst="rect">
              <a:avLst/>
            </a:prstGeom>
            <a:solidFill>
              <a:srgbClr val="B3B3B3">
                <a:alpha val="100000"/>
              </a:srgbClr>
            </a:solidFill>
          </p:spPr>
          <p:txBody>
            <a:bodyPr/>
            <a:lstStyle/>
            <a:p>
              <a:endParaRPr/>
            </a:p>
          </p:txBody>
        </p:sp>
        <p:sp>
          <p:nvSpPr>
            <p:cNvPr id="69" name="pl69"/>
            <p:cNvSpPr/>
            <p:nvPr/>
          </p:nvSpPr>
          <p:spPr>
            <a:xfrm>
              <a:off x="1425243" y="1876076"/>
              <a:ext cx="6624339" cy="286366"/>
            </a:xfrm>
            <a:custGeom>
              <a:avLst/>
              <a:gdLst/>
              <a:ahLst/>
              <a:cxnLst/>
              <a:rect l="0" t="0" r="0" b="0"/>
              <a:pathLst>
                <a:path w="6624339" h="286366">
                  <a:moveTo>
                    <a:pt x="0" y="286366"/>
                  </a:moveTo>
                  <a:lnTo>
                    <a:pt x="264973" y="286366"/>
                  </a:lnTo>
                  <a:lnTo>
                    <a:pt x="529947" y="286366"/>
                  </a:lnTo>
                  <a:lnTo>
                    <a:pt x="794920" y="262502"/>
                  </a:lnTo>
                  <a:lnTo>
                    <a:pt x="1059894" y="214774"/>
                  </a:lnTo>
                  <a:lnTo>
                    <a:pt x="1324867" y="214774"/>
                  </a:lnTo>
                  <a:lnTo>
                    <a:pt x="1589841" y="119319"/>
                  </a:lnTo>
                  <a:lnTo>
                    <a:pt x="1854814" y="143183"/>
                  </a:lnTo>
                  <a:lnTo>
                    <a:pt x="2119788" y="71591"/>
                  </a:lnTo>
                  <a:lnTo>
                    <a:pt x="2384762" y="47727"/>
                  </a:lnTo>
                  <a:lnTo>
                    <a:pt x="2649735" y="47727"/>
                  </a:lnTo>
                  <a:lnTo>
                    <a:pt x="2914709" y="23863"/>
                  </a:lnTo>
                  <a:lnTo>
                    <a:pt x="3179682" y="23863"/>
                  </a:lnTo>
                  <a:lnTo>
                    <a:pt x="3444656" y="0"/>
                  </a:lnTo>
                  <a:lnTo>
                    <a:pt x="3709629" y="23863"/>
                  </a:lnTo>
                  <a:lnTo>
                    <a:pt x="3974603" y="23863"/>
                  </a:lnTo>
                  <a:lnTo>
                    <a:pt x="4239576" y="0"/>
                  </a:lnTo>
                  <a:lnTo>
                    <a:pt x="4504550" y="0"/>
                  </a:lnTo>
                  <a:lnTo>
                    <a:pt x="4769524" y="0"/>
                  </a:lnTo>
                  <a:lnTo>
                    <a:pt x="5034497" y="23863"/>
                  </a:lnTo>
                  <a:lnTo>
                    <a:pt x="5299471" y="95455"/>
                  </a:lnTo>
                  <a:lnTo>
                    <a:pt x="5564444" y="214774"/>
                  </a:lnTo>
                  <a:lnTo>
                    <a:pt x="5829418" y="71591"/>
                  </a:lnTo>
                  <a:lnTo>
                    <a:pt x="6094391" y="167047"/>
                  </a:lnTo>
                  <a:lnTo>
                    <a:pt x="6359365" y="143183"/>
                  </a:lnTo>
                  <a:lnTo>
                    <a:pt x="6624339" y="143183"/>
                  </a:lnTo>
                </a:path>
              </a:pathLst>
            </a:custGeom>
            <a:ln w="27101" cap="flat">
              <a:solidFill>
                <a:srgbClr val="0058AB">
                  <a:alpha val="80000"/>
                </a:srgbClr>
              </a:solidFill>
              <a:prstDash val="solid"/>
              <a:round/>
            </a:ln>
          </p:spPr>
          <p:txBody>
            <a:bodyPr/>
            <a:lstStyle/>
            <a:p>
              <a:endParaRPr/>
            </a:p>
          </p:txBody>
        </p:sp>
        <p:sp>
          <p:nvSpPr>
            <p:cNvPr id="70" name="pl70"/>
            <p:cNvSpPr/>
            <p:nvPr/>
          </p:nvSpPr>
          <p:spPr>
            <a:xfrm>
              <a:off x="1425243" y="2019259"/>
              <a:ext cx="6624339" cy="2052293"/>
            </a:xfrm>
            <a:custGeom>
              <a:avLst/>
              <a:gdLst/>
              <a:ahLst/>
              <a:cxnLst/>
              <a:rect l="0" t="0" r="0" b="0"/>
              <a:pathLst>
                <a:path w="6624339" h="2052293">
                  <a:moveTo>
                    <a:pt x="0" y="2028429"/>
                  </a:moveTo>
                  <a:lnTo>
                    <a:pt x="264973" y="2052293"/>
                  </a:lnTo>
                  <a:lnTo>
                    <a:pt x="529947" y="2052293"/>
                  </a:lnTo>
                  <a:lnTo>
                    <a:pt x="794920" y="1956838"/>
                  </a:lnTo>
                  <a:lnTo>
                    <a:pt x="1059894" y="1932974"/>
                  </a:lnTo>
                  <a:lnTo>
                    <a:pt x="1324867" y="763644"/>
                  </a:lnTo>
                  <a:lnTo>
                    <a:pt x="1589841" y="525005"/>
                  </a:lnTo>
                  <a:lnTo>
                    <a:pt x="1854814" y="429549"/>
                  </a:lnTo>
                  <a:lnTo>
                    <a:pt x="2119788" y="262502"/>
                  </a:lnTo>
                  <a:lnTo>
                    <a:pt x="2384762" y="167047"/>
                  </a:lnTo>
                  <a:lnTo>
                    <a:pt x="2649735" y="119319"/>
                  </a:lnTo>
                  <a:lnTo>
                    <a:pt x="2914709" y="71591"/>
                  </a:lnTo>
                  <a:lnTo>
                    <a:pt x="3179682" y="47727"/>
                  </a:lnTo>
                  <a:lnTo>
                    <a:pt x="3444656" y="23863"/>
                  </a:lnTo>
                  <a:lnTo>
                    <a:pt x="3709629" y="190911"/>
                  </a:lnTo>
                  <a:lnTo>
                    <a:pt x="3974603" y="167047"/>
                  </a:lnTo>
                  <a:lnTo>
                    <a:pt x="4239576" y="47727"/>
                  </a:lnTo>
                  <a:lnTo>
                    <a:pt x="4504550" y="23863"/>
                  </a:lnTo>
                  <a:lnTo>
                    <a:pt x="4769524" y="23863"/>
                  </a:lnTo>
                  <a:lnTo>
                    <a:pt x="5034497" y="0"/>
                  </a:lnTo>
                  <a:lnTo>
                    <a:pt x="5299471" y="23863"/>
                  </a:lnTo>
                  <a:lnTo>
                    <a:pt x="5564444" y="143183"/>
                  </a:lnTo>
                  <a:lnTo>
                    <a:pt x="5829418" y="47727"/>
                  </a:lnTo>
                  <a:lnTo>
                    <a:pt x="6094391" y="119319"/>
                  </a:lnTo>
                  <a:lnTo>
                    <a:pt x="6359365" y="47727"/>
                  </a:lnTo>
                  <a:lnTo>
                    <a:pt x="6624339" y="95455"/>
                  </a:lnTo>
                </a:path>
              </a:pathLst>
            </a:custGeom>
            <a:ln w="27101" cap="flat">
              <a:solidFill>
                <a:srgbClr val="333333">
                  <a:alpha val="80000"/>
                </a:srgbClr>
              </a:solidFill>
              <a:prstDash val="solid"/>
              <a:round/>
            </a:ln>
          </p:spPr>
          <p:txBody>
            <a:bodyPr/>
            <a:lstStyle/>
            <a:p>
              <a:endParaRPr/>
            </a:p>
          </p:txBody>
        </p:sp>
        <p:sp>
          <p:nvSpPr>
            <p:cNvPr id="71" name="tx71"/>
            <p:cNvSpPr/>
            <p:nvPr/>
          </p:nvSpPr>
          <p:spPr>
            <a:xfrm>
              <a:off x="6389402" y="171696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94</a:t>
              </a:r>
            </a:p>
          </p:txBody>
        </p:sp>
        <p:sp>
          <p:nvSpPr>
            <p:cNvPr id="72" name="tx72"/>
            <p:cNvSpPr/>
            <p:nvPr/>
          </p:nvSpPr>
          <p:spPr>
            <a:xfrm>
              <a:off x="6654376" y="178855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73" name="tx73"/>
            <p:cNvSpPr/>
            <p:nvPr/>
          </p:nvSpPr>
          <p:spPr>
            <a:xfrm>
              <a:off x="6919349" y="190787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86</a:t>
              </a:r>
            </a:p>
          </p:txBody>
        </p:sp>
        <p:sp>
          <p:nvSpPr>
            <p:cNvPr id="74" name="tx74"/>
            <p:cNvSpPr/>
            <p:nvPr/>
          </p:nvSpPr>
          <p:spPr>
            <a:xfrm>
              <a:off x="7184323" y="176469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75" name="tx75"/>
            <p:cNvSpPr/>
            <p:nvPr/>
          </p:nvSpPr>
          <p:spPr>
            <a:xfrm>
              <a:off x="7449296" y="186014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88</a:t>
              </a:r>
            </a:p>
          </p:txBody>
        </p:sp>
        <p:sp>
          <p:nvSpPr>
            <p:cNvPr id="76" name="tx76"/>
            <p:cNvSpPr/>
            <p:nvPr/>
          </p:nvSpPr>
          <p:spPr>
            <a:xfrm>
              <a:off x="7714270" y="183628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77" name="tx77"/>
            <p:cNvSpPr/>
            <p:nvPr/>
          </p:nvSpPr>
          <p:spPr>
            <a:xfrm>
              <a:off x="7979244" y="183628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78" name="tx78"/>
            <p:cNvSpPr/>
            <p:nvPr/>
          </p:nvSpPr>
          <p:spPr>
            <a:xfrm>
              <a:off x="6389402" y="208071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89</a:t>
              </a:r>
            </a:p>
          </p:txBody>
        </p:sp>
        <p:sp>
          <p:nvSpPr>
            <p:cNvPr id="79" name="tx79"/>
            <p:cNvSpPr/>
            <p:nvPr/>
          </p:nvSpPr>
          <p:spPr>
            <a:xfrm>
              <a:off x="6654376" y="21045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88</a:t>
              </a:r>
            </a:p>
          </p:txBody>
        </p:sp>
        <p:sp>
          <p:nvSpPr>
            <p:cNvPr id="80" name="tx80"/>
            <p:cNvSpPr/>
            <p:nvPr/>
          </p:nvSpPr>
          <p:spPr>
            <a:xfrm>
              <a:off x="6919349" y="222383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83</a:t>
              </a:r>
            </a:p>
          </p:txBody>
        </p:sp>
        <p:sp>
          <p:nvSpPr>
            <p:cNvPr id="81" name="tx81"/>
            <p:cNvSpPr/>
            <p:nvPr/>
          </p:nvSpPr>
          <p:spPr>
            <a:xfrm>
              <a:off x="7184323" y="212844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87</a:t>
              </a:r>
            </a:p>
          </p:txBody>
        </p:sp>
        <p:sp>
          <p:nvSpPr>
            <p:cNvPr id="82" name="tx82"/>
            <p:cNvSpPr/>
            <p:nvPr/>
          </p:nvSpPr>
          <p:spPr>
            <a:xfrm>
              <a:off x="7449296" y="220003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84</a:t>
              </a:r>
            </a:p>
          </p:txBody>
        </p:sp>
        <p:sp>
          <p:nvSpPr>
            <p:cNvPr id="83" name="tx83"/>
            <p:cNvSpPr/>
            <p:nvPr/>
          </p:nvSpPr>
          <p:spPr>
            <a:xfrm>
              <a:off x="7714270" y="212844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87</a:t>
              </a:r>
            </a:p>
          </p:txBody>
        </p:sp>
        <p:sp>
          <p:nvSpPr>
            <p:cNvPr id="84" name="tx84"/>
            <p:cNvSpPr/>
            <p:nvPr/>
          </p:nvSpPr>
          <p:spPr>
            <a:xfrm>
              <a:off x="7979244" y="217617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85</a:t>
              </a:r>
            </a:p>
          </p:txBody>
        </p:sp>
        <p:sp>
          <p:nvSpPr>
            <p:cNvPr id="85" name="tx85"/>
            <p:cNvSpPr/>
            <p:nvPr/>
          </p:nvSpPr>
          <p:spPr>
            <a:xfrm>
              <a:off x="1395098" y="367399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86" name="tx86"/>
            <p:cNvSpPr/>
            <p:nvPr/>
          </p:nvSpPr>
          <p:spPr>
            <a:xfrm>
              <a:off x="2674761" y="375219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87" name="tx87"/>
            <p:cNvSpPr/>
            <p:nvPr/>
          </p:nvSpPr>
          <p:spPr>
            <a:xfrm>
              <a:off x="4044833" y="39343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88" name="tx88"/>
            <p:cNvSpPr/>
            <p:nvPr/>
          </p:nvSpPr>
          <p:spPr>
            <a:xfrm>
              <a:off x="5324497" y="395462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89" name="tx89"/>
            <p:cNvSpPr/>
            <p:nvPr/>
          </p:nvSpPr>
          <p:spPr>
            <a:xfrm>
              <a:off x="6384391" y="396842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90" name="tx90"/>
            <p:cNvSpPr/>
            <p:nvPr/>
          </p:nvSpPr>
          <p:spPr>
            <a:xfrm>
              <a:off x="6694569" y="392704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91" name="tx91"/>
            <p:cNvSpPr/>
            <p:nvPr/>
          </p:nvSpPr>
          <p:spPr>
            <a:xfrm>
              <a:off x="6959542" y="384090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92" name="tx92"/>
            <p:cNvSpPr/>
            <p:nvPr/>
          </p:nvSpPr>
          <p:spPr>
            <a:xfrm>
              <a:off x="7179312" y="396313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93" name="tx93"/>
            <p:cNvSpPr/>
            <p:nvPr/>
          </p:nvSpPr>
          <p:spPr>
            <a:xfrm>
              <a:off x="7444286" y="389745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94" name="tx94"/>
            <p:cNvSpPr/>
            <p:nvPr/>
          </p:nvSpPr>
          <p:spPr>
            <a:xfrm>
              <a:off x="7709259" y="392372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95" name="tx95"/>
            <p:cNvSpPr/>
            <p:nvPr/>
          </p:nvSpPr>
          <p:spPr>
            <a:xfrm>
              <a:off x="7974233" y="391295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6" name="tx96"/>
            <p:cNvSpPr/>
            <p:nvPr/>
          </p:nvSpPr>
          <p:spPr>
            <a:xfrm>
              <a:off x="2674761" y="272706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7.8</a:t>
              </a:r>
            </a:p>
          </p:txBody>
        </p:sp>
        <p:sp>
          <p:nvSpPr>
            <p:cNvPr id="97" name="tx97"/>
            <p:cNvSpPr/>
            <p:nvPr/>
          </p:nvSpPr>
          <p:spPr>
            <a:xfrm>
              <a:off x="3999629" y="352744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98" name="tx98"/>
            <p:cNvSpPr/>
            <p:nvPr/>
          </p:nvSpPr>
          <p:spPr>
            <a:xfrm>
              <a:off x="5324497" y="347557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99" name="tx99"/>
            <p:cNvSpPr/>
            <p:nvPr/>
          </p:nvSpPr>
          <p:spPr>
            <a:xfrm>
              <a:off x="6384391" y="367932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00" name="tx100"/>
            <p:cNvSpPr/>
            <p:nvPr/>
          </p:nvSpPr>
          <p:spPr>
            <a:xfrm>
              <a:off x="6649365" y="362578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01" name="tx101"/>
            <p:cNvSpPr/>
            <p:nvPr/>
          </p:nvSpPr>
          <p:spPr>
            <a:xfrm>
              <a:off x="6914338" y="344720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02" name="tx102"/>
            <p:cNvSpPr/>
            <p:nvPr/>
          </p:nvSpPr>
          <p:spPr>
            <a:xfrm>
              <a:off x="7179312" y="368141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103" name="tx103"/>
            <p:cNvSpPr/>
            <p:nvPr/>
          </p:nvSpPr>
          <p:spPr>
            <a:xfrm>
              <a:off x="7444286" y="359621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04" name="tx104"/>
            <p:cNvSpPr/>
            <p:nvPr/>
          </p:nvSpPr>
          <p:spPr>
            <a:xfrm>
              <a:off x="7709259" y="369177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105" name="tx105"/>
            <p:cNvSpPr/>
            <p:nvPr/>
          </p:nvSpPr>
          <p:spPr>
            <a:xfrm>
              <a:off x="7974233" y="365432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a:t>
              </a:r>
            </a:p>
          </p:txBody>
        </p:sp>
        <p:sp>
          <p:nvSpPr>
            <p:cNvPr id="106" name="tx106"/>
            <p:cNvSpPr/>
            <p:nvPr/>
          </p:nvSpPr>
          <p:spPr>
            <a:xfrm>
              <a:off x="2644617" y="1977493"/>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11.9</a:t>
              </a:r>
            </a:p>
          </p:txBody>
        </p:sp>
        <p:sp>
          <p:nvSpPr>
            <p:cNvPr id="107" name="tx107"/>
            <p:cNvSpPr/>
            <p:nvPr/>
          </p:nvSpPr>
          <p:spPr>
            <a:xfrm>
              <a:off x="3999629" y="3212997"/>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4.7</a:t>
              </a:r>
            </a:p>
          </p:txBody>
        </p:sp>
        <p:sp>
          <p:nvSpPr>
            <p:cNvPr id="108" name="tx108"/>
            <p:cNvSpPr/>
            <p:nvPr/>
          </p:nvSpPr>
          <p:spPr>
            <a:xfrm>
              <a:off x="5324497" y="3071119"/>
              <a:ext cx="150697"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109" name="tx109"/>
            <p:cNvSpPr/>
            <p:nvPr/>
          </p:nvSpPr>
          <p:spPr>
            <a:xfrm>
              <a:off x="6384391" y="344685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110" name="tx110"/>
            <p:cNvSpPr/>
            <p:nvPr/>
          </p:nvSpPr>
          <p:spPr>
            <a:xfrm>
              <a:off x="6649365" y="342252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111" name="tx111"/>
            <p:cNvSpPr/>
            <p:nvPr/>
          </p:nvSpPr>
          <p:spPr>
            <a:xfrm>
              <a:off x="6914338" y="323759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a:t>
              </a:r>
            </a:p>
          </p:txBody>
        </p:sp>
        <p:sp>
          <p:nvSpPr>
            <p:cNvPr id="112" name="tx112"/>
            <p:cNvSpPr/>
            <p:nvPr/>
          </p:nvSpPr>
          <p:spPr>
            <a:xfrm>
              <a:off x="7179312" y="345896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113" name="tx113"/>
            <p:cNvSpPr/>
            <p:nvPr/>
          </p:nvSpPr>
          <p:spPr>
            <a:xfrm>
              <a:off x="7444286" y="342257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114" name="tx114"/>
            <p:cNvSpPr/>
            <p:nvPr/>
          </p:nvSpPr>
          <p:spPr>
            <a:xfrm>
              <a:off x="7709259" y="356517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115" name="tx115"/>
            <p:cNvSpPr/>
            <p:nvPr/>
          </p:nvSpPr>
          <p:spPr>
            <a:xfrm>
              <a:off x="8019437" y="351043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16" name="tx116"/>
            <p:cNvSpPr/>
            <p:nvPr/>
          </p:nvSpPr>
          <p:spPr>
            <a:xfrm>
              <a:off x="688526" y="4086293"/>
              <a:ext cx="211708"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0M</a:t>
              </a:r>
            </a:p>
          </p:txBody>
        </p:sp>
        <p:sp>
          <p:nvSpPr>
            <p:cNvPr id="117" name="tx117"/>
            <p:cNvSpPr/>
            <p:nvPr/>
          </p:nvSpPr>
          <p:spPr>
            <a:xfrm>
              <a:off x="688526" y="3223306"/>
              <a:ext cx="211708" cy="11095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5M</a:t>
              </a:r>
            </a:p>
          </p:txBody>
        </p:sp>
        <p:sp>
          <p:nvSpPr>
            <p:cNvPr id="118" name="tx118"/>
            <p:cNvSpPr/>
            <p:nvPr/>
          </p:nvSpPr>
          <p:spPr>
            <a:xfrm>
              <a:off x="603768" y="2359427"/>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10M</a:t>
              </a:r>
            </a:p>
          </p:txBody>
        </p:sp>
        <p:sp>
          <p:nvSpPr>
            <p:cNvPr id="119" name="tx119"/>
            <p:cNvSpPr/>
            <p:nvPr/>
          </p:nvSpPr>
          <p:spPr>
            <a:xfrm>
              <a:off x="8574591" y="4086293"/>
              <a:ext cx="8475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a:t>
              </a:r>
            </a:p>
          </p:txBody>
        </p:sp>
        <p:sp>
          <p:nvSpPr>
            <p:cNvPr id="120" name="tx120"/>
            <p:cNvSpPr/>
            <p:nvPr/>
          </p:nvSpPr>
          <p:spPr>
            <a:xfrm>
              <a:off x="8574591" y="3489696"/>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25</a:t>
              </a:r>
            </a:p>
          </p:txBody>
        </p:sp>
        <p:sp>
          <p:nvSpPr>
            <p:cNvPr id="121" name="tx121"/>
            <p:cNvSpPr/>
            <p:nvPr/>
          </p:nvSpPr>
          <p:spPr>
            <a:xfrm>
              <a:off x="8574591" y="2893099"/>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50</a:t>
              </a:r>
            </a:p>
          </p:txBody>
        </p:sp>
        <p:sp>
          <p:nvSpPr>
            <p:cNvPr id="122" name="tx122"/>
            <p:cNvSpPr/>
            <p:nvPr/>
          </p:nvSpPr>
          <p:spPr>
            <a:xfrm>
              <a:off x="8574591" y="2298362"/>
              <a:ext cx="1695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75</a:t>
              </a:r>
            </a:p>
          </p:txBody>
        </p:sp>
        <p:sp>
          <p:nvSpPr>
            <p:cNvPr id="123" name="tx123"/>
            <p:cNvSpPr/>
            <p:nvPr/>
          </p:nvSpPr>
          <p:spPr>
            <a:xfrm>
              <a:off x="8574591" y="1699904"/>
              <a:ext cx="254272"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100</a:t>
              </a:r>
            </a:p>
          </p:txBody>
        </p:sp>
        <p:sp>
          <p:nvSpPr>
            <p:cNvPr id="124" name="tx124"/>
            <p:cNvSpPr/>
            <p:nvPr/>
          </p:nvSpPr>
          <p:spPr>
            <a:xfrm rot="-5400000">
              <a:off x="1254574"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25" name="tx125"/>
            <p:cNvSpPr/>
            <p:nvPr/>
          </p:nvSpPr>
          <p:spPr>
            <a:xfrm rot="-5400000">
              <a:off x="2579442"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26" name="tx126"/>
            <p:cNvSpPr/>
            <p:nvPr/>
          </p:nvSpPr>
          <p:spPr>
            <a:xfrm rot="-5400000">
              <a:off x="3904309"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27" name="tx127"/>
            <p:cNvSpPr/>
            <p:nvPr/>
          </p:nvSpPr>
          <p:spPr>
            <a:xfrm rot="-5400000">
              <a:off x="5229177"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28" name="tx128"/>
            <p:cNvSpPr/>
            <p:nvPr/>
          </p:nvSpPr>
          <p:spPr>
            <a:xfrm rot="-5400000">
              <a:off x="6289072"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29" name="tx129"/>
            <p:cNvSpPr/>
            <p:nvPr/>
          </p:nvSpPr>
          <p:spPr>
            <a:xfrm rot="-5400000">
              <a:off x="6554045"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30" name="tx130"/>
            <p:cNvSpPr/>
            <p:nvPr/>
          </p:nvSpPr>
          <p:spPr>
            <a:xfrm rot="-5400000">
              <a:off x="6819019"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31" name="tx131"/>
            <p:cNvSpPr/>
            <p:nvPr/>
          </p:nvSpPr>
          <p:spPr>
            <a:xfrm rot="-5400000">
              <a:off x="7083992"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32" name="tx132"/>
            <p:cNvSpPr/>
            <p:nvPr/>
          </p:nvSpPr>
          <p:spPr>
            <a:xfrm rot="-5400000">
              <a:off x="7348929" y="4437680"/>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33" name="tx133"/>
            <p:cNvSpPr/>
            <p:nvPr/>
          </p:nvSpPr>
          <p:spPr>
            <a:xfrm rot="-5400000">
              <a:off x="7613939"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2024</a:t>
              </a:r>
            </a:p>
          </p:txBody>
        </p:sp>
        <p:sp>
          <p:nvSpPr>
            <p:cNvPr id="134" name="tx134"/>
            <p:cNvSpPr/>
            <p:nvPr/>
          </p:nvSpPr>
          <p:spPr>
            <a:xfrm rot="-5400000">
              <a:off x="7878913" y="443771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2025</a:t>
              </a:r>
            </a:p>
          </p:txBody>
        </p:sp>
        <p:sp>
          <p:nvSpPr>
            <p:cNvPr id="135" name="tx135"/>
            <p:cNvSpPr/>
            <p:nvPr/>
          </p:nvSpPr>
          <p:spPr>
            <a:xfrm rot="-5400000">
              <a:off x="-751714" y="2890371"/>
              <a:ext cx="240558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36" name="tx136"/>
            <p:cNvSpPr/>
            <p:nvPr/>
          </p:nvSpPr>
          <p:spPr>
            <a:xfrm rot="5400000">
              <a:off x="8306669" y="2890371"/>
              <a:ext cx="132114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 Coverage (%)</a:t>
              </a:r>
            </a:p>
          </p:txBody>
        </p:sp>
        <p:sp>
          <p:nvSpPr>
            <p:cNvPr id="137" name="pl137"/>
            <p:cNvSpPr/>
            <p:nvPr/>
          </p:nvSpPr>
          <p:spPr>
            <a:xfrm>
              <a:off x="2888511" y="515738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38" name="pl138"/>
            <p:cNvSpPr/>
            <p:nvPr/>
          </p:nvSpPr>
          <p:spPr>
            <a:xfrm>
              <a:off x="3670561" y="5157385"/>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39" name="tx139"/>
            <p:cNvSpPr/>
            <p:nvPr/>
          </p:nvSpPr>
          <p:spPr>
            <a:xfrm>
              <a:off x="3155610" y="5099119"/>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a:t>
              </a:r>
            </a:p>
          </p:txBody>
        </p:sp>
        <p:sp>
          <p:nvSpPr>
            <p:cNvPr id="140" name="tx140"/>
            <p:cNvSpPr/>
            <p:nvPr/>
          </p:nvSpPr>
          <p:spPr>
            <a:xfrm>
              <a:off x="3937660" y="5099119"/>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MCV2</a:t>
              </a:r>
            </a:p>
          </p:txBody>
        </p:sp>
        <p:sp>
          <p:nvSpPr>
            <p:cNvPr id="141" name="rc141"/>
            <p:cNvSpPr/>
            <p:nvPr/>
          </p:nvSpPr>
          <p:spPr>
            <a:xfrm>
              <a:off x="4648433" y="5056657"/>
              <a:ext cx="201456" cy="201456"/>
            </a:xfrm>
            <a:prstGeom prst="rect">
              <a:avLst/>
            </a:prstGeom>
            <a:solidFill>
              <a:srgbClr val="E2231A">
                <a:alpha val="100000"/>
              </a:srgbClr>
            </a:solidFill>
          </p:spPr>
          <p:txBody>
            <a:bodyPr/>
            <a:lstStyle/>
            <a:p>
              <a:endParaRPr/>
            </a:p>
          </p:txBody>
        </p:sp>
        <p:sp>
          <p:nvSpPr>
            <p:cNvPr id="142" name="rc142"/>
            <p:cNvSpPr/>
            <p:nvPr/>
          </p:nvSpPr>
          <p:spPr>
            <a:xfrm>
              <a:off x="5667640" y="5056657"/>
              <a:ext cx="201456" cy="201456"/>
            </a:xfrm>
            <a:prstGeom prst="rect">
              <a:avLst/>
            </a:prstGeom>
            <a:solidFill>
              <a:srgbClr val="B3B3B3">
                <a:alpha val="100000"/>
              </a:srgbClr>
            </a:solidFill>
          </p:spPr>
          <p:txBody>
            <a:bodyPr/>
            <a:lstStyle/>
            <a:p>
              <a:endParaRPr/>
            </a:p>
          </p:txBody>
        </p:sp>
        <p:sp>
          <p:nvSpPr>
            <p:cNvPr id="143" name="tx143"/>
            <p:cNvSpPr/>
            <p:nvPr/>
          </p:nvSpPr>
          <p:spPr>
            <a:xfrm>
              <a:off x="4928478" y="5099119"/>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MCV1</a:t>
              </a:r>
            </a:p>
          </p:txBody>
        </p:sp>
        <p:sp>
          <p:nvSpPr>
            <p:cNvPr id="144" name="tx144"/>
            <p:cNvSpPr/>
            <p:nvPr/>
          </p:nvSpPr>
          <p:spPr>
            <a:xfrm>
              <a:off x="5947685" y="5099119"/>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MCV2</a:t>
              </a:r>
            </a:p>
          </p:txBody>
        </p:sp>
        <p:sp>
          <p:nvSpPr>
            <p:cNvPr id="145" name="tx145"/>
            <p:cNvSpPr/>
            <p:nvPr/>
          </p:nvSpPr>
          <p:spPr>
            <a:xfrm>
              <a:off x="962864" y="1400299"/>
              <a:ext cx="729643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EAPR, 2000-2025</a:t>
              </a:r>
            </a:p>
          </p:txBody>
        </p:sp>
        <p:sp>
          <p:nvSpPr>
            <p:cNvPr id="146" name="pl146"/>
            <p:cNvSpPr/>
            <p:nvPr/>
          </p:nvSpPr>
          <p:spPr>
            <a:xfrm>
              <a:off x="2330837"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47" name="pl147"/>
            <p:cNvSpPr/>
            <p:nvPr/>
          </p:nvSpPr>
          <p:spPr>
            <a:xfrm>
              <a:off x="4380504"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48" name="pl148"/>
            <p:cNvSpPr/>
            <p:nvPr/>
          </p:nvSpPr>
          <p:spPr>
            <a:xfrm>
              <a:off x="6430170"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8479836" y="5475880"/>
              <a:ext cx="0" cy="519755"/>
            </a:xfrm>
            <a:custGeom>
              <a:avLst/>
              <a:gdLst/>
              <a:ahLst/>
              <a:cxnLst/>
              <a:rect l="0" t="0" r="0" b="0"/>
              <a:pathLst>
                <a:path h="519755">
                  <a:moveTo>
                    <a:pt x="0" y="519755"/>
                  </a:moveTo>
                  <a:lnTo>
                    <a:pt x="0" y="0"/>
                  </a:lnTo>
                  <a:lnTo>
                    <a:pt x="0"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962864" y="5898181"/>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962864" y="5735758"/>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52" name="pl152"/>
            <p:cNvSpPr/>
            <p:nvPr/>
          </p:nvSpPr>
          <p:spPr>
            <a:xfrm>
              <a:off x="962864" y="5573334"/>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53" name="pl153"/>
            <p:cNvSpPr/>
            <p:nvPr/>
          </p:nvSpPr>
          <p:spPr>
            <a:xfrm>
              <a:off x="1306004"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3355671"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5405337"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7455003" y="5475880"/>
              <a:ext cx="0" cy="519755"/>
            </a:xfrm>
            <a:custGeom>
              <a:avLst/>
              <a:gdLst/>
              <a:ahLst/>
              <a:cxnLst/>
              <a:rect l="0" t="0" r="0" b="0"/>
              <a:pathLst>
                <a:path h="519755">
                  <a:moveTo>
                    <a:pt x="0" y="51975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rc157"/>
            <p:cNvSpPr/>
            <p:nvPr/>
          </p:nvSpPr>
          <p:spPr>
            <a:xfrm>
              <a:off x="1306004" y="5825091"/>
              <a:ext cx="3187673" cy="146181"/>
            </a:xfrm>
            <a:prstGeom prst="rect">
              <a:avLst/>
            </a:prstGeom>
            <a:solidFill>
              <a:srgbClr val="E2231A">
                <a:alpha val="100000"/>
              </a:srgbClr>
            </a:solidFill>
          </p:spPr>
          <p:txBody>
            <a:bodyPr/>
            <a:lstStyle/>
            <a:p>
              <a:endParaRPr/>
            </a:p>
          </p:txBody>
        </p:sp>
        <p:sp>
          <p:nvSpPr>
            <p:cNvPr id="158" name="rc158"/>
            <p:cNvSpPr/>
            <p:nvPr/>
          </p:nvSpPr>
          <p:spPr>
            <a:xfrm>
              <a:off x="1306004" y="5662667"/>
              <a:ext cx="4280114" cy="146181"/>
            </a:xfrm>
            <a:prstGeom prst="rect">
              <a:avLst/>
            </a:prstGeom>
            <a:solidFill>
              <a:srgbClr val="E2231A">
                <a:alpha val="100000"/>
              </a:srgbClr>
            </a:solidFill>
          </p:spPr>
          <p:txBody>
            <a:bodyPr/>
            <a:lstStyle/>
            <a:p>
              <a:endParaRPr/>
            </a:p>
          </p:txBody>
        </p:sp>
        <p:sp>
          <p:nvSpPr>
            <p:cNvPr id="159" name="rc159"/>
            <p:cNvSpPr/>
            <p:nvPr/>
          </p:nvSpPr>
          <p:spPr>
            <a:xfrm>
              <a:off x="1306004" y="5500244"/>
              <a:ext cx="4535749" cy="146181"/>
            </a:xfrm>
            <a:prstGeom prst="rect">
              <a:avLst/>
            </a:prstGeom>
            <a:solidFill>
              <a:srgbClr val="E2231A">
                <a:alpha val="100000"/>
              </a:srgbClr>
            </a:solidFill>
          </p:spPr>
          <p:txBody>
            <a:bodyPr/>
            <a:lstStyle/>
            <a:p>
              <a:endParaRPr/>
            </a:p>
          </p:txBody>
        </p:sp>
        <p:sp>
          <p:nvSpPr>
            <p:cNvPr id="160" name="rc160"/>
            <p:cNvSpPr/>
            <p:nvPr/>
          </p:nvSpPr>
          <p:spPr>
            <a:xfrm>
              <a:off x="4493678" y="5825091"/>
              <a:ext cx="3675141" cy="146181"/>
            </a:xfrm>
            <a:prstGeom prst="rect">
              <a:avLst/>
            </a:prstGeom>
            <a:solidFill>
              <a:srgbClr val="B3B3B3">
                <a:alpha val="100000"/>
              </a:srgbClr>
            </a:solidFill>
          </p:spPr>
          <p:txBody>
            <a:bodyPr/>
            <a:lstStyle/>
            <a:p>
              <a:endParaRPr/>
            </a:p>
          </p:txBody>
        </p:sp>
        <p:sp>
          <p:nvSpPr>
            <p:cNvPr id="161" name="rc161"/>
            <p:cNvSpPr/>
            <p:nvPr/>
          </p:nvSpPr>
          <p:spPr>
            <a:xfrm>
              <a:off x="5586119" y="5662667"/>
              <a:ext cx="1194684" cy="146181"/>
            </a:xfrm>
            <a:prstGeom prst="rect">
              <a:avLst/>
            </a:prstGeom>
            <a:solidFill>
              <a:srgbClr val="B3B3B3">
                <a:alpha val="100000"/>
              </a:srgbClr>
            </a:solidFill>
          </p:spPr>
          <p:txBody>
            <a:bodyPr/>
            <a:lstStyle/>
            <a:p>
              <a:endParaRPr/>
            </a:p>
          </p:txBody>
        </p:sp>
        <p:sp>
          <p:nvSpPr>
            <p:cNvPr id="162" name="rc162"/>
            <p:cNvSpPr/>
            <p:nvPr/>
          </p:nvSpPr>
          <p:spPr>
            <a:xfrm>
              <a:off x="5841754" y="5500244"/>
              <a:ext cx="1572385" cy="146181"/>
            </a:xfrm>
            <a:prstGeom prst="rect">
              <a:avLst/>
            </a:prstGeom>
            <a:solidFill>
              <a:srgbClr val="B3B3B3">
                <a:alpha val="100000"/>
              </a:srgbClr>
            </a:solidFill>
          </p:spPr>
          <p:txBody>
            <a:bodyPr/>
            <a:lstStyle/>
            <a:p>
              <a:endParaRPr/>
            </a:p>
          </p:txBody>
        </p:sp>
        <p:sp>
          <p:nvSpPr>
            <p:cNvPr id="163" name="tx163"/>
            <p:cNvSpPr/>
            <p:nvPr/>
          </p:nvSpPr>
          <p:spPr>
            <a:xfrm>
              <a:off x="2520269" y="5849828"/>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1.6</a:t>
              </a:r>
            </a:p>
          </p:txBody>
        </p:sp>
        <p:sp>
          <p:nvSpPr>
            <p:cNvPr id="164" name="tx164"/>
            <p:cNvSpPr/>
            <p:nvPr/>
          </p:nvSpPr>
          <p:spPr>
            <a:xfrm>
              <a:off x="3066490" y="5687404"/>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2.1</a:t>
              </a:r>
            </a:p>
          </p:txBody>
        </p:sp>
        <p:sp>
          <p:nvSpPr>
            <p:cNvPr id="165" name="tx165"/>
            <p:cNvSpPr/>
            <p:nvPr/>
          </p:nvSpPr>
          <p:spPr>
            <a:xfrm>
              <a:off x="3194307" y="5524981"/>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2.2</a:t>
              </a:r>
            </a:p>
          </p:txBody>
        </p:sp>
        <p:sp>
          <p:nvSpPr>
            <p:cNvPr id="166" name="tx166"/>
            <p:cNvSpPr/>
            <p:nvPr/>
          </p:nvSpPr>
          <p:spPr>
            <a:xfrm>
              <a:off x="5951677" y="5849828"/>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1.8</a:t>
              </a:r>
            </a:p>
          </p:txBody>
        </p:sp>
        <p:sp>
          <p:nvSpPr>
            <p:cNvPr id="167" name="tx167"/>
            <p:cNvSpPr/>
            <p:nvPr/>
          </p:nvSpPr>
          <p:spPr>
            <a:xfrm>
              <a:off x="5803890" y="5687404"/>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0.6</a:t>
              </a:r>
            </a:p>
          </p:txBody>
        </p:sp>
        <p:sp>
          <p:nvSpPr>
            <p:cNvPr id="168" name="tx168"/>
            <p:cNvSpPr/>
            <p:nvPr/>
          </p:nvSpPr>
          <p:spPr>
            <a:xfrm>
              <a:off x="6248374" y="5524981"/>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0.8</a:t>
              </a:r>
            </a:p>
          </p:txBody>
        </p:sp>
        <p:sp>
          <p:nvSpPr>
            <p:cNvPr id="169" name="tx169"/>
            <p:cNvSpPr/>
            <p:nvPr/>
          </p:nvSpPr>
          <p:spPr>
            <a:xfrm>
              <a:off x="8229099" y="5844190"/>
              <a:ext cx="200930"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3.3</a:t>
              </a:r>
            </a:p>
          </p:txBody>
        </p:sp>
        <p:sp>
          <p:nvSpPr>
            <p:cNvPr id="170" name="tx170"/>
            <p:cNvSpPr/>
            <p:nvPr/>
          </p:nvSpPr>
          <p:spPr>
            <a:xfrm>
              <a:off x="6841083" y="5683602"/>
              <a:ext cx="200930"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2.7</a:t>
              </a:r>
            </a:p>
          </p:txBody>
        </p:sp>
        <p:sp>
          <p:nvSpPr>
            <p:cNvPr id="171" name="tx171"/>
            <p:cNvSpPr/>
            <p:nvPr/>
          </p:nvSpPr>
          <p:spPr>
            <a:xfrm>
              <a:off x="7438255" y="5519343"/>
              <a:ext cx="80386"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3</a:t>
              </a:r>
            </a:p>
          </p:txBody>
        </p:sp>
        <p:sp>
          <p:nvSpPr>
            <p:cNvPr id="172" name="tx172"/>
            <p:cNvSpPr/>
            <p:nvPr/>
          </p:nvSpPr>
          <p:spPr>
            <a:xfrm>
              <a:off x="589456" y="5846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89456" y="568364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589456" y="55212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5" name="tx175"/>
            <p:cNvSpPr/>
            <p:nvPr/>
          </p:nvSpPr>
          <p:spPr>
            <a:xfrm>
              <a:off x="1189565"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76" name="tx176"/>
            <p:cNvSpPr/>
            <p:nvPr/>
          </p:nvSpPr>
          <p:spPr>
            <a:xfrm>
              <a:off x="3239231" y="6057856"/>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M</a:t>
              </a:r>
            </a:p>
          </p:txBody>
        </p:sp>
        <p:sp>
          <p:nvSpPr>
            <p:cNvPr id="177" name="tx177"/>
            <p:cNvSpPr/>
            <p:nvPr/>
          </p:nvSpPr>
          <p:spPr>
            <a:xfrm>
              <a:off x="5288897" y="6057856"/>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78" name="tx178"/>
            <p:cNvSpPr/>
            <p:nvPr/>
          </p:nvSpPr>
          <p:spPr>
            <a:xfrm>
              <a:off x="7338564" y="6056083"/>
              <a:ext cx="23287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 M</a:t>
              </a:r>
            </a:p>
          </p:txBody>
        </p:sp>
        <p:sp>
          <p:nvSpPr>
            <p:cNvPr id="179" name="tx179"/>
            <p:cNvSpPr/>
            <p:nvPr/>
          </p:nvSpPr>
          <p:spPr>
            <a:xfrm>
              <a:off x="3634853" y="6191355"/>
              <a:ext cx="220511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 and under-vaccinated (millions)</a:t>
              </a:r>
            </a:p>
          </p:txBody>
        </p:sp>
        <p:sp>
          <p:nvSpPr>
            <p:cNvPr id="180" name="tx180"/>
            <p:cNvSpPr/>
            <p:nvPr/>
          </p:nvSpPr>
          <p:spPr>
            <a:xfrm>
              <a:off x="4350374" y="63965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1" name="tx181"/>
            <p:cNvSpPr/>
            <p:nvPr/>
          </p:nvSpPr>
          <p:spPr>
            <a:xfrm>
              <a:off x="5971058" y="6518630"/>
              <a:ext cx="254090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There may be discrepancies due to rounding.</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89%. This is lower than in 2019, where coverage was 94%.
2.2 million children missed their routine first dose of measles vaccine.
MCV2 is typically administered to children between 18 months and five years old. MCV2 coverage declined at 85% in 2025.</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MCV1 coverage remained constant 89% in 2025, leaving 2.2 million children without any protection against measles. MCV2 coverage declined to 85% in 2025.</a:t>
            </a:r>
          </a:p>
        </p:txBody>
      </p:sp>
      <p:grpSp>
        <p:nvGrpSpPr>
          <p:cNvPr id="184" name="Group 183"/>
          <p:cNvGrpSpPr/>
          <p:nvPr/>
        </p:nvGrpSpPr>
        <p:grpSpPr>
          <a:xfrm>
            <a:off x="292608" y="1005840"/>
            <a:ext cx="8595360" cy="28575"/>
            <a:chOff x="292608" y="1005840"/>
            <a:chExt cx="8595360" cy="28575"/>
          </a:xfrm>
        </p:grpSpPr>
        <p:sp>
          <p:nvSpPr>
            <p:cNvPr id="18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8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7239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9317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51395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1100" y="35327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285356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17434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296273" y="3398022"/>
              <a:ext cx="239888" cy="813986"/>
            </a:xfrm>
            <a:prstGeom prst="rect">
              <a:avLst/>
            </a:prstGeom>
            <a:solidFill>
              <a:srgbClr val="80BD41">
                <a:alpha val="100000"/>
              </a:srgbClr>
            </a:solidFill>
          </p:spPr>
          <p:txBody>
            <a:bodyPr/>
            <a:lstStyle/>
            <a:p>
              <a:endParaRPr/>
            </a:p>
          </p:txBody>
        </p:sp>
        <p:sp>
          <p:nvSpPr>
            <p:cNvPr id="24" name="rc24"/>
            <p:cNvSpPr/>
            <p:nvPr/>
          </p:nvSpPr>
          <p:spPr>
            <a:xfrm>
              <a:off x="1296273" y="3228859"/>
              <a:ext cx="239888" cy="169163"/>
            </a:xfrm>
            <a:prstGeom prst="rect">
              <a:avLst/>
            </a:prstGeom>
            <a:solidFill>
              <a:srgbClr val="E2231A">
                <a:alpha val="100000"/>
              </a:srgbClr>
            </a:solidFill>
          </p:spPr>
          <p:txBody>
            <a:bodyPr/>
            <a:lstStyle/>
            <a:p>
              <a:endParaRPr/>
            </a:p>
          </p:txBody>
        </p:sp>
        <p:sp>
          <p:nvSpPr>
            <p:cNvPr id="25" name="rc25"/>
            <p:cNvSpPr/>
            <p:nvPr/>
          </p:nvSpPr>
          <p:spPr>
            <a:xfrm>
              <a:off x="1562816" y="3417261"/>
              <a:ext cx="239888" cy="794748"/>
            </a:xfrm>
            <a:prstGeom prst="rect">
              <a:avLst/>
            </a:prstGeom>
            <a:solidFill>
              <a:srgbClr val="80BD41">
                <a:alpha val="100000"/>
              </a:srgbClr>
            </a:solidFill>
          </p:spPr>
          <p:txBody>
            <a:bodyPr/>
            <a:lstStyle/>
            <a:p>
              <a:endParaRPr/>
            </a:p>
          </p:txBody>
        </p:sp>
        <p:sp>
          <p:nvSpPr>
            <p:cNvPr id="26" name="rc26"/>
            <p:cNvSpPr/>
            <p:nvPr/>
          </p:nvSpPr>
          <p:spPr>
            <a:xfrm>
              <a:off x="1562816" y="3258497"/>
              <a:ext cx="239888" cy="158763"/>
            </a:xfrm>
            <a:prstGeom prst="rect">
              <a:avLst/>
            </a:prstGeom>
            <a:solidFill>
              <a:srgbClr val="E2231A">
                <a:alpha val="100000"/>
              </a:srgbClr>
            </a:solidFill>
          </p:spPr>
          <p:txBody>
            <a:bodyPr/>
            <a:lstStyle/>
            <a:p>
              <a:endParaRPr/>
            </a:p>
          </p:txBody>
        </p:sp>
        <p:sp>
          <p:nvSpPr>
            <p:cNvPr id="27" name="rc27"/>
            <p:cNvSpPr/>
            <p:nvPr/>
          </p:nvSpPr>
          <p:spPr>
            <a:xfrm>
              <a:off x="1829360" y="3427583"/>
              <a:ext cx="239888" cy="784425"/>
            </a:xfrm>
            <a:prstGeom prst="rect">
              <a:avLst/>
            </a:prstGeom>
            <a:solidFill>
              <a:srgbClr val="80BD41">
                <a:alpha val="100000"/>
              </a:srgbClr>
            </a:solidFill>
          </p:spPr>
          <p:txBody>
            <a:bodyPr/>
            <a:lstStyle/>
            <a:p>
              <a:endParaRPr/>
            </a:p>
          </p:txBody>
        </p:sp>
        <p:sp>
          <p:nvSpPr>
            <p:cNvPr id="28" name="rc28"/>
            <p:cNvSpPr/>
            <p:nvPr/>
          </p:nvSpPr>
          <p:spPr>
            <a:xfrm>
              <a:off x="1829360" y="3265161"/>
              <a:ext cx="239888" cy="162422"/>
            </a:xfrm>
            <a:prstGeom prst="rect">
              <a:avLst/>
            </a:prstGeom>
            <a:solidFill>
              <a:srgbClr val="E2231A">
                <a:alpha val="100000"/>
              </a:srgbClr>
            </a:solidFill>
          </p:spPr>
          <p:txBody>
            <a:bodyPr/>
            <a:lstStyle/>
            <a:p>
              <a:endParaRPr/>
            </a:p>
          </p:txBody>
        </p:sp>
        <p:sp>
          <p:nvSpPr>
            <p:cNvPr id="29" name="rc29"/>
            <p:cNvSpPr/>
            <p:nvPr/>
          </p:nvSpPr>
          <p:spPr>
            <a:xfrm>
              <a:off x="2095903" y="3423640"/>
              <a:ext cx="239888" cy="788369"/>
            </a:xfrm>
            <a:prstGeom prst="rect">
              <a:avLst/>
            </a:prstGeom>
            <a:solidFill>
              <a:srgbClr val="80BD41">
                <a:alpha val="100000"/>
              </a:srgbClr>
            </a:solidFill>
          </p:spPr>
          <p:txBody>
            <a:bodyPr/>
            <a:lstStyle/>
            <a:p>
              <a:endParaRPr/>
            </a:p>
          </p:txBody>
        </p:sp>
        <p:sp>
          <p:nvSpPr>
            <p:cNvPr id="30" name="rc30"/>
            <p:cNvSpPr/>
            <p:nvPr/>
          </p:nvSpPr>
          <p:spPr>
            <a:xfrm>
              <a:off x="2095903" y="3269503"/>
              <a:ext cx="239888" cy="154136"/>
            </a:xfrm>
            <a:prstGeom prst="rect">
              <a:avLst/>
            </a:prstGeom>
            <a:solidFill>
              <a:srgbClr val="E2231A">
                <a:alpha val="100000"/>
              </a:srgbClr>
            </a:solidFill>
          </p:spPr>
          <p:txBody>
            <a:bodyPr/>
            <a:lstStyle/>
            <a:p>
              <a:endParaRPr/>
            </a:p>
          </p:txBody>
        </p:sp>
        <p:sp>
          <p:nvSpPr>
            <p:cNvPr id="31" name="rc31"/>
            <p:cNvSpPr/>
            <p:nvPr/>
          </p:nvSpPr>
          <p:spPr>
            <a:xfrm>
              <a:off x="2362446" y="3398100"/>
              <a:ext cx="239888" cy="813909"/>
            </a:xfrm>
            <a:prstGeom prst="rect">
              <a:avLst/>
            </a:prstGeom>
            <a:solidFill>
              <a:srgbClr val="80BD41">
                <a:alpha val="100000"/>
              </a:srgbClr>
            </a:solidFill>
          </p:spPr>
          <p:txBody>
            <a:bodyPr/>
            <a:lstStyle/>
            <a:p>
              <a:endParaRPr/>
            </a:p>
          </p:txBody>
        </p:sp>
        <p:sp>
          <p:nvSpPr>
            <p:cNvPr id="32" name="rc32"/>
            <p:cNvSpPr/>
            <p:nvPr/>
          </p:nvSpPr>
          <p:spPr>
            <a:xfrm>
              <a:off x="2362446" y="3260480"/>
              <a:ext cx="239888" cy="137620"/>
            </a:xfrm>
            <a:prstGeom prst="rect">
              <a:avLst/>
            </a:prstGeom>
            <a:solidFill>
              <a:srgbClr val="E2231A">
                <a:alpha val="100000"/>
              </a:srgbClr>
            </a:solidFill>
          </p:spPr>
          <p:txBody>
            <a:bodyPr/>
            <a:lstStyle/>
            <a:p>
              <a:endParaRPr/>
            </a:p>
          </p:txBody>
        </p:sp>
        <p:sp>
          <p:nvSpPr>
            <p:cNvPr id="33" name="rc33"/>
            <p:cNvSpPr/>
            <p:nvPr/>
          </p:nvSpPr>
          <p:spPr>
            <a:xfrm>
              <a:off x="2628989" y="3391915"/>
              <a:ext cx="239888" cy="820093"/>
            </a:xfrm>
            <a:prstGeom prst="rect">
              <a:avLst/>
            </a:prstGeom>
            <a:solidFill>
              <a:srgbClr val="80BD41">
                <a:alpha val="100000"/>
              </a:srgbClr>
            </a:solidFill>
          </p:spPr>
          <p:txBody>
            <a:bodyPr/>
            <a:lstStyle/>
            <a:p>
              <a:endParaRPr/>
            </a:p>
          </p:txBody>
        </p:sp>
        <p:sp>
          <p:nvSpPr>
            <p:cNvPr id="34" name="rc34"/>
            <p:cNvSpPr/>
            <p:nvPr/>
          </p:nvSpPr>
          <p:spPr>
            <a:xfrm>
              <a:off x="2628989" y="3253530"/>
              <a:ext cx="239888" cy="138385"/>
            </a:xfrm>
            <a:prstGeom prst="rect">
              <a:avLst/>
            </a:prstGeom>
            <a:solidFill>
              <a:srgbClr val="E2231A">
                <a:alpha val="100000"/>
              </a:srgbClr>
            </a:solidFill>
          </p:spPr>
          <p:txBody>
            <a:bodyPr/>
            <a:lstStyle/>
            <a:p>
              <a:endParaRPr/>
            </a:p>
          </p:txBody>
        </p:sp>
        <p:sp>
          <p:nvSpPr>
            <p:cNvPr id="35" name="rc35"/>
            <p:cNvSpPr/>
            <p:nvPr/>
          </p:nvSpPr>
          <p:spPr>
            <a:xfrm>
              <a:off x="2895532" y="3339950"/>
              <a:ext cx="239888" cy="872059"/>
            </a:xfrm>
            <a:prstGeom prst="rect">
              <a:avLst/>
            </a:prstGeom>
            <a:solidFill>
              <a:srgbClr val="80BD41">
                <a:alpha val="100000"/>
              </a:srgbClr>
            </a:solidFill>
          </p:spPr>
          <p:txBody>
            <a:bodyPr/>
            <a:lstStyle/>
            <a:p>
              <a:endParaRPr/>
            </a:p>
          </p:txBody>
        </p:sp>
        <p:sp>
          <p:nvSpPr>
            <p:cNvPr id="36" name="rc36"/>
            <p:cNvSpPr/>
            <p:nvPr/>
          </p:nvSpPr>
          <p:spPr>
            <a:xfrm>
              <a:off x="2895532" y="3239785"/>
              <a:ext cx="239888" cy="100165"/>
            </a:xfrm>
            <a:prstGeom prst="rect">
              <a:avLst/>
            </a:prstGeom>
            <a:solidFill>
              <a:srgbClr val="E2231A">
                <a:alpha val="100000"/>
              </a:srgbClr>
            </a:solidFill>
          </p:spPr>
          <p:txBody>
            <a:bodyPr/>
            <a:lstStyle/>
            <a:p>
              <a:endParaRPr/>
            </a:p>
          </p:txBody>
        </p:sp>
        <p:sp>
          <p:nvSpPr>
            <p:cNvPr id="37" name="rc37"/>
            <p:cNvSpPr/>
            <p:nvPr/>
          </p:nvSpPr>
          <p:spPr>
            <a:xfrm>
              <a:off x="3162075" y="3328874"/>
              <a:ext cx="239888" cy="883135"/>
            </a:xfrm>
            <a:prstGeom prst="rect">
              <a:avLst/>
            </a:prstGeom>
            <a:solidFill>
              <a:srgbClr val="80BD41">
                <a:alpha val="100000"/>
              </a:srgbClr>
            </a:solidFill>
          </p:spPr>
          <p:txBody>
            <a:bodyPr/>
            <a:lstStyle/>
            <a:p>
              <a:endParaRPr/>
            </a:p>
          </p:txBody>
        </p:sp>
        <p:sp>
          <p:nvSpPr>
            <p:cNvPr id="38" name="rc38"/>
            <p:cNvSpPr/>
            <p:nvPr/>
          </p:nvSpPr>
          <p:spPr>
            <a:xfrm>
              <a:off x="3162075" y="3223347"/>
              <a:ext cx="239888" cy="105526"/>
            </a:xfrm>
            <a:prstGeom prst="rect">
              <a:avLst/>
            </a:prstGeom>
            <a:solidFill>
              <a:srgbClr val="E2231A">
                <a:alpha val="100000"/>
              </a:srgbClr>
            </a:solidFill>
          </p:spPr>
          <p:txBody>
            <a:bodyPr/>
            <a:lstStyle/>
            <a:p>
              <a:endParaRPr/>
            </a:p>
          </p:txBody>
        </p:sp>
        <p:sp>
          <p:nvSpPr>
            <p:cNvPr id="39" name="rc39"/>
            <p:cNvSpPr/>
            <p:nvPr/>
          </p:nvSpPr>
          <p:spPr>
            <a:xfrm>
              <a:off x="3428618" y="3287767"/>
              <a:ext cx="239888" cy="924242"/>
            </a:xfrm>
            <a:prstGeom prst="rect">
              <a:avLst/>
            </a:prstGeom>
            <a:solidFill>
              <a:srgbClr val="80BD41">
                <a:alpha val="100000"/>
              </a:srgbClr>
            </a:solidFill>
          </p:spPr>
          <p:txBody>
            <a:bodyPr/>
            <a:lstStyle/>
            <a:p>
              <a:endParaRPr/>
            </a:p>
          </p:txBody>
        </p:sp>
        <p:sp>
          <p:nvSpPr>
            <p:cNvPr id="40" name="rc40"/>
            <p:cNvSpPr/>
            <p:nvPr/>
          </p:nvSpPr>
          <p:spPr>
            <a:xfrm>
              <a:off x="3428618" y="3203930"/>
              <a:ext cx="239888" cy="83837"/>
            </a:xfrm>
            <a:prstGeom prst="rect">
              <a:avLst/>
            </a:prstGeom>
            <a:solidFill>
              <a:srgbClr val="E2231A">
                <a:alpha val="100000"/>
              </a:srgbClr>
            </a:solidFill>
          </p:spPr>
          <p:txBody>
            <a:bodyPr/>
            <a:lstStyle/>
            <a:p>
              <a:endParaRPr/>
            </a:p>
          </p:txBody>
        </p:sp>
        <p:sp>
          <p:nvSpPr>
            <p:cNvPr id="41" name="rc41"/>
            <p:cNvSpPr/>
            <p:nvPr/>
          </p:nvSpPr>
          <p:spPr>
            <a:xfrm>
              <a:off x="3695161" y="3262250"/>
              <a:ext cx="239888" cy="949759"/>
            </a:xfrm>
            <a:prstGeom prst="rect">
              <a:avLst/>
            </a:prstGeom>
            <a:solidFill>
              <a:srgbClr val="80BD41">
                <a:alpha val="100000"/>
              </a:srgbClr>
            </a:solidFill>
          </p:spPr>
          <p:txBody>
            <a:bodyPr/>
            <a:lstStyle/>
            <a:p>
              <a:endParaRPr/>
            </a:p>
          </p:txBody>
        </p:sp>
        <p:sp>
          <p:nvSpPr>
            <p:cNvPr id="42" name="rc42"/>
            <p:cNvSpPr/>
            <p:nvPr/>
          </p:nvSpPr>
          <p:spPr>
            <a:xfrm>
              <a:off x="3695161" y="3190235"/>
              <a:ext cx="239888" cy="72014"/>
            </a:xfrm>
            <a:prstGeom prst="rect">
              <a:avLst/>
            </a:prstGeom>
            <a:solidFill>
              <a:srgbClr val="E2231A">
                <a:alpha val="100000"/>
              </a:srgbClr>
            </a:solidFill>
          </p:spPr>
          <p:txBody>
            <a:bodyPr/>
            <a:lstStyle/>
            <a:p>
              <a:endParaRPr/>
            </a:p>
          </p:txBody>
        </p:sp>
        <p:sp>
          <p:nvSpPr>
            <p:cNvPr id="43" name="rc43"/>
            <p:cNvSpPr/>
            <p:nvPr/>
          </p:nvSpPr>
          <p:spPr>
            <a:xfrm>
              <a:off x="3961705" y="3258096"/>
              <a:ext cx="239888" cy="953913"/>
            </a:xfrm>
            <a:prstGeom prst="rect">
              <a:avLst/>
            </a:prstGeom>
            <a:solidFill>
              <a:srgbClr val="80BD41">
                <a:alpha val="100000"/>
              </a:srgbClr>
            </a:solidFill>
          </p:spPr>
          <p:txBody>
            <a:bodyPr/>
            <a:lstStyle/>
            <a:p>
              <a:endParaRPr/>
            </a:p>
          </p:txBody>
        </p:sp>
        <p:sp>
          <p:nvSpPr>
            <p:cNvPr id="44" name="rc44"/>
            <p:cNvSpPr/>
            <p:nvPr/>
          </p:nvSpPr>
          <p:spPr>
            <a:xfrm>
              <a:off x="3961705" y="3191346"/>
              <a:ext cx="239888" cy="66750"/>
            </a:xfrm>
            <a:prstGeom prst="rect">
              <a:avLst/>
            </a:prstGeom>
            <a:solidFill>
              <a:srgbClr val="E2231A">
                <a:alpha val="100000"/>
              </a:srgbClr>
            </a:solidFill>
          </p:spPr>
          <p:txBody>
            <a:bodyPr/>
            <a:lstStyle/>
            <a:p>
              <a:endParaRPr/>
            </a:p>
          </p:txBody>
        </p:sp>
        <p:sp>
          <p:nvSpPr>
            <p:cNvPr id="45" name="rc45"/>
            <p:cNvSpPr/>
            <p:nvPr/>
          </p:nvSpPr>
          <p:spPr>
            <a:xfrm>
              <a:off x="4228248" y="3253737"/>
              <a:ext cx="239888" cy="958272"/>
            </a:xfrm>
            <a:prstGeom prst="rect">
              <a:avLst/>
            </a:prstGeom>
            <a:solidFill>
              <a:srgbClr val="80BD41">
                <a:alpha val="100000"/>
              </a:srgbClr>
            </a:solidFill>
          </p:spPr>
          <p:txBody>
            <a:bodyPr/>
            <a:lstStyle/>
            <a:p>
              <a:endParaRPr/>
            </a:p>
          </p:txBody>
        </p:sp>
        <p:sp>
          <p:nvSpPr>
            <p:cNvPr id="46" name="rc46"/>
            <p:cNvSpPr/>
            <p:nvPr/>
          </p:nvSpPr>
          <p:spPr>
            <a:xfrm>
              <a:off x="4228248" y="3187679"/>
              <a:ext cx="239888" cy="66057"/>
            </a:xfrm>
            <a:prstGeom prst="rect">
              <a:avLst/>
            </a:prstGeom>
            <a:solidFill>
              <a:srgbClr val="E2231A">
                <a:alpha val="100000"/>
              </a:srgbClr>
            </a:solidFill>
          </p:spPr>
          <p:txBody>
            <a:bodyPr/>
            <a:lstStyle/>
            <a:p>
              <a:endParaRPr/>
            </a:p>
          </p:txBody>
        </p:sp>
        <p:sp>
          <p:nvSpPr>
            <p:cNvPr id="47" name="rc47"/>
            <p:cNvSpPr/>
            <p:nvPr/>
          </p:nvSpPr>
          <p:spPr>
            <a:xfrm>
              <a:off x="4494791" y="3203705"/>
              <a:ext cx="239888" cy="1008304"/>
            </a:xfrm>
            <a:prstGeom prst="rect">
              <a:avLst/>
            </a:prstGeom>
            <a:solidFill>
              <a:srgbClr val="80BD41">
                <a:alpha val="100000"/>
              </a:srgbClr>
            </a:solidFill>
          </p:spPr>
          <p:txBody>
            <a:bodyPr/>
            <a:lstStyle/>
            <a:p>
              <a:endParaRPr/>
            </a:p>
          </p:txBody>
        </p:sp>
        <p:sp>
          <p:nvSpPr>
            <p:cNvPr id="48" name="rc48"/>
            <p:cNvSpPr/>
            <p:nvPr/>
          </p:nvSpPr>
          <p:spPr>
            <a:xfrm>
              <a:off x="4494791" y="3137876"/>
              <a:ext cx="239888" cy="65828"/>
            </a:xfrm>
            <a:prstGeom prst="rect">
              <a:avLst/>
            </a:prstGeom>
            <a:solidFill>
              <a:srgbClr val="E2231A">
                <a:alpha val="100000"/>
              </a:srgbClr>
            </a:solidFill>
          </p:spPr>
          <p:txBody>
            <a:bodyPr/>
            <a:lstStyle/>
            <a:p>
              <a:endParaRPr/>
            </a:p>
          </p:txBody>
        </p:sp>
        <p:sp>
          <p:nvSpPr>
            <p:cNvPr id="49" name="rc49"/>
            <p:cNvSpPr/>
            <p:nvPr/>
          </p:nvSpPr>
          <p:spPr>
            <a:xfrm>
              <a:off x="4761334" y="3229096"/>
              <a:ext cx="239888" cy="982912"/>
            </a:xfrm>
            <a:prstGeom prst="rect">
              <a:avLst/>
            </a:prstGeom>
            <a:solidFill>
              <a:srgbClr val="80BD41">
                <a:alpha val="100000"/>
              </a:srgbClr>
            </a:solidFill>
          </p:spPr>
          <p:txBody>
            <a:bodyPr/>
            <a:lstStyle/>
            <a:p>
              <a:endParaRPr/>
            </a:p>
          </p:txBody>
        </p:sp>
        <p:sp>
          <p:nvSpPr>
            <p:cNvPr id="50" name="rc50"/>
            <p:cNvSpPr/>
            <p:nvPr/>
          </p:nvSpPr>
          <p:spPr>
            <a:xfrm>
              <a:off x="4761334" y="3173679"/>
              <a:ext cx="239888" cy="55416"/>
            </a:xfrm>
            <a:prstGeom prst="rect">
              <a:avLst/>
            </a:prstGeom>
            <a:solidFill>
              <a:srgbClr val="E2231A">
                <a:alpha val="100000"/>
              </a:srgbClr>
            </a:solidFill>
          </p:spPr>
          <p:txBody>
            <a:bodyPr/>
            <a:lstStyle/>
            <a:p>
              <a:endParaRPr/>
            </a:p>
          </p:txBody>
        </p:sp>
        <p:sp>
          <p:nvSpPr>
            <p:cNvPr id="51" name="rc51"/>
            <p:cNvSpPr/>
            <p:nvPr/>
          </p:nvSpPr>
          <p:spPr>
            <a:xfrm>
              <a:off x="5027877" y="3218171"/>
              <a:ext cx="239888" cy="993838"/>
            </a:xfrm>
            <a:prstGeom prst="rect">
              <a:avLst/>
            </a:prstGeom>
            <a:solidFill>
              <a:srgbClr val="80BD41">
                <a:alpha val="100000"/>
              </a:srgbClr>
            </a:solidFill>
          </p:spPr>
          <p:txBody>
            <a:bodyPr/>
            <a:lstStyle/>
            <a:p>
              <a:endParaRPr/>
            </a:p>
          </p:txBody>
        </p:sp>
        <p:sp>
          <p:nvSpPr>
            <p:cNvPr id="52" name="rc52"/>
            <p:cNvSpPr/>
            <p:nvPr/>
          </p:nvSpPr>
          <p:spPr>
            <a:xfrm>
              <a:off x="5027877" y="3159710"/>
              <a:ext cx="239888" cy="58461"/>
            </a:xfrm>
            <a:prstGeom prst="rect">
              <a:avLst/>
            </a:prstGeom>
            <a:solidFill>
              <a:srgbClr val="E2231A">
                <a:alpha val="100000"/>
              </a:srgbClr>
            </a:solidFill>
          </p:spPr>
          <p:txBody>
            <a:bodyPr/>
            <a:lstStyle/>
            <a:p>
              <a:endParaRPr/>
            </a:p>
          </p:txBody>
        </p:sp>
        <p:sp>
          <p:nvSpPr>
            <p:cNvPr id="53" name="rc53"/>
            <p:cNvSpPr/>
            <p:nvPr/>
          </p:nvSpPr>
          <p:spPr>
            <a:xfrm>
              <a:off x="5294420" y="3263224"/>
              <a:ext cx="239888" cy="948785"/>
            </a:xfrm>
            <a:prstGeom prst="rect">
              <a:avLst/>
            </a:prstGeom>
            <a:solidFill>
              <a:srgbClr val="80BD41">
                <a:alpha val="100000"/>
              </a:srgbClr>
            </a:solidFill>
          </p:spPr>
          <p:txBody>
            <a:bodyPr/>
            <a:lstStyle/>
            <a:p>
              <a:endParaRPr/>
            </a:p>
          </p:txBody>
        </p:sp>
        <p:sp>
          <p:nvSpPr>
            <p:cNvPr id="54" name="rc54"/>
            <p:cNvSpPr/>
            <p:nvPr/>
          </p:nvSpPr>
          <p:spPr>
            <a:xfrm>
              <a:off x="5294420" y="3204462"/>
              <a:ext cx="239888" cy="58762"/>
            </a:xfrm>
            <a:prstGeom prst="rect">
              <a:avLst/>
            </a:prstGeom>
            <a:solidFill>
              <a:srgbClr val="E2231A">
                <a:alpha val="100000"/>
              </a:srgbClr>
            </a:solidFill>
          </p:spPr>
          <p:txBody>
            <a:bodyPr/>
            <a:lstStyle/>
            <a:p>
              <a:endParaRPr/>
            </a:p>
          </p:txBody>
        </p:sp>
        <p:sp>
          <p:nvSpPr>
            <p:cNvPr id="55" name="rc55"/>
            <p:cNvSpPr/>
            <p:nvPr/>
          </p:nvSpPr>
          <p:spPr>
            <a:xfrm>
              <a:off x="5560963" y="3239260"/>
              <a:ext cx="239888" cy="972748"/>
            </a:xfrm>
            <a:prstGeom prst="rect">
              <a:avLst/>
            </a:prstGeom>
            <a:solidFill>
              <a:srgbClr val="80BD41">
                <a:alpha val="100000"/>
              </a:srgbClr>
            </a:solidFill>
          </p:spPr>
          <p:txBody>
            <a:bodyPr/>
            <a:lstStyle/>
            <a:p>
              <a:endParaRPr/>
            </a:p>
          </p:txBody>
        </p:sp>
        <p:sp>
          <p:nvSpPr>
            <p:cNvPr id="56" name="rc56"/>
            <p:cNvSpPr/>
            <p:nvPr/>
          </p:nvSpPr>
          <p:spPr>
            <a:xfrm>
              <a:off x="5560963" y="3185753"/>
              <a:ext cx="239888" cy="53507"/>
            </a:xfrm>
            <a:prstGeom prst="rect">
              <a:avLst/>
            </a:prstGeom>
            <a:solidFill>
              <a:srgbClr val="E2231A">
                <a:alpha val="100000"/>
              </a:srgbClr>
            </a:solidFill>
          </p:spPr>
          <p:txBody>
            <a:bodyPr/>
            <a:lstStyle/>
            <a:p>
              <a:endParaRPr/>
            </a:p>
          </p:txBody>
        </p:sp>
        <p:sp>
          <p:nvSpPr>
            <p:cNvPr id="57" name="rc57"/>
            <p:cNvSpPr/>
            <p:nvPr/>
          </p:nvSpPr>
          <p:spPr>
            <a:xfrm>
              <a:off x="5827506" y="3249000"/>
              <a:ext cx="239888" cy="963008"/>
            </a:xfrm>
            <a:prstGeom prst="rect">
              <a:avLst/>
            </a:prstGeom>
            <a:solidFill>
              <a:srgbClr val="80BD41">
                <a:alpha val="100000"/>
              </a:srgbClr>
            </a:solidFill>
          </p:spPr>
          <p:txBody>
            <a:bodyPr/>
            <a:lstStyle/>
            <a:p>
              <a:endParaRPr/>
            </a:p>
          </p:txBody>
        </p:sp>
        <p:sp>
          <p:nvSpPr>
            <p:cNvPr id="58" name="rc58"/>
            <p:cNvSpPr/>
            <p:nvPr/>
          </p:nvSpPr>
          <p:spPr>
            <a:xfrm>
              <a:off x="5827506" y="3196648"/>
              <a:ext cx="239888" cy="52352"/>
            </a:xfrm>
            <a:prstGeom prst="rect">
              <a:avLst/>
            </a:prstGeom>
            <a:solidFill>
              <a:srgbClr val="E2231A">
                <a:alpha val="100000"/>
              </a:srgbClr>
            </a:solidFill>
          </p:spPr>
          <p:txBody>
            <a:bodyPr/>
            <a:lstStyle/>
            <a:p>
              <a:endParaRPr/>
            </a:p>
          </p:txBody>
        </p:sp>
        <p:sp>
          <p:nvSpPr>
            <p:cNvPr id="59" name="rc59"/>
            <p:cNvSpPr/>
            <p:nvPr/>
          </p:nvSpPr>
          <p:spPr>
            <a:xfrm>
              <a:off x="6094049" y="3353545"/>
              <a:ext cx="239888" cy="858464"/>
            </a:xfrm>
            <a:prstGeom prst="rect">
              <a:avLst/>
            </a:prstGeom>
            <a:solidFill>
              <a:srgbClr val="80BD41">
                <a:alpha val="100000"/>
              </a:srgbClr>
            </a:solidFill>
          </p:spPr>
          <p:txBody>
            <a:bodyPr/>
            <a:lstStyle/>
            <a:p>
              <a:endParaRPr/>
            </a:p>
          </p:txBody>
        </p:sp>
        <p:sp>
          <p:nvSpPr>
            <p:cNvPr id="60" name="rc60"/>
            <p:cNvSpPr/>
            <p:nvPr/>
          </p:nvSpPr>
          <p:spPr>
            <a:xfrm>
              <a:off x="6094049" y="3304520"/>
              <a:ext cx="239888" cy="49024"/>
            </a:xfrm>
            <a:prstGeom prst="rect">
              <a:avLst/>
            </a:prstGeom>
            <a:solidFill>
              <a:srgbClr val="E2231A">
                <a:alpha val="100000"/>
              </a:srgbClr>
            </a:solidFill>
          </p:spPr>
          <p:txBody>
            <a:bodyPr/>
            <a:lstStyle/>
            <a:p>
              <a:endParaRPr/>
            </a:p>
          </p:txBody>
        </p:sp>
        <p:sp>
          <p:nvSpPr>
            <p:cNvPr id="61" name="rc61"/>
            <p:cNvSpPr/>
            <p:nvPr/>
          </p:nvSpPr>
          <p:spPr>
            <a:xfrm>
              <a:off x="6360593" y="3387353"/>
              <a:ext cx="239888" cy="824655"/>
            </a:xfrm>
            <a:prstGeom prst="rect">
              <a:avLst/>
            </a:prstGeom>
            <a:solidFill>
              <a:srgbClr val="80BD41">
                <a:alpha val="100000"/>
              </a:srgbClr>
            </a:solidFill>
          </p:spPr>
          <p:txBody>
            <a:bodyPr/>
            <a:lstStyle/>
            <a:p>
              <a:endParaRPr/>
            </a:p>
          </p:txBody>
        </p:sp>
        <p:sp>
          <p:nvSpPr>
            <p:cNvPr id="62" name="rc62"/>
            <p:cNvSpPr/>
            <p:nvPr/>
          </p:nvSpPr>
          <p:spPr>
            <a:xfrm>
              <a:off x="6360593" y="3334537"/>
              <a:ext cx="239888" cy="52816"/>
            </a:xfrm>
            <a:prstGeom prst="rect">
              <a:avLst/>
            </a:prstGeom>
            <a:solidFill>
              <a:srgbClr val="E2231A">
                <a:alpha val="100000"/>
              </a:srgbClr>
            </a:solidFill>
          </p:spPr>
          <p:txBody>
            <a:bodyPr/>
            <a:lstStyle/>
            <a:p>
              <a:endParaRPr/>
            </a:p>
          </p:txBody>
        </p:sp>
        <p:sp>
          <p:nvSpPr>
            <p:cNvPr id="63" name="rc63"/>
            <p:cNvSpPr/>
            <p:nvPr/>
          </p:nvSpPr>
          <p:spPr>
            <a:xfrm>
              <a:off x="6627136" y="3503908"/>
              <a:ext cx="239888" cy="708100"/>
            </a:xfrm>
            <a:prstGeom prst="rect">
              <a:avLst/>
            </a:prstGeom>
            <a:solidFill>
              <a:srgbClr val="80BD41">
                <a:alpha val="100000"/>
              </a:srgbClr>
            </a:solidFill>
          </p:spPr>
          <p:txBody>
            <a:bodyPr/>
            <a:lstStyle/>
            <a:p>
              <a:endParaRPr/>
            </a:p>
          </p:txBody>
        </p:sp>
        <p:sp>
          <p:nvSpPr>
            <p:cNvPr id="64" name="rc64"/>
            <p:cNvSpPr/>
            <p:nvPr/>
          </p:nvSpPr>
          <p:spPr>
            <a:xfrm>
              <a:off x="6627136" y="3434296"/>
              <a:ext cx="239888" cy="69611"/>
            </a:xfrm>
            <a:prstGeom prst="rect">
              <a:avLst/>
            </a:prstGeom>
            <a:solidFill>
              <a:srgbClr val="E2231A">
                <a:alpha val="100000"/>
              </a:srgbClr>
            </a:solidFill>
          </p:spPr>
          <p:txBody>
            <a:bodyPr/>
            <a:lstStyle/>
            <a:p>
              <a:endParaRPr/>
            </a:p>
          </p:txBody>
        </p:sp>
        <p:sp>
          <p:nvSpPr>
            <p:cNvPr id="65" name="rc65"/>
            <p:cNvSpPr/>
            <p:nvPr/>
          </p:nvSpPr>
          <p:spPr>
            <a:xfrm>
              <a:off x="6893679" y="3591153"/>
              <a:ext cx="239888" cy="620856"/>
            </a:xfrm>
            <a:prstGeom prst="rect">
              <a:avLst/>
            </a:prstGeom>
            <a:solidFill>
              <a:srgbClr val="80BD41">
                <a:alpha val="100000"/>
              </a:srgbClr>
            </a:solidFill>
          </p:spPr>
          <p:txBody>
            <a:bodyPr/>
            <a:lstStyle/>
            <a:p>
              <a:endParaRPr/>
            </a:p>
          </p:txBody>
        </p:sp>
        <p:sp>
          <p:nvSpPr>
            <p:cNvPr id="66" name="rc66"/>
            <p:cNvSpPr/>
            <p:nvPr/>
          </p:nvSpPr>
          <p:spPr>
            <a:xfrm>
              <a:off x="6893679" y="3488202"/>
              <a:ext cx="239888" cy="102950"/>
            </a:xfrm>
            <a:prstGeom prst="rect">
              <a:avLst/>
            </a:prstGeom>
            <a:solidFill>
              <a:srgbClr val="E2231A">
                <a:alpha val="100000"/>
              </a:srgbClr>
            </a:solidFill>
          </p:spPr>
          <p:txBody>
            <a:bodyPr/>
            <a:lstStyle/>
            <a:p>
              <a:endParaRPr/>
            </a:p>
          </p:txBody>
        </p:sp>
        <p:sp>
          <p:nvSpPr>
            <p:cNvPr id="67" name="rc67"/>
            <p:cNvSpPr/>
            <p:nvPr/>
          </p:nvSpPr>
          <p:spPr>
            <a:xfrm>
              <a:off x="7160222" y="3579497"/>
              <a:ext cx="239888" cy="632511"/>
            </a:xfrm>
            <a:prstGeom prst="rect">
              <a:avLst/>
            </a:prstGeom>
            <a:solidFill>
              <a:srgbClr val="80BD41">
                <a:alpha val="100000"/>
              </a:srgbClr>
            </a:solidFill>
          </p:spPr>
          <p:txBody>
            <a:bodyPr/>
            <a:lstStyle/>
            <a:p>
              <a:endParaRPr/>
            </a:p>
          </p:txBody>
        </p:sp>
        <p:sp>
          <p:nvSpPr>
            <p:cNvPr id="68" name="rc68"/>
            <p:cNvSpPr/>
            <p:nvPr/>
          </p:nvSpPr>
          <p:spPr>
            <a:xfrm>
              <a:off x="7160222" y="3524602"/>
              <a:ext cx="239888" cy="54895"/>
            </a:xfrm>
            <a:prstGeom prst="rect">
              <a:avLst/>
            </a:prstGeom>
            <a:solidFill>
              <a:srgbClr val="E2231A">
                <a:alpha val="100000"/>
              </a:srgbClr>
            </a:solidFill>
          </p:spPr>
          <p:txBody>
            <a:bodyPr/>
            <a:lstStyle/>
            <a:p>
              <a:endParaRPr/>
            </a:p>
          </p:txBody>
        </p:sp>
        <p:sp>
          <p:nvSpPr>
            <p:cNvPr id="69" name="rc69"/>
            <p:cNvSpPr/>
            <p:nvPr/>
          </p:nvSpPr>
          <p:spPr>
            <a:xfrm>
              <a:off x="7426765" y="3627190"/>
              <a:ext cx="239888" cy="584819"/>
            </a:xfrm>
            <a:prstGeom prst="rect">
              <a:avLst/>
            </a:prstGeom>
            <a:solidFill>
              <a:srgbClr val="80BD41">
                <a:alpha val="100000"/>
              </a:srgbClr>
            </a:solidFill>
          </p:spPr>
          <p:txBody>
            <a:bodyPr/>
            <a:lstStyle/>
            <a:p>
              <a:endParaRPr/>
            </a:p>
          </p:txBody>
        </p:sp>
        <p:sp>
          <p:nvSpPr>
            <p:cNvPr id="70" name="rc70"/>
            <p:cNvSpPr/>
            <p:nvPr/>
          </p:nvSpPr>
          <p:spPr>
            <a:xfrm>
              <a:off x="7426765" y="3545938"/>
              <a:ext cx="239888" cy="81251"/>
            </a:xfrm>
            <a:prstGeom prst="rect">
              <a:avLst/>
            </a:prstGeom>
            <a:solidFill>
              <a:srgbClr val="E2231A">
                <a:alpha val="100000"/>
              </a:srgbClr>
            </a:solidFill>
          </p:spPr>
          <p:txBody>
            <a:bodyPr/>
            <a:lstStyle/>
            <a:p>
              <a:endParaRPr/>
            </a:p>
          </p:txBody>
        </p:sp>
        <p:sp>
          <p:nvSpPr>
            <p:cNvPr id="71" name="rc71"/>
            <p:cNvSpPr/>
            <p:nvPr/>
          </p:nvSpPr>
          <p:spPr>
            <a:xfrm>
              <a:off x="7693308" y="3621823"/>
              <a:ext cx="239888" cy="590185"/>
            </a:xfrm>
            <a:prstGeom prst="rect">
              <a:avLst/>
            </a:prstGeom>
            <a:solidFill>
              <a:srgbClr val="80BD41">
                <a:alpha val="100000"/>
              </a:srgbClr>
            </a:solidFill>
          </p:spPr>
          <p:txBody>
            <a:bodyPr/>
            <a:lstStyle/>
            <a:p>
              <a:endParaRPr/>
            </a:p>
          </p:txBody>
        </p:sp>
        <p:sp>
          <p:nvSpPr>
            <p:cNvPr id="72" name="rc72"/>
            <p:cNvSpPr/>
            <p:nvPr/>
          </p:nvSpPr>
          <p:spPr>
            <a:xfrm>
              <a:off x="7693308" y="3550906"/>
              <a:ext cx="239888" cy="70917"/>
            </a:xfrm>
            <a:prstGeom prst="rect">
              <a:avLst/>
            </a:prstGeom>
            <a:solidFill>
              <a:srgbClr val="E2231A">
                <a:alpha val="100000"/>
              </a:srgbClr>
            </a:solidFill>
          </p:spPr>
          <p:txBody>
            <a:bodyPr/>
            <a:lstStyle/>
            <a:p>
              <a:endParaRPr/>
            </a:p>
          </p:txBody>
        </p:sp>
        <p:sp>
          <p:nvSpPr>
            <p:cNvPr id="73" name="rc73"/>
            <p:cNvSpPr/>
            <p:nvPr/>
          </p:nvSpPr>
          <p:spPr>
            <a:xfrm>
              <a:off x="7959851" y="3632319"/>
              <a:ext cx="239888" cy="579690"/>
            </a:xfrm>
            <a:prstGeom prst="rect">
              <a:avLst/>
            </a:prstGeom>
            <a:solidFill>
              <a:srgbClr val="80BD41">
                <a:alpha val="100000"/>
              </a:srgbClr>
            </a:solidFill>
          </p:spPr>
          <p:txBody>
            <a:bodyPr/>
            <a:lstStyle/>
            <a:p>
              <a:endParaRPr/>
            </a:p>
          </p:txBody>
        </p:sp>
        <p:sp>
          <p:nvSpPr>
            <p:cNvPr id="74" name="rc74"/>
            <p:cNvSpPr/>
            <p:nvPr/>
          </p:nvSpPr>
          <p:spPr>
            <a:xfrm>
              <a:off x="7959851" y="3557165"/>
              <a:ext cx="239888" cy="75153"/>
            </a:xfrm>
            <a:prstGeom prst="rect">
              <a:avLst/>
            </a:prstGeom>
            <a:solidFill>
              <a:srgbClr val="E2231A">
                <a:alpha val="100000"/>
              </a:srgbClr>
            </a:solidFill>
          </p:spPr>
          <p:txBody>
            <a:bodyPr/>
            <a:lstStyle/>
            <a:p>
              <a:endParaRPr/>
            </a:p>
          </p:txBody>
        </p:sp>
        <p:sp>
          <p:nvSpPr>
            <p:cNvPr id="75" name="pl75"/>
            <p:cNvSpPr/>
            <p:nvPr/>
          </p:nvSpPr>
          <p:spPr>
            <a:xfrm>
              <a:off x="1416218" y="2171156"/>
              <a:ext cx="6663577" cy="257791"/>
            </a:xfrm>
            <a:custGeom>
              <a:avLst/>
              <a:gdLst/>
              <a:ahLst/>
              <a:cxnLst/>
              <a:rect l="0" t="0" r="0" b="0"/>
              <a:pathLst>
                <a:path w="6663577" h="257791">
                  <a:moveTo>
                    <a:pt x="0" y="257791"/>
                  </a:moveTo>
                  <a:lnTo>
                    <a:pt x="266543" y="257791"/>
                  </a:lnTo>
                  <a:lnTo>
                    <a:pt x="533086" y="257791"/>
                  </a:lnTo>
                  <a:lnTo>
                    <a:pt x="799629" y="236309"/>
                  </a:lnTo>
                  <a:lnTo>
                    <a:pt x="1066172" y="193343"/>
                  </a:lnTo>
                  <a:lnTo>
                    <a:pt x="1332715" y="193343"/>
                  </a:lnTo>
                  <a:lnTo>
                    <a:pt x="1599258" y="107413"/>
                  </a:lnTo>
                  <a:lnTo>
                    <a:pt x="1865801" y="128895"/>
                  </a:lnTo>
                  <a:lnTo>
                    <a:pt x="2132344" y="64447"/>
                  </a:lnTo>
                  <a:lnTo>
                    <a:pt x="2398888" y="42965"/>
                  </a:lnTo>
                  <a:lnTo>
                    <a:pt x="2665431" y="42965"/>
                  </a:lnTo>
                  <a:lnTo>
                    <a:pt x="2931974" y="21482"/>
                  </a:lnTo>
                  <a:lnTo>
                    <a:pt x="3198517" y="21482"/>
                  </a:lnTo>
                  <a:lnTo>
                    <a:pt x="3465060" y="0"/>
                  </a:lnTo>
                  <a:lnTo>
                    <a:pt x="3731603" y="21482"/>
                  </a:lnTo>
                  <a:lnTo>
                    <a:pt x="3998146" y="21482"/>
                  </a:lnTo>
                  <a:lnTo>
                    <a:pt x="4264689" y="0"/>
                  </a:lnTo>
                  <a:lnTo>
                    <a:pt x="4531233" y="0"/>
                  </a:lnTo>
                  <a:lnTo>
                    <a:pt x="4797776" y="0"/>
                  </a:lnTo>
                  <a:lnTo>
                    <a:pt x="5064319" y="21482"/>
                  </a:lnTo>
                  <a:lnTo>
                    <a:pt x="5330862" y="85930"/>
                  </a:lnTo>
                  <a:lnTo>
                    <a:pt x="5597405" y="193343"/>
                  </a:lnTo>
                  <a:lnTo>
                    <a:pt x="5863948" y="64447"/>
                  </a:lnTo>
                  <a:lnTo>
                    <a:pt x="6130491" y="150378"/>
                  </a:lnTo>
                  <a:lnTo>
                    <a:pt x="6397034" y="128895"/>
                  </a:lnTo>
                  <a:lnTo>
                    <a:pt x="6663577" y="128895"/>
                  </a:lnTo>
                </a:path>
              </a:pathLst>
            </a:custGeom>
            <a:ln w="27101" cap="flat">
              <a:solidFill>
                <a:srgbClr val="0058AB">
                  <a:alpha val="100000"/>
                </a:srgbClr>
              </a:solidFill>
              <a:prstDash val="solid"/>
              <a:round/>
            </a:ln>
          </p:spPr>
          <p:txBody>
            <a:bodyPr/>
            <a:lstStyle/>
            <a:p>
              <a:endParaRPr/>
            </a:p>
          </p:txBody>
        </p:sp>
        <p:sp>
          <p:nvSpPr>
            <p:cNvPr id="76" name="tx76"/>
            <p:cNvSpPr/>
            <p:nvPr/>
          </p:nvSpPr>
          <p:spPr>
            <a:xfrm>
              <a:off x="1345880" y="224590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83</a:t>
              </a:r>
            </a:p>
          </p:txBody>
        </p:sp>
        <p:sp>
          <p:nvSpPr>
            <p:cNvPr id="77" name="tx77"/>
            <p:cNvSpPr/>
            <p:nvPr/>
          </p:nvSpPr>
          <p:spPr>
            <a:xfrm>
              <a:off x="2678595" y="21815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86</a:t>
              </a:r>
            </a:p>
          </p:txBody>
        </p:sp>
        <p:sp>
          <p:nvSpPr>
            <p:cNvPr id="78" name="tx78"/>
            <p:cNvSpPr/>
            <p:nvPr/>
          </p:nvSpPr>
          <p:spPr>
            <a:xfrm>
              <a:off x="4011311" y="2031082"/>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93</a:t>
              </a:r>
            </a:p>
          </p:txBody>
        </p:sp>
        <p:sp>
          <p:nvSpPr>
            <p:cNvPr id="79" name="tx79"/>
            <p:cNvSpPr/>
            <p:nvPr/>
          </p:nvSpPr>
          <p:spPr>
            <a:xfrm>
              <a:off x="5344027" y="200966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94</a:t>
              </a:r>
            </a:p>
          </p:txBody>
        </p:sp>
        <p:sp>
          <p:nvSpPr>
            <p:cNvPr id="80" name="tx80"/>
            <p:cNvSpPr/>
            <p:nvPr/>
          </p:nvSpPr>
          <p:spPr>
            <a:xfrm>
              <a:off x="6410199" y="200966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94</a:t>
              </a:r>
            </a:p>
          </p:txBody>
        </p:sp>
        <p:sp>
          <p:nvSpPr>
            <p:cNvPr id="81" name="tx81"/>
            <p:cNvSpPr/>
            <p:nvPr/>
          </p:nvSpPr>
          <p:spPr>
            <a:xfrm>
              <a:off x="6676742" y="207410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82" name="tx82"/>
            <p:cNvSpPr/>
            <p:nvPr/>
          </p:nvSpPr>
          <p:spPr>
            <a:xfrm>
              <a:off x="6943285" y="21815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86</a:t>
              </a:r>
            </a:p>
          </p:txBody>
        </p:sp>
        <p:sp>
          <p:nvSpPr>
            <p:cNvPr id="83" name="tx83"/>
            <p:cNvSpPr/>
            <p:nvPr/>
          </p:nvSpPr>
          <p:spPr>
            <a:xfrm>
              <a:off x="7209828" y="2052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84" name="tx84"/>
            <p:cNvSpPr/>
            <p:nvPr/>
          </p:nvSpPr>
          <p:spPr>
            <a:xfrm>
              <a:off x="7476372" y="213855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88</a:t>
              </a:r>
            </a:p>
          </p:txBody>
        </p:sp>
        <p:sp>
          <p:nvSpPr>
            <p:cNvPr id="85" name="tx85"/>
            <p:cNvSpPr/>
            <p:nvPr/>
          </p:nvSpPr>
          <p:spPr>
            <a:xfrm>
              <a:off x="7742915" y="211707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86" name="tx86"/>
            <p:cNvSpPr/>
            <p:nvPr/>
          </p:nvSpPr>
          <p:spPr>
            <a:xfrm>
              <a:off x="8009458" y="211707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89</a:t>
              </a:r>
            </a:p>
          </p:txBody>
        </p:sp>
        <p:sp>
          <p:nvSpPr>
            <p:cNvPr id="87" name="tx87"/>
            <p:cNvSpPr/>
            <p:nvPr/>
          </p:nvSpPr>
          <p:spPr>
            <a:xfrm>
              <a:off x="1355928" y="37658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88" name="tx88"/>
            <p:cNvSpPr/>
            <p:nvPr/>
          </p:nvSpPr>
          <p:spPr>
            <a:xfrm>
              <a:off x="1386073" y="327437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89" name="tx89"/>
            <p:cNvSpPr/>
            <p:nvPr/>
          </p:nvSpPr>
          <p:spPr>
            <a:xfrm>
              <a:off x="2643440" y="3762845"/>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24.1</a:t>
              </a:r>
            </a:p>
          </p:txBody>
        </p:sp>
        <p:sp>
          <p:nvSpPr>
            <p:cNvPr id="90" name="tx90"/>
            <p:cNvSpPr/>
            <p:nvPr/>
          </p:nvSpPr>
          <p:spPr>
            <a:xfrm>
              <a:off x="2673584" y="328360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91" name="tx91"/>
            <p:cNvSpPr/>
            <p:nvPr/>
          </p:nvSpPr>
          <p:spPr>
            <a:xfrm>
              <a:off x="3976155" y="369461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28.1</a:t>
              </a:r>
            </a:p>
          </p:txBody>
        </p:sp>
        <p:sp>
          <p:nvSpPr>
            <p:cNvPr id="92" name="tx92"/>
            <p:cNvSpPr/>
            <p:nvPr/>
          </p:nvSpPr>
          <p:spPr>
            <a:xfrm>
              <a:off x="4051504" y="318560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93" name="tx93"/>
            <p:cNvSpPr/>
            <p:nvPr/>
          </p:nvSpPr>
          <p:spPr>
            <a:xfrm>
              <a:off x="5308871" y="369717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27.9</a:t>
              </a:r>
            </a:p>
          </p:txBody>
        </p:sp>
        <p:sp>
          <p:nvSpPr>
            <p:cNvPr id="94" name="tx94"/>
            <p:cNvSpPr/>
            <p:nvPr/>
          </p:nvSpPr>
          <p:spPr>
            <a:xfrm>
              <a:off x="5339016" y="319472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95" name="tx95"/>
            <p:cNvSpPr/>
            <p:nvPr/>
          </p:nvSpPr>
          <p:spPr>
            <a:xfrm>
              <a:off x="6375043" y="375918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24.3</a:t>
              </a:r>
            </a:p>
          </p:txBody>
        </p:sp>
        <p:sp>
          <p:nvSpPr>
            <p:cNvPr id="96" name="tx96"/>
            <p:cNvSpPr/>
            <p:nvPr/>
          </p:nvSpPr>
          <p:spPr>
            <a:xfrm>
              <a:off x="6405188" y="332050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97" name="tx97"/>
            <p:cNvSpPr/>
            <p:nvPr/>
          </p:nvSpPr>
          <p:spPr>
            <a:xfrm>
              <a:off x="6641586" y="381751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20.9</a:t>
              </a:r>
            </a:p>
          </p:txBody>
        </p:sp>
        <p:sp>
          <p:nvSpPr>
            <p:cNvPr id="98" name="tx98"/>
            <p:cNvSpPr/>
            <p:nvPr/>
          </p:nvSpPr>
          <p:spPr>
            <a:xfrm>
              <a:off x="6716935" y="342998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99" name="tx99"/>
            <p:cNvSpPr/>
            <p:nvPr/>
          </p:nvSpPr>
          <p:spPr>
            <a:xfrm>
              <a:off x="6908130" y="3861088"/>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18.3</a:t>
              </a:r>
            </a:p>
          </p:txBody>
        </p:sp>
        <p:sp>
          <p:nvSpPr>
            <p:cNvPr id="100" name="tx100"/>
            <p:cNvSpPr/>
            <p:nvPr/>
          </p:nvSpPr>
          <p:spPr>
            <a:xfrm>
              <a:off x="6983478" y="349918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101" name="tx101"/>
            <p:cNvSpPr/>
            <p:nvPr/>
          </p:nvSpPr>
          <p:spPr>
            <a:xfrm>
              <a:off x="7174673" y="3855313"/>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18.6</a:t>
              </a:r>
            </a:p>
          </p:txBody>
        </p:sp>
        <p:sp>
          <p:nvSpPr>
            <p:cNvPr id="102" name="tx102"/>
            <p:cNvSpPr/>
            <p:nvPr/>
          </p:nvSpPr>
          <p:spPr>
            <a:xfrm>
              <a:off x="7204817" y="351160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03" name="tx103"/>
            <p:cNvSpPr/>
            <p:nvPr/>
          </p:nvSpPr>
          <p:spPr>
            <a:xfrm>
              <a:off x="7441216" y="3880483"/>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17.2</a:t>
              </a:r>
            </a:p>
          </p:txBody>
        </p:sp>
        <p:sp>
          <p:nvSpPr>
            <p:cNvPr id="104" name="tx104"/>
            <p:cNvSpPr/>
            <p:nvPr/>
          </p:nvSpPr>
          <p:spPr>
            <a:xfrm>
              <a:off x="7471361" y="354744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05" name="tx105"/>
            <p:cNvSpPr/>
            <p:nvPr/>
          </p:nvSpPr>
          <p:spPr>
            <a:xfrm>
              <a:off x="7707759" y="3877799"/>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17.4</a:t>
              </a:r>
            </a:p>
          </p:txBody>
        </p:sp>
        <p:sp>
          <p:nvSpPr>
            <p:cNvPr id="106" name="tx106"/>
            <p:cNvSpPr/>
            <p:nvPr/>
          </p:nvSpPr>
          <p:spPr>
            <a:xfrm>
              <a:off x="7737904" y="354724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07" name="tx107"/>
            <p:cNvSpPr/>
            <p:nvPr/>
          </p:nvSpPr>
          <p:spPr>
            <a:xfrm>
              <a:off x="7974302" y="3883047"/>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17.1</a:t>
              </a:r>
            </a:p>
          </p:txBody>
        </p:sp>
        <p:sp>
          <p:nvSpPr>
            <p:cNvPr id="108" name="tx108"/>
            <p:cNvSpPr/>
            <p:nvPr/>
          </p:nvSpPr>
          <p:spPr>
            <a:xfrm>
              <a:off x="8004447" y="355562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9" name="tx109"/>
            <p:cNvSpPr/>
            <p:nvPr/>
          </p:nvSpPr>
          <p:spPr>
            <a:xfrm>
              <a:off x="1310724" y="307202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28.9</a:t>
              </a:r>
            </a:p>
          </p:txBody>
        </p:sp>
        <p:sp>
          <p:nvSpPr>
            <p:cNvPr id="110" name="tx110"/>
            <p:cNvSpPr/>
            <p:nvPr/>
          </p:nvSpPr>
          <p:spPr>
            <a:xfrm>
              <a:off x="2643440" y="309669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28.2</a:t>
              </a:r>
            </a:p>
          </p:txBody>
        </p:sp>
        <p:sp>
          <p:nvSpPr>
            <p:cNvPr id="111" name="tx111"/>
            <p:cNvSpPr/>
            <p:nvPr/>
          </p:nvSpPr>
          <p:spPr>
            <a:xfrm>
              <a:off x="3976155" y="303445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30.1</a:t>
              </a:r>
            </a:p>
          </p:txBody>
        </p:sp>
        <p:sp>
          <p:nvSpPr>
            <p:cNvPr id="112" name="tx112"/>
            <p:cNvSpPr/>
            <p:nvPr/>
          </p:nvSpPr>
          <p:spPr>
            <a:xfrm>
              <a:off x="5308871" y="304762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29.7</a:t>
              </a:r>
            </a:p>
          </p:txBody>
        </p:sp>
        <p:sp>
          <p:nvSpPr>
            <p:cNvPr id="113" name="tx113"/>
            <p:cNvSpPr/>
            <p:nvPr/>
          </p:nvSpPr>
          <p:spPr>
            <a:xfrm>
              <a:off x="6375043" y="317769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25.8</a:t>
              </a:r>
            </a:p>
          </p:txBody>
        </p:sp>
        <p:sp>
          <p:nvSpPr>
            <p:cNvPr id="114" name="tx114"/>
            <p:cNvSpPr/>
            <p:nvPr/>
          </p:nvSpPr>
          <p:spPr>
            <a:xfrm>
              <a:off x="6641586" y="327745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22.9</a:t>
              </a:r>
            </a:p>
          </p:txBody>
        </p:sp>
        <p:sp>
          <p:nvSpPr>
            <p:cNvPr id="115" name="tx115"/>
            <p:cNvSpPr/>
            <p:nvPr/>
          </p:nvSpPr>
          <p:spPr>
            <a:xfrm>
              <a:off x="6908130" y="333131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21.3</a:t>
              </a:r>
            </a:p>
          </p:txBody>
        </p:sp>
        <p:sp>
          <p:nvSpPr>
            <p:cNvPr id="116" name="tx116"/>
            <p:cNvSpPr/>
            <p:nvPr/>
          </p:nvSpPr>
          <p:spPr>
            <a:xfrm>
              <a:off x="7174673" y="336776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20.2</a:t>
              </a:r>
            </a:p>
          </p:txBody>
        </p:sp>
        <p:sp>
          <p:nvSpPr>
            <p:cNvPr id="117" name="tx117"/>
            <p:cNvSpPr/>
            <p:nvPr/>
          </p:nvSpPr>
          <p:spPr>
            <a:xfrm>
              <a:off x="7441216" y="338910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19.6</a:t>
              </a:r>
            </a:p>
          </p:txBody>
        </p:sp>
        <p:sp>
          <p:nvSpPr>
            <p:cNvPr id="118" name="tx118"/>
            <p:cNvSpPr/>
            <p:nvPr/>
          </p:nvSpPr>
          <p:spPr>
            <a:xfrm>
              <a:off x="7707759" y="339406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19.5</a:t>
              </a:r>
            </a:p>
          </p:txBody>
        </p:sp>
        <p:sp>
          <p:nvSpPr>
            <p:cNvPr id="119" name="tx119"/>
            <p:cNvSpPr/>
            <p:nvPr/>
          </p:nvSpPr>
          <p:spPr>
            <a:xfrm>
              <a:off x="7974302" y="3400275"/>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19.3</a:t>
              </a:r>
            </a:p>
          </p:txBody>
        </p:sp>
        <p:sp>
          <p:nvSpPr>
            <p:cNvPr id="120" name="tx120"/>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1" name="tx121"/>
            <p:cNvSpPr/>
            <p:nvPr/>
          </p:nvSpPr>
          <p:spPr>
            <a:xfrm>
              <a:off x="616710" y="3480674"/>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20M</a:t>
              </a:r>
            </a:p>
          </p:txBody>
        </p:sp>
        <p:sp>
          <p:nvSpPr>
            <p:cNvPr id="122" name="tx122"/>
            <p:cNvSpPr/>
            <p:nvPr/>
          </p:nvSpPr>
          <p:spPr>
            <a:xfrm>
              <a:off x="616710" y="2801454"/>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40M</a:t>
              </a:r>
            </a:p>
          </p:txBody>
        </p:sp>
        <p:sp>
          <p:nvSpPr>
            <p:cNvPr id="123" name="tx123"/>
            <p:cNvSpPr/>
            <p:nvPr/>
          </p:nvSpPr>
          <p:spPr>
            <a:xfrm>
              <a:off x="616710" y="2122233"/>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60M</a:t>
              </a:r>
            </a:p>
          </p:txBody>
        </p:sp>
        <p:sp>
          <p:nvSpPr>
            <p:cNvPr id="124" name="tx124"/>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440970" y="3018617"/>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41" name="tx141"/>
            <p:cNvSpPr/>
            <p:nvPr/>
          </p:nvSpPr>
          <p:spPr>
            <a:xfrm rot="5400000">
              <a:off x="8326001" y="3018617"/>
              <a:ext cx="128874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 (%)</a:t>
              </a:r>
            </a:p>
          </p:txBody>
        </p:sp>
        <p:sp>
          <p:nvSpPr>
            <p:cNvPr id="142" name="pl142"/>
            <p:cNvSpPr/>
            <p:nvPr/>
          </p:nvSpPr>
          <p:spPr>
            <a:xfrm>
              <a:off x="2892766"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3" name="tx143"/>
            <p:cNvSpPr/>
            <p:nvPr/>
          </p:nvSpPr>
          <p:spPr>
            <a:xfrm>
              <a:off x="3159865" y="5099786"/>
              <a:ext cx="100163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80163"/>
              <a:ext cx="201456" cy="201456"/>
            </a:xfrm>
            <a:prstGeom prst="rect">
              <a:avLst/>
            </a:prstGeom>
            <a:solidFill>
              <a:srgbClr val="E2231A">
                <a:alpha val="100000"/>
              </a:srgbClr>
            </a:solidFill>
          </p:spPr>
          <p:txBody>
            <a:bodyPr/>
            <a:lstStyle/>
            <a:p>
              <a:endParaRPr/>
            </a:p>
          </p:txBody>
        </p:sp>
        <p:sp>
          <p:nvSpPr>
            <p:cNvPr id="145" name="rc145"/>
            <p:cNvSpPr/>
            <p:nvPr/>
          </p:nvSpPr>
          <p:spPr>
            <a:xfrm>
              <a:off x="5653947" y="5080163"/>
              <a:ext cx="201456" cy="201456"/>
            </a:xfrm>
            <a:prstGeom prst="rect">
              <a:avLst/>
            </a:prstGeom>
            <a:solidFill>
              <a:srgbClr val="80BD41">
                <a:alpha val="100000"/>
              </a:srgbClr>
            </a:solidFill>
          </p:spPr>
          <p:txBody>
            <a:bodyPr/>
            <a:lstStyle/>
            <a:p>
              <a:endParaRPr/>
            </a:p>
          </p:txBody>
        </p:sp>
        <p:sp>
          <p:nvSpPr>
            <p:cNvPr id="146" name="tx146"/>
            <p:cNvSpPr/>
            <p:nvPr/>
          </p:nvSpPr>
          <p:spPr>
            <a:xfrm>
              <a:off x="4728904" y="5129185"/>
              <a:ext cx="84645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129254"/>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1400299"/>
              <a:ext cx="605714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1594448"/>
              <a:ext cx="1351351"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EAPR, 2000-2025</a:t>
              </a:r>
            </a:p>
          </p:txBody>
        </p:sp>
        <p:sp>
          <p:nvSpPr>
            <p:cNvPr id="150" name="pl150"/>
            <p:cNvSpPr/>
            <p:nvPr/>
          </p:nvSpPr>
          <p:spPr>
            <a:xfrm>
              <a:off x="2568590"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511322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7657855"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3840906"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6385539"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rc159"/>
            <p:cNvSpPr/>
            <p:nvPr/>
          </p:nvSpPr>
          <p:spPr>
            <a:xfrm>
              <a:off x="1296273" y="5840557"/>
              <a:ext cx="6178984" cy="124062"/>
            </a:xfrm>
            <a:prstGeom prst="rect">
              <a:avLst/>
            </a:prstGeom>
            <a:solidFill>
              <a:srgbClr val="80BD41">
                <a:alpha val="100000"/>
              </a:srgbClr>
            </a:solidFill>
          </p:spPr>
          <p:txBody>
            <a:bodyPr/>
            <a:lstStyle/>
            <a:p>
              <a:endParaRPr/>
            </a:p>
          </p:txBody>
        </p:sp>
        <p:sp>
          <p:nvSpPr>
            <p:cNvPr id="160" name="rc160"/>
            <p:cNvSpPr/>
            <p:nvPr/>
          </p:nvSpPr>
          <p:spPr>
            <a:xfrm>
              <a:off x="7475258" y="5840557"/>
              <a:ext cx="395745" cy="124062"/>
            </a:xfrm>
            <a:prstGeom prst="rect">
              <a:avLst/>
            </a:prstGeom>
            <a:solidFill>
              <a:srgbClr val="E2231A">
                <a:alpha val="100000"/>
              </a:srgbClr>
            </a:solidFill>
          </p:spPr>
          <p:txBody>
            <a:bodyPr/>
            <a:lstStyle/>
            <a:p>
              <a:endParaRPr/>
            </a:p>
          </p:txBody>
        </p:sp>
        <p:sp>
          <p:nvSpPr>
            <p:cNvPr id="161" name="rc161"/>
            <p:cNvSpPr/>
            <p:nvPr/>
          </p:nvSpPr>
          <p:spPr>
            <a:xfrm>
              <a:off x="1296273" y="5685479"/>
              <a:ext cx="4422146" cy="124062"/>
            </a:xfrm>
            <a:prstGeom prst="rect">
              <a:avLst/>
            </a:prstGeom>
            <a:solidFill>
              <a:srgbClr val="80BD41">
                <a:alpha val="100000"/>
              </a:srgbClr>
            </a:solidFill>
          </p:spPr>
          <p:txBody>
            <a:bodyPr/>
            <a:lstStyle/>
            <a:p>
              <a:endParaRPr/>
            </a:p>
          </p:txBody>
        </p:sp>
        <p:sp>
          <p:nvSpPr>
            <p:cNvPr id="162" name="rc162"/>
            <p:cNvSpPr/>
            <p:nvPr/>
          </p:nvSpPr>
          <p:spPr>
            <a:xfrm>
              <a:off x="5718420" y="5685479"/>
              <a:ext cx="531370" cy="124062"/>
            </a:xfrm>
            <a:prstGeom prst="rect">
              <a:avLst/>
            </a:prstGeom>
            <a:solidFill>
              <a:srgbClr val="E2231A">
                <a:alpha val="100000"/>
              </a:srgbClr>
            </a:solidFill>
          </p:spPr>
          <p:txBody>
            <a:bodyPr/>
            <a:lstStyle/>
            <a:p>
              <a:endParaRPr/>
            </a:p>
          </p:txBody>
        </p:sp>
        <p:sp>
          <p:nvSpPr>
            <p:cNvPr id="163" name="rc163"/>
            <p:cNvSpPr/>
            <p:nvPr/>
          </p:nvSpPr>
          <p:spPr>
            <a:xfrm>
              <a:off x="1296273" y="5530401"/>
              <a:ext cx="4343508" cy="124062"/>
            </a:xfrm>
            <a:prstGeom prst="rect">
              <a:avLst/>
            </a:prstGeom>
            <a:solidFill>
              <a:srgbClr val="80BD41">
                <a:alpha val="100000"/>
              </a:srgbClr>
            </a:solidFill>
          </p:spPr>
          <p:txBody>
            <a:bodyPr/>
            <a:lstStyle/>
            <a:p>
              <a:endParaRPr/>
            </a:p>
          </p:txBody>
        </p:sp>
        <p:sp>
          <p:nvSpPr>
            <p:cNvPr id="164" name="rc164"/>
            <p:cNvSpPr/>
            <p:nvPr/>
          </p:nvSpPr>
          <p:spPr>
            <a:xfrm>
              <a:off x="5639781" y="5530401"/>
              <a:ext cx="563107" cy="124062"/>
            </a:xfrm>
            <a:prstGeom prst="rect">
              <a:avLst/>
            </a:prstGeom>
            <a:solidFill>
              <a:srgbClr val="E2231A">
                <a:alpha val="100000"/>
              </a:srgbClr>
            </a:solidFill>
          </p:spPr>
          <p:txBody>
            <a:bodyPr/>
            <a:lstStyle/>
            <a:p>
              <a:endParaRPr/>
            </a:p>
          </p:txBody>
        </p:sp>
        <p:sp>
          <p:nvSpPr>
            <p:cNvPr id="165" name="tx165"/>
            <p:cNvSpPr/>
            <p:nvPr/>
          </p:nvSpPr>
          <p:spPr>
            <a:xfrm>
              <a:off x="4262690" y="5855347"/>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24.3</a:t>
              </a:r>
            </a:p>
          </p:txBody>
        </p:sp>
        <p:sp>
          <p:nvSpPr>
            <p:cNvPr id="166" name="tx166"/>
            <p:cNvSpPr/>
            <p:nvPr/>
          </p:nvSpPr>
          <p:spPr>
            <a:xfrm>
              <a:off x="7585224" y="5855408"/>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1.6</a:t>
              </a:r>
            </a:p>
          </p:txBody>
        </p:sp>
        <p:sp>
          <p:nvSpPr>
            <p:cNvPr id="167" name="tx167"/>
            <p:cNvSpPr/>
            <p:nvPr/>
          </p:nvSpPr>
          <p:spPr>
            <a:xfrm>
              <a:off x="3384271" y="5701874"/>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17.4</a:t>
              </a:r>
            </a:p>
          </p:txBody>
        </p:sp>
        <p:sp>
          <p:nvSpPr>
            <p:cNvPr id="168" name="tx168"/>
            <p:cNvSpPr/>
            <p:nvPr/>
          </p:nvSpPr>
          <p:spPr>
            <a:xfrm>
              <a:off x="5896199" y="5701874"/>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2.1</a:t>
              </a:r>
            </a:p>
          </p:txBody>
        </p:sp>
        <p:sp>
          <p:nvSpPr>
            <p:cNvPr id="169" name="tx169"/>
            <p:cNvSpPr/>
            <p:nvPr/>
          </p:nvSpPr>
          <p:spPr>
            <a:xfrm>
              <a:off x="3344951" y="5546796"/>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17.1</a:t>
              </a:r>
            </a:p>
          </p:txBody>
        </p:sp>
        <p:sp>
          <p:nvSpPr>
            <p:cNvPr id="170" name="tx170"/>
            <p:cNvSpPr/>
            <p:nvPr/>
          </p:nvSpPr>
          <p:spPr>
            <a:xfrm>
              <a:off x="5833428" y="5546796"/>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2.2</a:t>
              </a:r>
            </a:p>
          </p:txBody>
        </p:sp>
        <p:sp>
          <p:nvSpPr>
            <p:cNvPr id="171" name="tx171"/>
            <p:cNvSpPr/>
            <p:nvPr/>
          </p:nvSpPr>
          <p:spPr>
            <a:xfrm>
              <a:off x="8076664" y="5855408"/>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25.8</a:t>
              </a:r>
            </a:p>
          </p:txBody>
        </p:sp>
        <p:sp>
          <p:nvSpPr>
            <p:cNvPr id="172" name="tx172"/>
            <p:cNvSpPr/>
            <p:nvPr/>
          </p:nvSpPr>
          <p:spPr>
            <a:xfrm>
              <a:off x="6374391" y="570033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19.5</a:t>
              </a:r>
            </a:p>
          </p:txBody>
        </p:sp>
        <p:sp>
          <p:nvSpPr>
            <p:cNvPr id="173" name="tx173"/>
            <p:cNvSpPr/>
            <p:nvPr/>
          </p:nvSpPr>
          <p:spPr>
            <a:xfrm>
              <a:off x="6325143" y="5545191"/>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19.3</a:t>
              </a:r>
            </a:p>
          </p:txBody>
        </p:sp>
        <p:sp>
          <p:nvSpPr>
            <p:cNvPr id="174" name="tx174"/>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7" name="tx177"/>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78" name="tx178"/>
            <p:cNvSpPr/>
            <p:nvPr/>
          </p:nvSpPr>
          <p:spPr>
            <a:xfrm>
              <a:off x="3685620"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79" name="tx179"/>
            <p:cNvSpPr/>
            <p:nvPr/>
          </p:nvSpPr>
          <p:spPr>
            <a:xfrm>
              <a:off x="6230252" y="605615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80" name="tx180"/>
            <p:cNvSpPr/>
            <p:nvPr/>
          </p:nvSpPr>
          <p:spPr>
            <a:xfrm>
              <a:off x="3859090" y="6191355"/>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81" name="tx181"/>
            <p:cNvSpPr/>
            <p:nvPr/>
          </p:nvSpPr>
          <p:spPr>
            <a:xfrm>
              <a:off x="4296396" y="63965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742615" y="65172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MCV1 coverage in 2025 (89%) was lower than in 2019 (94%).
The number of children vaccinated with MCV1 decreased 30% from 24.3 million in 2019 to 17.1 million in 2025.
The number of surviving infants decreased approximately 25% from 25.8 million in 2019 to 19.3 million in 2025.
In 2025, 7.2 million fewer children were vaccinated than in 2019.
In 2025, there were 6.6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MCV1 coverage was 89%: 17.1 million children received the measles vaccine, but 2.2 million remain unvaccinated against the highly contagious disease.</a:t>
            </a:r>
          </a:p>
        </p:txBody>
      </p:sp>
      <p:grpSp>
        <p:nvGrpSpPr>
          <p:cNvPr id="185" name="Group 184"/>
          <p:cNvGrpSpPr/>
          <p:nvPr/>
        </p:nvGrpSpPr>
        <p:grpSpPr>
          <a:xfrm>
            <a:off x="292608" y="1005840"/>
            <a:ext cx="8595360" cy="28575"/>
            <a:chOff x="292608" y="1005840"/>
            <a:chExt cx="8595360" cy="28575"/>
          </a:xfrm>
        </p:grpSpPr>
        <p:sp>
          <p:nvSpPr>
            <p:cNvPr id="18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8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113723"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368694"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623664"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2878634" y="121437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133604"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388575" y="121437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643545" y="1214372"/>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898515" y="1214372"/>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153485"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408455"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663426" y="1214372"/>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918396" y="1214372"/>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173366" y="1214372"/>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428336" y="1214372"/>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683307" y="1214372"/>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938277" y="1214372"/>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193247" y="121437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448217" y="1214372"/>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703187"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958158" y="1214372"/>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213128"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468098"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23068" y="1214372"/>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978039" y="1214372"/>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33009"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487979" y="121437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113723" y="3626045"/>
              <a:ext cx="254970" cy="16077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368694" y="3626045"/>
              <a:ext cx="254970" cy="16077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623664" y="3626045"/>
              <a:ext cx="254970" cy="16077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2878634" y="3626045"/>
              <a:ext cx="254970" cy="16077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133604" y="3626045"/>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388575" y="3626045"/>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643545" y="3626045"/>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898515" y="3626045"/>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153485" y="3626045"/>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408455" y="3626045"/>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663426" y="3626045"/>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918396" y="3626045"/>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173366" y="3626045"/>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428336" y="3626045"/>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683307" y="3626045"/>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938277" y="3626045"/>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193247" y="3626045"/>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448217" y="3626045"/>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703187" y="3626045"/>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958158" y="3626045"/>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213128" y="3626045"/>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468098" y="3626045"/>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23068" y="3626045"/>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978039" y="3626045"/>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33009" y="3626045"/>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487979" y="3626045"/>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113723" y="2339820"/>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368694" y="2339820"/>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623664" y="2339820"/>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878634" y="2339820"/>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133604" y="2339820"/>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388575" y="2339820"/>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643545" y="2339820"/>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898515" y="2339820"/>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153485" y="2339820"/>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408455"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663426"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918396"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173366"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428336"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683307"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938277"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193247"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448217"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703187"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958158"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213128"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468098"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23068" y="2339820"/>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7978039" y="2339820"/>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33009" y="2339820"/>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487979" y="2339820"/>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113723" y="2179042"/>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368694" y="2179042"/>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623664" y="2179042"/>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2878634" y="217904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133604" y="217904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388575" y="217904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643545" y="217904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898515" y="217904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153485" y="2179042"/>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408455" y="2179042"/>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663426" y="217904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918396" y="2179042"/>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173366" y="2179042"/>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428336" y="2179042"/>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683307" y="217904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5938277" y="217904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193247" y="2179042"/>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448217" y="2179042"/>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703187" y="217904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6958158" y="217904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213128" y="2179042"/>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468098" y="2179042"/>
              <a:ext cx="254970" cy="1607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723068" y="2179042"/>
              <a:ext cx="254970" cy="16077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7978039" y="2179042"/>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33009" y="2179042"/>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487979" y="2179042"/>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113723" y="1375151"/>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368694" y="1375151"/>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623664" y="1375151"/>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2878634" y="1375151"/>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133604" y="1375151"/>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388575" y="1375151"/>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643545" y="1375151"/>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898515"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153485" y="1375151"/>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408455" y="1375151"/>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663426"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918396"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173366"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428336"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683307"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5938277" y="1375151"/>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193247"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448217"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703187" y="1375151"/>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6958158"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213128"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468098"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23068"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7978039"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33009"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487979" y="137515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2113723" y="3143711"/>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368694" y="3143711"/>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623664" y="3143711"/>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878634" y="3143711"/>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133604" y="3143711"/>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388575" y="3143711"/>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643545" y="3143711"/>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898515" y="3143711"/>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153485" y="3143711"/>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408455" y="3143711"/>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663426" y="3143711"/>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918396" y="3143711"/>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173366" y="3143711"/>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428336" y="3143711"/>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683307" y="314371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5938277" y="3143711"/>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193247" y="3143711"/>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448217" y="314371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703187" y="3143711"/>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6958158" y="3143711"/>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213128" y="3143711"/>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468098" y="3143711"/>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723068" y="3143711"/>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7978039" y="3143711"/>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33009" y="3143711"/>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487979" y="3143711"/>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2113723" y="3786824"/>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368694" y="3786824"/>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623664" y="3786824"/>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2878634" y="3786824"/>
              <a:ext cx="254970" cy="1607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133604" y="3786824"/>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388575" y="3786824"/>
              <a:ext cx="254970" cy="1607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643545" y="3786824"/>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3898515" y="3786824"/>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153485" y="3786824"/>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408455" y="3786824"/>
              <a:ext cx="254970" cy="1607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663426" y="3786824"/>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4918396" y="3786824"/>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173366" y="3786824"/>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428336" y="3786824"/>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683307" y="3786824"/>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938277" y="3786824"/>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193247" y="3786824"/>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448217" y="3786824"/>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703187" y="3786824"/>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6958158" y="3786824"/>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213128" y="3786824"/>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468098" y="3786824"/>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723068" y="3786824"/>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7978039" y="3786824"/>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33009" y="3786824"/>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487979" y="3786824"/>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113723" y="3947602"/>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368694" y="3947602"/>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623664" y="3947602"/>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2878634" y="3947602"/>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133604" y="3947602"/>
              <a:ext cx="254970" cy="16077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388575" y="3947602"/>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643545" y="3947602"/>
              <a:ext cx="254970" cy="16077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3898515" y="3947602"/>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153485" y="3947602"/>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408455" y="3947602"/>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663426" y="3947602"/>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4918396" y="3947602"/>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173366" y="3947602"/>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428336" y="3947602"/>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683307" y="3947602"/>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5938277" y="3947602"/>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193247" y="3947602"/>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448217" y="3947602"/>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703187" y="3947602"/>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958158" y="3947602"/>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213128" y="3947602"/>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468098" y="3947602"/>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723068" y="3947602"/>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7978039" y="3947602"/>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33009" y="3947602"/>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487979" y="3947602"/>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2113723" y="5394605"/>
              <a:ext cx="254970" cy="16077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368694" y="5394605"/>
              <a:ext cx="254970" cy="16077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623664" y="5394605"/>
              <a:ext cx="254970" cy="16077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2878634" y="5394605"/>
              <a:ext cx="254970" cy="160778"/>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133604" y="5394605"/>
              <a:ext cx="254970" cy="160778"/>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388575" y="5394605"/>
              <a:ext cx="254970" cy="16077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643545" y="5394605"/>
              <a:ext cx="254970" cy="16077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3898515" y="5394605"/>
              <a:ext cx="254970" cy="16077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153485" y="5394605"/>
              <a:ext cx="254970" cy="16077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408455" y="5394605"/>
              <a:ext cx="254970" cy="16077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663426" y="5394605"/>
              <a:ext cx="254970" cy="16077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4918396" y="5394605"/>
              <a:ext cx="254970" cy="16077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173366" y="5394605"/>
              <a:ext cx="254970" cy="16077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428336" y="5394605"/>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683307" y="5394605"/>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5938277" y="5394605"/>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193247" y="5394605"/>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448217" y="5394605"/>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703187" y="5394605"/>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958158" y="5394605"/>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213128" y="5394605"/>
              <a:ext cx="254970" cy="16077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468098" y="5394605"/>
              <a:ext cx="254970" cy="16077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723068" y="5394605"/>
              <a:ext cx="254970" cy="16077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978039" y="5394605"/>
              <a:ext cx="254970" cy="16077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33009" y="5394605"/>
              <a:ext cx="254970" cy="16077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487979" y="5394605"/>
              <a:ext cx="254970" cy="16077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2113723" y="2500598"/>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368694" y="250059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623664" y="2500598"/>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2878634" y="2500598"/>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133604" y="250059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388575" y="2500598"/>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643545" y="250059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3898515" y="250059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153485" y="250059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408455" y="250059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663426" y="250059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4918396" y="250059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173366" y="250059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428336" y="250059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683307" y="2500598"/>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5938277" y="2500598"/>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193247" y="2500598"/>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448217" y="2500598"/>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703187" y="2500598"/>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6958158" y="2500598"/>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213128" y="250059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468098" y="2500598"/>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723068" y="2500598"/>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978039" y="2500598"/>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33009" y="2500598"/>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487979" y="2500598"/>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2113723" y="3465267"/>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2368694" y="3465267"/>
              <a:ext cx="254970" cy="16077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2623664" y="3465267"/>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2878634" y="3465267"/>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3133604" y="3465267"/>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388575" y="3465267"/>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3643545" y="3465267"/>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3898515" y="3465267"/>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4153485" y="3465267"/>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408455" y="3465267"/>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4663426" y="3465267"/>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4918396" y="3465267"/>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5173366" y="3465267"/>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5428336" y="3465267"/>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5683307" y="3465267"/>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5938277" y="3465267"/>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6193247" y="3465267"/>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6448217" y="3465267"/>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6703187" y="3465267"/>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6958158" y="3465267"/>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213128" y="3465267"/>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7468098" y="3465267"/>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723068" y="3465267"/>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7978039" y="3465267"/>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233009" y="3465267"/>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487979" y="3465267"/>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2113723" y="4108380"/>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2368694" y="4108380"/>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2623664" y="4108380"/>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2878634" y="4108380"/>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3133604" y="4108380"/>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3388575" y="4108380"/>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3643545" y="4108380"/>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3898515" y="4108380"/>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4153485" y="4108380"/>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4408455" y="4108380"/>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4663426" y="4108380"/>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4918396" y="4108380"/>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5173366" y="4108380"/>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5428336" y="4108380"/>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5683307" y="4108380"/>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5938277" y="4108380"/>
              <a:ext cx="254970" cy="1607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6193247" y="4108380"/>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6448217" y="4108380"/>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703187" y="4108380"/>
              <a:ext cx="254970" cy="16077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6958158" y="4108380"/>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7213128" y="4108380"/>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468098" y="4108380"/>
              <a:ext cx="254970" cy="16077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7723068" y="4108380"/>
              <a:ext cx="254970" cy="16077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7978039" y="4108380"/>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233009" y="4108380"/>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487979" y="4108380"/>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2113723" y="1857485"/>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2368694" y="1857485"/>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2623664" y="1857485"/>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2878634" y="1857485"/>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3133604" y="185748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3388575" y="1857485"/>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3643545" y="185748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3898515" y="1857485"/>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4153485" y="1857485"/>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4408455" y="1857485"/>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4663426" y="1857485"/>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4918396" y="1857485"/>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5173366" y="185748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5428336" y="1857485"/>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5683307" y="1857485"/>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5938277" y="1857485"/>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6193247" y="185748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6448217" y="185748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6703187" y="1857485"/>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6958158" y="1857485"/>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7213128" y="1857485"/>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7468098" y="1857485"/>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723068" y="1857485"/>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7978039" y="1857485"/>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8233009" y="1857485"/>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487979" y="1857485"/>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2113723" y="4912271"/>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2368694" y="4912271"/>
              <a:ext cx="254970" cy="16077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2623664" y="4912271"/>
              <a:ext cx="254970" cy="1607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2878634" y="4912271"/>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3133604" y="4912271"/>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47" name="rc347"/>
            <p:cNvSpPr/>
            <p:nvPr/>
          </p:nvSpPr>
          <p:spPr>
            <a:xfrm>
              <a:off x="3388575" y="4912271"/>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48" name="rc348"/>
            <p:cNvSpPr/>
            <p:nvPr/>
          </p:nvSpPr>
          <p:spPr>
            <a:xfrm>
              <a:off x="3643545" y="4912271"/>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49" name="rc349"/>
            <p:cNvSpPr/>
            <p:nvPr/>
          </p:nvSpPr>
          <p:spPr>
            <a:xfrm>
              <a:off x="3898515" y="4912271"/>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50" name="rc350"/>
            <p:cNvSpPr/>
            <p:nvPr/>
          </p:nvSpPr>
          <p:spPr>
            <a:xfrm>
              <a:off x="4153485" y="4912271"/>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51" name="rc351"/>
            <p:cNvSpPr/>
            <p:nvPr/>
          </p:nvSpPr>
          <p:spPr>
            <a:xfrm>
              <a:off x="4408455" y="4912271"/>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52" name="rc352"/>
            <p:cNvSpPr/>
            <p:nvPr/>
          </p:nvSpPr>
          <p:spPr>
            <a:xfrm>
              <a:off x="4663426" y="4912271"/>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53" name="rc353"/>
            <p:cNvSpPr/>
            <p:nvPr/>
          </p:nvSpPr>
          <p:spPr>
            <a:xfrm>
              <a:off x="4918396" y="4912271"/>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54" name="rc354"/>
            <p:cNvSpPr/>
            <p:nvPr/>
          </p:nvSpPr>
          <p:spPr>
            <a:xfrm>
              <a:off x="5173366" y="4912271"/>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55" name="rc355"/>
            <p:cNvSpPr/>
            <p:nvPr/>
          </p:nvSpPr>
          <p:spPr>
            <a:xfrm>
              <a:off x="5428336" y="4912271"/>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56" name="rc356"/>
            <p:cNvSpPr/>
            <p:nvPr/>
          </p:nvSpPr>
          <p:spPr>
            <a:xfrm>
              <a:off x="5683307" y="4912271"/>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57" name="rc357"/>
            <p:cNvSpPr/>
            <p:nvPr/>
          </p:nvSpPr>
          <p:spPr>
            <a:xfrm>
              <a:off x="5938277" y="4912271"/>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58" name="rc358"/>
            <p:cNvSpPr/>
            <p:nvPr/>
          </p:nvSpPr>
          <p:spPr>
            <a:xfrm>
              <a:off x="6193247" y="4912271"/>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59" name="rc359"/>
            <p:cNvSpPr/>
            <p:nvPr/>
          </p:nvSpPr>
          <p:spPr>
            <a:xfrm>
              <a:off x="6448217" y="4912271"/>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60" name="rc360"/>
            <p:cNvSpPr/>
            <p:nvPr/>
          </p:nvSpPr>
          <p:spPr>
            <a:xfrm>
              <a:off x="6703187" y="4912271"/>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61" name="rc361"/>
            <p:cNvSpPr/>
            <p:nvPr/>
          </p:nvSpPr>
          <p:spPr>
            <a:xfrm>
              <a:off x="6958158" y="4912271"/>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62" name="rc362"/>
            <p:cNvSpPr/>
            <p:nvPr/>
          </p:nvSpPr>
          <p:spPr>
            <a:xfrm>
              <a:off x="7213128" y="4912271"/>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63" name="rc363"/>
            <p:cNvSpPr/>
            <p:nvPr/>
          </p:nvSpPr>
          <p:spPr>
            <a:xfrm>
              <a:off x="7468098" y="4912271"/>
              <a:ext cx="254970" cy="16077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64" name="rc364"/>
            <p:cNvSpPr/>
            <p:nvPr/>
          </p:nvSpPr>
          <p:spPr>
            <a:xfrm>
              <a:off x="7723068" y="4912271"/>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65" name="rc365"/>
            <p:cNvSpPr/>
            <p:nvPr/>
          </p:nvSpPr>
          <p:spPr>
            <a:xfrm>
              <a:off x="7978039" y="4912271"/>
              <a:ext cx="254970" cy="16077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66" name="rc366"/>
            <p:cNvSpPr/>
            <p:nvPr/>
          </p:nvSpPr>
          <p:spPr>
            <a:xfrm>
              <a:off x="8233009" y="4912271"/>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67" name="rc367"/>
            <p:cNvSpPr/>
            <p:nvPr/>
          </p:nvSpPr>
          <p:spPr>
            <a:xfrm>
              <a:off x="8487979" y="4912271"/>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68" name="rc368"/>
            <p:cNvSpPr/>
            <p:nvPr/>
          </p:nvSpPr>
          <p:spPr>
            <a:xfrm>
              <a:off x="2113723" y="5073049"/>
              <a:ext cx="254970" cy="160778"/>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369" name="rc369"/>
            <p:cNvSpPr/>
            <p:nvPr/>
          </p:nvSpPr>
          <p:spPr>
            <a:xfrm>
              <a:off x="2368694" y="5073049"/>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70" name="rc370"/>
            <p:cNvSpPr/>
            <p:nvPr/>
          </p:nvSpPr>
          <p:spPr>
            <a:xfrm>
              <a:off x="2623664" y="5073049"/>
              <a:ext cx="254970" cy="16077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371" name="rc371"/>
            <p:cNvSpPr/>
            <p:nvPr/>
          </p:nvSpPr>
          <p:spPr>
            <a:xfrm>
              <a:off x="2878634" y="5073049"/>
              <a:ext cx="254970" cy="16077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72" name="rc372"/>
            <p:cNvSpPr/>
            <p:nvPr/>
          </p:nvSpPr>
          <p:spPr>
            <a:xfrm>
              <a:off x="3133604" y="5073049"/>
              <a:ext cx="254970" cy="16077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373" name="rc373"/>
            <p:cNvSpPr/>
            <p:nvPr/>
          </p:nvSpPr>
          <p:spPr>
            <a:xfrm>
              <a:off x="3388575" y="5073049"/>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74" name="rc374"/>
            <p:cNvSpPr/>
            <p:nvPr/>
          </p:nvSpPr>
          <p:spPr>
            <a:xfrm>
              <a:off x="3643545" y="507304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5" name="rc375"/>
            <p:cNvSpPr/>
            <p:nvPr/>
          </p:nvSpPr>
          <p:spPr>
            <a:xfrm>
              <a:off x="3898515" y="507304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6" name="rc376"/>
            <p:cNvSpPr/>
            <p:nvPr/>
          </p:nvSpPr>
          <p:spPr>
            <a:xfrm>
              <a:off x="4153485" y="507304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7" name="rc377"/>
            <p:cNvSpPr/>
            <p:nvPr/>
          </p:nvSpPr>
          <p:spPr>
            <a:xfrm>
              <a:off x="4408455" y="507304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8" name="rc378"/>
            <p:cNvSpPr/>
            <p:nvPr/>
          </p:nvSpPr>
          <p:spPr>
            <a:xfrm>
              <a:off x="4663426" y="507304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9" name="rc379"/>
            <p:cNvSpPr/>
            <p:nvPr/>
          </p:nvSpPr>
          <p:spPr>
            <a:xfrm>
              <a:off x="4918396" y="507304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0" name="rc380"/>
            <p:cNvSpPr/>
            <p:nvPr/>
          </p:nvSpPr>
          <p:spPr>
            <a:xfrm>
              <a:off x="5173366" y="5073049"/>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81" name="rc381"/>
            <p:cNvSpPr/>
            <p:nvPr/>
          </p:nvSpPr>
          <p:spPr>
            <a:xfrm>
              <a:off x="5428336" y="5073049"/>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82" name="rc382"/>
            <p:cNvSpPr/>
            <p:nvPr/>
          </p:nvSpPr>
          <p:spPr>
            <a:xfrm>
              <a:off x="5683307" y="5073049"/>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83" name="rc383"/>
            <p:cNvSpPr/>
            <p:nvPr/>
          </p:nvSpPr>
          <p:spPr>
            <a:xfrm>
              <a:off x="5938277" y="5073049"/>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84" name="rc384"/>
            <p:cNvSpPr/>
            <p:nvPr/>
          </p:nvSpPr>
          <p:spPr>
            <a:xfrm>
              <a:off x="6193247" y="5073049"/>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85" name="rc385"/>
            <p:cNvSpPr/>
            <p:nvPr/>
          </p:nvSpPr>
          <p:spPr>
            <a:xfrm>
              <a:off x="6448217" y="5073049"/>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86" name="rc386"/>
            <p:cNvSpPr/>
            <p:nvPr/>
          </p:nvSpPr>
          <p:spPr>
            <a:xfrm>
              <a:off x="6703187" y="507304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7" name="rc387"/>
            <p:cNvSpPr/>
            <p:nvPr/>
          </p:nvSpPr>
          <p:spPr>
            <a:xfrm>
              <a:off x="6958158" y="5073049"/>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88" name="rc388"/>
            <p:cNvSpPr/>
            <p:nvPr/>
          </p:nvSpPr>
          <p:spPr>
            <a:xfrm>
              <a:off x="7213128" y="5073049"/>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89" name="rc389"/>
            <p:cNvSpPr/>
            <p:nvPr/>
          </p:nvSpPr>
          <p:spPr>
            <a:xfrm>
              <a:off x="7468098" y="5073049"/>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90" name="rc390"/>
            <p:cNvSpPr/>
            <p:nvPr/>
          </p:nvSpPr>
          <p:spPr>
            <a:xfrm>
              <a:off x="7723068" y="5073049"/>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91" name="rc391"/>
            <p:cNvSpPr/>
            <p:nvPr/>
          </p:nvSpPr>
          <p:spPr>
            <a:xfrm>
              <a:off x="7978039" y="5073049"/>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2" name="rc392"/>
            <p:cNvSpPr/>
            <p:nvPr/>
          </p:nvSpPr>
          <p:spPr>
            <a:xfrm>
              <a:off x="8233009" y="5073049"/>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93" name="rc393"/>
            <p:cNvSpPr/>
            <p:nvPr/>
          </p:nvSpPr>
          <p:spPr>
            <a:xfrm>
              <a:off x="8487979" y="5073049"/>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94" name="rc394"/>
            <p:cNvSpPr/>
            <p:nvPr/>
          </p:nvSpPr>
          <p:spPr>
            <a:xfrm>
              <a:off x="2113723"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5" name="rc395"/>
            <p:cNvSpPr/>
            <p:nvPr/>
          </p:nvSpPr>
          <p:spPr>
            <a:xfrm>
              <a:off x="2368694"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6" name="rc396"/>
            <p:cNvSpPr/>
            <p:nvPr/>
          </p:nvSpPr>
          <p:spPr>
            <a:xfrm>
              <a:off x="2623664"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7" name="rc397"/>
            <p:cNvSpPr/>
            <p:nvPr/>
          </p:nvSpPr>
          <p:spPr>
            <a:xfrm>
              <a:off x="2878634" y="1535929"/>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98" name="rc398"/>
            <p:cNvSpPr/>
            <p:nvPr/>
          </p:nvSpPr>
          <p:spPr>
            <a:xfrm>
              <a:off x="3133604"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9" name="rc399"/>
            <p:cNvSpPr/>
            <p:nvPr/>
          </p:nvSpPr>
          <p:spPr>
            <a:xfrm>
              <a:off x="3388575"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0" name="rc400"/>
            <p:cNvSpPr/>
            <p:nvPr/>
          </p:nvSpPr>
          <p:spPr>
            <a:xfrm>
              <a:off x="3643545"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1" name="rc401"/>
            <p:cNvSpPr/>
            <p:nvPr/>
          </p:nvSpPr>
          <p:spPr>
            <a:xfrm>
              <a:off x="3898515"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2" name="rc402"/>
            <p:cNvSpPr/>
            <p:nvPr/>
          </p:nvSpPr>
          <p:spPr>
            <a:xfrm>
              <a:off x="4153485"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3" name="rc403"/>
            <p:cNvSpPr/>
            <p:nvPr/>
          </p:nvSpPr>
          <p:spPr>
            <a:xfrm>
              <a:off x="4408455"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4" name="rc404"/>
            <p:cNvSpPr/>
            <p:nvPr/>
          </p:nvSpPr>
          <p:spPr>
            <a:xfrm>
              <a:off x="4663426"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5" name="rc405"/>
            <p:cNvSpPr/>
            <p:nvPr/>
          </p:nvSpPr>
          <p:spPr>
            <a:xfrm>
              <a:off x="4918396"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6" name="rc406"/>
            <p:cNvSpPr/>
            <p:nvPr/>
          </p:nvSpPr>
          <p:spPr>
            <a:xfrm>
              <a:off x="5173366"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7" name="rc407"/>
            <p:cNvSpPr/>
            <p:nvPr/>
          </p:nvSpPr>
          <p:spPr>
            <a:xfrm>
              <a:off x="5428336"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8" name="rc408"/>
            <p:cNvSpPr/>
            <p:nvPr/>
          </p:nvSpPr>
          <p:spPr>
            <a:xfrm>
              <a:off x="5683307"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9" name="rc409"/>
            <p:cNvSpPr/>
            <p:nvPr/>
          </p:nvSpPr>
          <p:spPr>
            <a:xfrm>
              <a:off x="5938277"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0" name="rc410"/>
            <p:cNvSpPr/>
            <p:nvPr/>
          </p:nvSpPr>
          <p:spPr>
            <a:xfrm>
              <a:off x="6193247"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1" name="rc411"/>
            <p:cNvSpPr/>
            <p:nvPr/>
          </p:nvSpPr>
          <p:spPr>
            <a:xfrm>
              <a:off x="6448217"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2" name="rc412"/>
            <p:cNvSpPr/>
            <p:nvPr/>
          </p:nvSpPr>
          <p:spPr>
            <a:xfrm>
              <a:off x="6703187"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3" name="rc413"/>
            <p:cNvSpPr/>
            <p:nvPr/>
          </p:nvSpPr>
          <p:spPr>
            <a:xfrm>
              <a:off x="6958158"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4" name="rc414"/>
            <p:cNvSpPr/>
            <p:nvPr/>
          </p:nvSpPr>
          <p:spPr>
            <a:xfrm>
              <a:off x="7213128"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5" name="rc415"/>
            <p:cNvSpPr/>
            <p:nvPr/>
          </p:nvSpPr>
          <p:spPr>
            <a:xfrm>
              <a:off x="7468098"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6" name="rc416"/>
            <p:cNvSpPr/>
            <p:nvPr/>
          </p:nvSpPr>
          <p:spPr>
            <a:xfrm>
              <a:off x="7723068"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7" name="rc417"/>
            <p:cNvSpPr/>
            <p:nvPr/>
          </p:nvSpPr>
          <p:spPr>
            <a:xfrm>
              <a:off x="7978039"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8" name="rc418"/>
            <p:cNvSpPr/>
            <p:nvPr/>
          </p:nvSpPr>
          <p:spPr>
            <a:xfrm>
              <a:off x="8233009"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9" name="rc419"/>
            <p:cNvSpPr/>
            <p:nvPr/>
          </p:nvSpPr>
          <p:spPr>
            <a:xfrm>
              <a:off x="8487979" y="1535929"/>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0" name="rc420"/>
            <p:cNvSpPr/>
            <p:nvPr/>
          </p:nvSpPr>
          <p:spPr>
            <a:xfrm>
              <a:off x="2113723" y="2822154"/>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21" name="rc421"/>
            <p:cNvSpPr/>
            <p:nvPr/>
          </p:nvSpPr>
          <p:spPr>
            <a:xfrm>
              <a:off x="2368694" y="2822154"/>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22" name="rc422"/>
            <p:cNvSpPr/>
            <p:nvPr/>
          </p:nvSpPr>
          <p:spPr>
            <a:xfrm>
              <a:off x="2623664"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3" name="rc423"/>
            <p:cNvSpPr/>
            <p:nvPr/>
          </p:nvSpPr>
          <p:spPr>
            <a:xfrm>
              <a:off x="2878634"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4" name="rc424"/>
            <p:cNvSpPr/>
            <p:nvPr/>
          </p:nvSpPr>
          <p:spPr>
            <a:xfrm>
              <a:off x="3133604"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5" name="rc425"/>
            <p:cNvSpPr/>
            <p:nvPr/>
          </p:nvSpPr>
          <p:spPr>
            <a:xfrm>
              <a:off x="3388575" y="2822154"/>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26" name="rc426"/>
            <p:cNvSpPr/>
            <p:nvPr/>
          </p:nvSpPr>
          <p:spPr>
            <a:xfrm>
              <a:off x="3643545" y="2822154"/>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27" name="rc427"/>
            <p:cNvSpPr/>
            <p:nvPr/>
          </p:nvSpPr>
          <p:spPr>
            <a:xfrm>
              <a:off x="3898515" y="2822154"/>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28" name="rc428"/>
            <p:cNvSpPr/>
            <p:nvPr/>
          </p:nvSpPr>
          <p:spPr>
            <a:xfrm>
              <a:off x="4153485" y="2822154"/>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29" name="rc429"/>
            <p:cNvSpPr/>
            <p:nvPr/>
          </p:nvSpPr>
          <p:spPr>
            <a:xfrm>
              <a:off x="4408455" y="2822154"/>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30" name="rc430"/>
            <p:cNvSpPr/>
            <p:nvPr/>
          </p:nvSpPr>
          <p:spPr>
            <a:xfrm>
              <a:off x="4663426" y="2822154"/>
              <a:ext cx="254970" cy="160778"/>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431" name="rc431"/>
            <p:cNvSpPr/>
            <p:nvPr/>
          </p:nvSpPr>
          <p:spPr>
            <a:xfrm>
              <a:off x="4918396" y="2822154"/>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32" name="rc432"/>
            <p:cNvSpPr/>
            <p:nvPr/>
          </p:nvSpPr>
          <p:spPr>
            <a:xfrm>
              <a:off x="5173366" y="2822154"/>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433" name="rc433"/>
            <p:cNvSpPr/>
            <p:nvPr/>
          </p:nvSpPr>
          <p:spPr>
            <a:xfrm>
              <a:off x="5428336" y="2822154"/>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34" name="rc434"/>
            <p:cNvSpPr/>
            <p:nvPr/>
          </p:nvSpPr>
          <p:spPr>
            <a:xfrm>
              <a:off x="5683307" y="2822154"/>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35" name="rc435"/>
            <p:cNvSpPr/>
            <p:nvPr/>
          </p:nvSpPr>
          <p:spPr>
            <a:xfrm>
              <a:off x="5938277" y="2822154"/>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36" name="rc436"/>
            <p:cNvSpPr/>
            <p:nvPr/>
          </p:nvSpPr>
          <p:spPr>
            <a:xfrm>
              <a:off x="6193247" y="2822154"/>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37" name="rc437"/>
            <p:cNvSpPr/>
            <p:nvPr/>
          </p:nvSpPr>
          <p:spPr>
            <a:xfrm>
              <a:off x="6448217" y="2822154"/>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38" name="rc438"/>
            <p:cNvSpPr/>
            <p:nvPr/>
          </p:nvSpPr>
          <p:spPr>
            <a:xfrm>
              <a:off x="6703187" y="2822154"/>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39" name="rc439"/>
            <p:cNvSpPr/>
            <p:nvPr/>
          </p:nvSpPr>
          <p:spPr>
            <a:xfrm>
              <a:off x="6958158" y="2822154"/>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440" name="rc440"/>
            <p:cNvSpPr/>
            <p:nvPr/>
          </p:nvSpPr>
          <p:spPr>
            <a:xfrm>
              <a:off x="7213128" y="2822154"/>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41" name="rc441"/>
            <p:cNvSpPr/>
            <p:nvPr/>
          </p:nvSpPr>
          <p:spPr>
            <a:xfrm>
              <a:off x="7468098" y="2822154"/>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42" name="rc442"/>
            <p:cNvSpPr/>
            <p:nvPr/>
          </p:nvSpPr>
          <p:spPr>
            <a:xfrm>
              <a:off x="7723068" y="2822154"/>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43" name="rc443"/>
            <p:cNvSpPr/>
            <p:nvPr/>
          </p:nvSpPr>
          <p:spPr>
            <a:xfrm>
              <a:off x="7978039" y="2822154"/>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44" name="rc444"/>
            <p:cNvSpPr/>
            <p:nvPr/>
          </p:nvSpPr>
          <p:spPr>
            <a:xfrm>
              <a:off x="8233009" y="2822154"/>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45" name="rc445"/>
            <p:cNvSpPr/>
            <p:nvPr/>
          </p:nvSpPr>
          <p:spPr>
            <a:xfrm>
              <a:off x="8487979" y="2822154"/>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446" name="rc446"/>
            <p:cNvSpPr/>
            <p:nvPr/>
          </p:nvSpPr>
          <p:spPr>
            <a:xfrm>
              <a:off x="2113723" y="5555384"/>
              <a:ext cx="254970" cy="16077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47" name="rc447"/>
            <p:cNvSpPr/>
            <p:nvPr/>
          </p:nvSpPr>
          <p:spPr>
            <a:xfrm>
              <a:off x="2368694" y="5555384"/>
              <a:ext cx="254970" cy="16077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48" name="rc448"/>
            <p:cNvSpPr/>
            <p:nvPr/>
          </p:nvSpPr>
          <p:spPr>
            <a:xfrm>
              <a:off x="2623664" y="5555384"/>
              <a:ext cx="254970" cy="16077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49" name="rc449"/>
            <p:cNvSpPr/>
            <p:nvPr/>
          </p:nvSpPr>
          <p:spPr>
            <a:xfrm>
              <a:off x="2878634" y="5555384"/>
              <a:ext cx="254970" cy="1607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50" name="rc450"/>
            <p:cNvSpPr/>
            <p:nvPr/>
          </p:nvSpPr>
          <p:spPr>
            <a:xfrm>
              <a:off x="3133604" y="5555384"/>
              <a:ext cx="254970" cy="1607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51" name="rc451"/>
            <p:cNvSpPr/>
            <p:nvPr/>
          </p:nvSpPr>
          <p:spPr>
            <a:xfrm>
              <a:off x="3388575" y="5555384"/>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52" name="rc452"/>
            <p:cNvSpPr/>
            <p:nvPr/>
          </p:nvSpPr>
          <p:spPr>
            <a:xfrm>
              <a:off x="3643545" y="5555384"/>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53" name="rc453"/>
            <p:cNvSpPr/>
            <p:nvPr/>
          </p:nvSpPr>
          <p:spPr>
            <a:xfrm>
              <a:off x="3898515" y="5555384"/>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54" name="rc454"/>
            <p:cNvSpPr/>
            <p:nvPr/>
          </p:nvSpPr>
          <p:spPr>
            <a:xfrm>
              <a:off x="4153485" y="5555384"/>
              <a:ext cx="254970" cy="16077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55" name="rc455"/>
            <p:cNvSpPr/>
            <p:nvPr/>
          </p:nvSpPr>
          <p:spPr>
            <a:xfrm>
              <a:off x="4408455" y="5555384"/>
              <a:ext cx="254970" cy="16077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56" name="rc456"/>
            <p:cNvSpPr/>
            <p:nvPr/>
          </p:nvSpPr>
          <p:spPr>
            <a:xfrm>
              <a:off x="4663426" y="5555384"/>
              <a:ext cx="254970" cy="16077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457" name="rc457"/>
            <p:cNvSpPr/>
            <p:nvPr/>
          </p:nvSpPr>
          <p:spPr>
            <a:xfrm>
              <a:off x="4918396" y="5555384"/>
              <a:ext cx="254970" cy="16077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458" name="rc458"/>
            <p:cNvSpPr/>
            <p:nvPr/>
          </p:nvSpPr>
          <p:spPr>
            <a:xfrm>
              <a:off x="5173366" y="5555384"/>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59" name="rc459"/>
            <p:cNvSpPr/>
            <p:nvPr/>
          </p:nvSpPr>
          <p:spPr>
            <a:xfrm>
              <a:off x="5428336" y="5555384"/>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60" name="rc460"/>
            <p:cNvSpPr/>
            <p:nvPr/>
          </p:nvSpPr>
          <p:spPr>
            <a:xfrm>
              <a:off x="5683307" y="5555384"/>
              <a:ext cx="254970" cy="16077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61" name="rc461"/>
            <p:cNvSpPr/>
            <p:nvPr/>
          </p:nvSpPr>
          <p:spPr>
            <a:xfrm>
              <a:off x="5938277" y="5555384"/>
              <a:ext cx="254970" cy="16077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462" name="rc462"/>
            <p:cNvSpPr/>
            <p:nvPr/>
          </p:nvSpPr>
          <p:spPr>
            <a:xfrm>
              <a:off x="6193247" y="5555384"/>
              <a:ext cx="254970" cy="160778"/>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463" name="rc463"/>
            <p:cNvSpPr/>
            <p:nvPr/>
          </p:nvSpPr>
          <p:spPr>
            <a:xfrm>
              <a:off x="6448217" y="5555384"/>
              <a:ext cx="254970" cy="16077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464" name="rc464"/>
            <p:cNvSpPr/>
            <p:nvPr/>
          </p:nvSpPr>
          <p:spPr>
            <a:xfrm>
              <a:off x="6703187" y="5555384"/>
              <a:ext cx="254970" cy="16077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465" name="rc465"/>
            <p:cNvSpPr/>
            <p:nvPr/>
          </p:nvSpPr>
          <p:spPr>
            <a:xfrm>
              <a:off x="6958158" y="5555384"/>
              <a:ext cx="254970" cy="160778"/>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466" name="rc466"/>
            <p:cNvSpPr/>
            <p:nvPr/>
          </p:nvSpPr>
          <p:spPr>
            <a:xfrm>
              <a:off x="7213128" y="5555384"/>
              <a:ext cx="254970" cy="16077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467" name="rc467"/>
            <p:cNvSpPr/>
            <p:nvPr/>
          </p:nvSpPr>
          <p:spPr>
            <a:xfrm>
              <a:off x="7468098" y="5555384"/>
              <a:ext cx="254970" cy="160778"/>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468" name="rc468"/>
            <p:cNvSpPr/>
            <p:nvPr/>
          </p:nvSpPr>
          <p:spPr>
            <a:xfrm>
              <a:off x="7723068" y="5555384"/>
              <a:ext cx="254970" cy="160778"/>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469" name="rc469"/>
            <p:cNvSpPr/>
            <p:nvPr/>
          </p:nvSpPr>
          <p:spPr>
            <a:xfrm>
              <a:off x="7978039" y="5555384"/>
              <a:ext cx="254970" cy="160778"/>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470" name="rc470"/>
            <p:cNvSpPr/>
            <p:nvPr/>
          </p:nvSpPr>
          <p:spPr>
            <a:xfrm>
              <a:off x="8233009" y="5555384"/>
              <a:ext cx="254970" cy="16077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471" name="rc471"/>
            <p:cNvSpPr/>
            <p:nvPr/>
          </p:nvSpPr>
          <p:spPr>
            <a:xfrm>
              <a:off x="8487979" y="5555384"/>
              <a:ext cx="254970" cy="16077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472" name="rc472"/>
            <p:cNvSpPr/>
            <p:nvPr/>
          </p:nvSpPr>
          <p:spPr>
            <a:xfrm>
              <a:off x="2113723" y="4751493"/>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73" name="rc473"/>
            <p:cNvSpPr/>
            <p:nvPr/>
          </p:nvSpPr>
          <p:spPr>
            <a:xfrm>
              <a:off x="2368694" y="4751493"/>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74" name="rc474"/>
            <p:cNvSpPr/>
            <p:nvPr/>
          </p:nvSpPr>
          <p:spPr>
            <a:xfrm>
              <a:off x="2623664" y="4751493"/>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75" name="rc475"/>
            <p:cNvSpPr/>
            <p:nvPr/>
          </p:nvSpPr>
          <p:spPr>
            <a:xfrm>
              <a:off x="2878634" y="4751493"/>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76" name="rc476"/>
            <p:cNvSpPr/>
            <p:nvPr/>
          </p:nvSpPr>
          <p:spPr>
            <a:xfrm>
              <a:off x="3133604" y="4751493"/>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77" name="rc477"/>
            <p:cNvSpPr/>
            <p:nvPr/>
          </p:nvSpPr>
          <p:spPr>
            <a:xfrm>
              <a:off x="3388575" y="4751493"/>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78" name="rc478"/>
            <p:cNvSpPr/>
            <p:nvPr/>
          </p:nvSpPr>
          <p:spPr>
            <a:xfrm>
              <a:off x="3643545" y="4751493"/>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79" name="rc479"/>
            <p:cNvSpPr/>
            <p:nvPr/>
          </p:nvSpPr>
          <p:spPr>
            <a:xfrm>
              <a:off x="3898515" y="4751493"/>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80" name="rc480"/>
            <p:cNvSpPr/>
            <p:nvPr/>
          </p:nvSpPr>
          <p:spPr>
            <a:xfrm>
              <a:off x="4153485" y="4751493"/>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81" name="rc481"/>
            <p:cNvSpPr/>
            <p:nvPr/>
          </p:nvSpPr>
          <p:spPr>
            <a:xfrm>
              <a:off x="4408455" y="4751493"/>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82" name="rc482"/>
            <p:cNvSpPr/>
            <p:nvPr/>
          </p:nvSpPr>
          <p:spPr>
            <a:xfrm>
              <a:off x="4663426" y="4751493"/>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83" name="rc483"/>
            <p:cNvSpPr/>
            <p:nvPr/>
          </p:nvSpPr>
          <p:spPr>
            <a:xfrm>
              <a:off x="4918396" y="4751493"/>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84" name="rc484"/>
            <p:cNvSpPr/>
            <p:nvPr/>
          </p:nvSpPr>
          <p:spPr>
            <a:xfrm>
              <a:off x="5173366" y="4751493"/>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85" name="rc485"/>
            <p:cNvSpPr/>
            <p:nvPr/>
          </p:nvSpPr>
          <p:spPr>
            <a:xfrm>
              <a:off x="5428336" y="4751493"/>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86" name="rc486"/>
            <p:cNvSpPr/>
            <p:nvPr/>
          </p:nvSpPr>
          <p:spPr>
            <a:xfrm>
              <a:off x="5683307" y="4751493"/>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87" name="rc487"/>
            <p:cNvSpPr/>
            <p:nvPr/>
          </p:nvSpPr>
          <p:spPr>
            <a:xfrm>
              <a:off x="5938277" y="4751493"/>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88" name="rc488"/>
            <p:cNvSpPr/>
            <p:nvPr/>
          </p:nvSpPr>
          <p:spPr>
            <a:xfrm>
              <a:off x="6193247" y="4751493"/>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89" name="rc489"/>
            <p:cNvSpPr/>
            <p:nvPr/>
          </p:nvSpPr>
          <p:spPr>
            <a:xfrm>
              <a:off x="6448217" y="4751493"/>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90" name="rc490"/>
            <p:cNvSpPr/>
            <p:nvPr/>
          </p:nvSpPr>
          <p:spPr>
            <a:xfrm>
              <a:off x="6703187" y="4751493"/>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91" name="rc491"/>
            <p:cNvSpPr/>
            <p:nvPr/>
          </p:nvSpPr>
          <p:spPr>
            <a:xfrm>
              <a:off x="6958158" y="4751493"/>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92" name="rc492"/>
            <p:cNvSpPr/>
            <p:nvPr/>
          </p:nvSpPr>
          <p:spPr>
            <a:xfrm>
              <a:off x="7213128" y="4751493"/>
              <a:ext cx="254970" cy="160778"/>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93" name="rc493"/>
            <p:cNvSpPr/>
            <p:nvPr/>
          </p:nvSpPr>
          <p:spPr>
            <a:xfrm>
              <a:off x="7468098" y="4751493"/>
              <a:ext cx="254970" cy="160778"/>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494" name="rc494"/>
            <p:cNvSpPr/>
            <p:nvPr/>
          </p:nvSpPr>
          <p:spPr>
            <a:xfrm>
              <a:off x="7723068" y="4751493"/>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95" name="rc495"/>
            <p:cNvSpPr/>
            <p:nvPr/>
          </p:nvSpPr>
          <p:spPr>
            <a:xfrm>
              <a:off x="7978039" y="4751493"/>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96" name="rc496"/>
            <p:cNvSpPr/>
            <p:nvPr/>
          </p:nvSpPr>
          <p:spPr>
            <a:xfrm>
              <a:off x="8233009" y="4751493"/>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97" name="rc497"/>
            <p:cNvSpPr/>
            <p:nvPr/>
          </p:nvSpPr>
          <p:spPr>
            <a:xfrm>
              <a:off x="8487979" y="4751493"/>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98" name="rc498"/>
            <p:cNvSpPr/>
            <p:nvPr/>
          </p:nvSpPr>
          <p:spPr>
            <a:xfrm>
              <a:off x="2113723" y="4429936"/>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499" name="rc499"/>
            <p:cNvSpPr/>
            <p:nvPr/>
          </p:nvSpPr>
          <p:spPr>
            <a:xfrm>
              <a:off x="2368694" y="4429936"/>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00" name="rc500"/>
            <p:cNvSpPr/>
            <p:nvPr/>
          </p:nvSpPr>
          <p:spPr>
            <a:xfrm>
              <a:off x="2623664" y="442993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01" name="rc501"/>
            <p:cNvSpPr/>
            <p:nvPr/>
          </p:nvSpPr>
          <p:spPr>
            <a:xfrm>
              <a:off x="2878634" y="4429936"/>
              <a:ext cx="254970" cy="16077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02" name="rc502"/>
            <p:cNvSpPr/>
            <p:nvPr/>
          </p:nvSpPr>
          <p:spPr>
            <a:xfrm>
              <a:off x="3133604" y="4429936"/>
              <a:ext cx="254970" cy="160778"/>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503" name="rc503"/>
            <p:cNvSpPr/>
            <p:nvPr/>
          </p:nvSpPr>
          <p:spPr>
            <a:xfrm>
              <a:off x="3388575" y="4429936"/>
              <a:ext cx="254970" cy="16077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504" name="rc504"/>
            <p:cNvSpPr/>
            <p:nvPr/>
          </p:nvSpPr>
          <p:spPr>
            <a:xfrm>
              <a:off x="3643545" y="4429936"/>
              <a:ext cx="254970" cy="16077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05" name="rc505"/>
            <p:cNvSpPr/>
            <p:nvPr/>
          </p:nvSpPr>
          <p:spPr>
            <a:xfrm>
              <a:off x="3898515" y="4429936"/>
              <a:ext cx="254970" cy="16077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06" name="rc506"/>
            <p:cNvSpPr/>
            <p:nvPr/>
          </p:nvSpPr>
          <p:spPr>
            <a:xfrm>
              <a:off x="4153485" y="4429936"/>
              <a:ext cx="254970" cy="160778"/>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507" name="rc507"/>
            <p:cNvSpPr/>
            <p:nvPr/>
          </p:nvSpPr>
          <p:spPr>
            <a:xfrm>
              <a:off x="4408455" y="4429936"/>
              <a:ext cx="254970" cy="160778"/>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508" name="rc508"/>
            <p:cNvSpPr/>
            <p:nvPr/>
          </p:nvSpPr>
          <p:spPr>
            <a:xfrm>
              <a:off x="4663426" y="4429936"/>
              <a:ext cx="254970" cy="16077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509" name="rc509"/>
            <p:cNvSpPr/>
            <p:nvPr/>
          </p:nvSpPr>
          <p:spPr>
            <a:xfrm>
              <a:off x="4918396" y="4429936"/>
              <a:ext cx="254970" cy="160778"/>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510" name="rc510"/>
            <p:cNvSpPr/>
            <p:nvPr/>
          </p:nvSpPr>
          <p:spPr>
            <a:xfrm>
              <a:off x="5173366" y="4429936"/>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11" name="rc511"/>
            <p:cNvSpPr/>
            <p:nvPr/>
          </p:nvSpPr>
          <p:spPr>
            <a:xfrm>
              <a:off x="5428336" y="4429936"/>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12" name="rc512"/>
            <p:cNvSpPr/>
            <p:nvPr/>
          </p:nvSpPr>
          <p:spPr>
            <a:xfrm>
              <a:off x="5683307" y="4429936"/>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13" name="rc513"/>
            <p:cNvSpPr/>
            <p:nvPr/>
          </p:nvSpPr>
          <p:spPr>
            <a:xfrm>
              <a:off x="5938277" y="4429936"/>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14" name="rc514"/>
            <p:cNvSpPr/>
            <p:nvPr/>
          </p:nvSpPr>
          <p:spPr>
            <a:xfrm>
              <a:off x="6193247" y="4429936"/>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15" name="rc515"/>
            <p:cNvSpPr/>
            <p:nvPr/>
          </p:nvSpPr>
          <p:spPr>
            <a:xfrm>
              <a:off x="6448217" y="4429936"/>
              <a:ext cx="254970" cy="16077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516" name="rc516"/>
            <p:cNvSpPr/>
            <p:nvPr/>
          </p:nvSpPr>
          <p:spPr>
            <a:xfrm>
              <a:off x="6703187" y="4429936"/>
              <a:ext cx="254970" cy="160778"/>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517" name="rc517"/>
            <p:cNvSpPr/>
            <p:nvPr/>
          </p:nvSpPr>
          <p:spPr>
            <a:xfrm>
              <a:off x="6958158" y="4429936"/>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18" name="rc518"/>
            <p:cNvSpPr/>
            <p:nvPr/>
          </p:nvSpPr>
          <p:spPr>
            <a:xfrm>
              <a:off x="7213128" y="4429936"/>
              <a:ext cx="254970" cy="16077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19" name="rc519"/>
            <p:cNvSpPr/>
            <p:nvPr/>
          </p:nvSpPr>
          <p:spPr>
            <a:xfrm>
              <a:off x="7468098" y="4429936"/>
              <a:ext cx="254970" cy="16077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20" name="rc520"/>
            <p:cNvSpPr/>
            <p:nvPr/>
          </p:nvSpPr>
          <p:spPr>
            <a:xfrm>
              <a:off x="7723068" y="4429936"/>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21" name="rc521"/>
            <p:cNvSpPr/>
            <p:nvPr/>
          </p:nvSpPr>
          <p:spPr>
            <a:xfrm>
              <a:off x="7978039" y="4429936"/>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22" name="rc522"/>
            <p:cNvSpPr/>
            <p:nvPr/>
          </p:nvSpPr>
          <p:spPr>
            <a:xfrm>
              <a:off x="8233009" y="4429936"/>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23" name="rc523"/>
            <p:cNvSpPr/>
            <p:nvPr/>
          </p:nvSpPr>
          <p:spPr>
            <a:xfrm>
              <a:off x="8487979" y="4429936"/>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24" name="rc524"/>
            <p:cNvSpPr/>
            <p:nvPr/>
          </p:nvSpPr>
          <p:spPr>
            <a:xfrm>
              <a:off x="2113723" y="4269158"/>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25" name="rc525"/>
            <p:cNvSpPr/>
            <p:nvPr/>
          </p:nvSpPr>
          <p:spPr>
            <a:xfrm>
              <a:off x="2368694" y="4269158"/>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26" name="rc526"/>
            <p:cNvSpPr/>
            <p:nvPr/>
          </p:nvSpPr>
          <p:spPr>
            <a:xfrm>
              <a:off x="2623664" y="4269158"/>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27" name="rc527"/>
            <p:cNvSpPr/>
            <p:nvPr/>
          </p:nvSpPr>
          <p:spPr>
            <a:xfrm>
              <a:off x="2878634" y="4269158"/>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28" name="rc528"/>
            <p:cNvSpPr/>
            <p:nvPr/>
          </p:nvSpPr>
          <p:spPr>
            <a:xfrm>
              <a:off x="3133604" y="4269158"/>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29" name="rc529"/>
            <p:cNvSpPr/>
            <p:nvPr/>
          </p:nvSpPr>
          <p:spPr>
            <a:xfrm>
              <a:off x="3388575" y="4269158"/>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30" name="rc530"/>
            <p:cNvSpPr/>
            <p:nvPr/>
          </p:nvSpPr>
          <p:spPr>
            <a:xfrm>
              <a:off x="3643545" y="4269158"/>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1" name="rc531"/>
            <p:cNvSpPr/>
            <p:nvPr/>
          </p:nvSpPr>
          <p:spPr>
            <a:xfrm>
              <a:off x="3898515" y="4269158"/>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32" name="rc532"/>
            <p:cNvSpPr/>
            <p:nvPr/>
          </p:nvSpPr>
          <p:spPr>
            <a:xfrm>
              <a:off x="4153485" y="4269158"/>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33" name="rc533"/>
            <p:cNvSpPr/>
            <p:nvPr/>
          </p:nvSpPr>
          <p:spPr>
            <a:xfrm>
              <a:off x="4408455" y="4269158"/>
              <a:ext cx="254970" cy="160778"/>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34" name="rc534"/>
            <p:cNvSpPr/>
            <p:nvPr/>
          </p:nvSpPr>
          <p:spPr>
            <a:xfrm>
              <a:off x="4663426" y="4269158"/>
              <a:ext cx="254970" cy="1607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535" name="rc535"/>
            <p:cNvSpPr/>
            <p:nvPr/>
          </p:nvSpPr>
          <p:spPr>
            <a:xfrm>
              <a:off x="4918396" y="4269158"/>
              <a:ext cx="254970" cy="1607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36" name="rc536"/>
            <p:cNvSpPr/>
            <p:nvPr/>
          </p:nvSpPr>
          <p:spPr>
            <a:xfrm>
              <a:off x="5173366" y="4269158"/>
              <a:ext cx="254970" cy="160778"/>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37" name="rc537"/>
            <p:cNvSpPr/>
            <p:nvPr/>
          </p:nvSpPr>
          <p:spPr>
            <a:xfrm>
              <a:off x="5428336" y="4269158"/>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38" name="rc538"/>
            <p:cNvSpPr/>
            <p:nvPr/>
          </p:nvSpPr>
          <p:spPr>
            <a:xfrm>
              <a:off x="5683307" y="4269158"/>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39" name="rc539"/>
            <p:cNvSpPr/>
            <p:nvPr/>
          </p:nvSpPr>
          <p:spPr>
            <a:xfrm>
              <a:off x="5938277" y="4269158"/>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40" name="rc540"/>
            <p:cNvSpPr/>
            <p:nvPr/>
          </p:nvSpPr>
          <p:spPr>
            <a:xfrm>
              <a:off x="6193247" y="4269158"/>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41" name="rc541"/>
            <p:cNvSpPr/>
            <p:nvPr/>
          </p:nvSpPr>
          <p:spPr>
            <a:xfrm>
              <a:off x="6448217" y="4269158"/>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42" name="rc542"/>
            <p:cNvSpPr/>
            <p:nvPr/>
          </p:nvSpPr>
          <p:spPr>
            <a:xfrm>
              <a:off x="6703187" y="4269158"/>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43" name="rc543"/>
            <p:cNvSpPr/>
            <p:nvPr/>
          </p:nvSpPr>
          <p:spPr>
            <a:xfrm>
              <a:off x="6958158" y="4269158"/>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44" name="rc544"/>
            <p:cNvSpPr/>
            <p:nvPr/>
          </p:nvSpPr>
          <p:spPr>
            <a:xfrm>
              <a:off x="7213128" y="4269158"/>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45" name="rc545"/>
            <p:cNvSpPr/>
            <p:nvPr/>
          </p:nvSpPr>
          <p:spPr>
            <a:xfrm>
              <a:off x="7468098" y="4269158"/>
              <a:ext cx="254970" cy="160778"/>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546" name="rc546"/>
            <p:cNvSpPr/>
            <p:nvPr/>
          </p:nvSpPr>
          <p:spPr>
            <a:xfrm>
              <a:off x="7723068" y="4269158"/>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47" name="rc547"/>
            <p:cNvSpPr/>
            <p:nvPr/>
          </p:nvSpPr>
          <p:spPr>
            <a:xfrm>
              <a:off x="7978039" y="4269158"/>
              <a:ext cx="254970" cy="160778"/>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48" name="rc548"/>
            <p:cNvSpPr/>
            <p:nvPr/>
          </p:nvSpPr>
          <p:spPr>
            <a:xfrm>
              <a:off x="8233009" y="4269158"/>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49" name="rc549"/>
            <p:cNvSpPr/>
            <p:nvPr/>
          </p:nvSpPr>
          <p:spPr>
            <a:xfrm>
              <a:off x="8487979" y="4269158"/>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50" name="rc550"/>
            <p:cNvSpPr/>
            <p:nvPr/>
          </p:nvSpPr>
          <p:spPr>
            <a:xfrm>
              <a:off x="2113723" y="2982933"/>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51" name="rc551"/>
            <p:cNvSpPr/>
            <p:nvPr/>
          </p:nvSpPr>
          <p:spPr>
            <a:xfrm>
              <a:off x="2368694" y="2982933"/>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52" name="rc552"/>
            <p:cNvSpPr/>
            <p:nvPr/>
          </p:nvSpPr>
          <p:spPr>
            <a:xfrm>
              <a:off x="2623664" y="2982933"/>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53" name="rc553"/>
            <p:cNvSpPr/>
            <p:nvPr/>
          </p:nvSpPr>
          <p:spPr>
            <a:xfrm>
              <a:off x="2878634" y="2982933"/>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54" name="rc554"/>
            <p:cNvSpPr/>
            <p:nvPr/>
          </p:nvSpPr>
          <p:spPr>
            <a:xfrm>
              <a:off x="3133604" y="2982933"/>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55" name="rc555"/>
            <p:cNvSpPr/>
            <p:nvPr/>
          </p:nvSpPr>
          <p:spPr>
            <a:xfrm>
              <a:off x="3388575" y="2982933"/>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56" name="rc556"/>
            <p:cNvSpPr/>
            <p:nvPr/>
          </p:nvSpPr>
          <p:spPr>
            <a:xfrm>
              <a:off x="3643545" y="2982933"/>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57" name="rc557"/>
            <p:cNvSpPr/>
            <p:nvPr/>
          </p:nvSpPr>
          <p:spPr>
            <a:xfrm>
              <a:off x="3898515" y="2982933"/>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58" name="rc558"/>
            <p:cNvSpPr/>
            <p:nvPr/>
          </p:nvSpPr>
          <p:spPr>
            <a:xfrm>
              <a:off x="4153485" y="2982933"/>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59" name="rc559"/>
            <p:cNvSpPr/>
            <p:nvPr/>
          </p:nvSpPr>
          <p:spPr>
            <a:xfrm>
              <a:off x="4408455" y="2982933"/>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60" name="rc560"/>
            <p:cNvSpPr/>
            <p:nvPr/>
          </p:nvSpPr>
          <p:spPr>
            <a:xfrm>
              <a:off x="4663426" y="2982933"/>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61" name="rc561"/>
            <p:cNvSpPr/>
            <p:nvPr/>
          </p:nvSpPr>
          <p:spPr>
            <a:xfrm>
              <a:off x="4918396" y="2982933"/>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62" name="rc562"/>
            <p:cNvSpPr/>
            <p:nvPr/>
          </p:nvSpPr>
          <p:spPr>
            <a:xfrm>
              <a:off x="5173366" y="2982933"/>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63" name="rc563"/>
            <p:cNvSpPr/>
            <p:nvPr/>
          </p:nvSpPr>
          <p:spPr>
            <a:xfrm>
              <a:off x="5428336"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4" name="rc564"/>
            <p:cNvSpPr/>
            <p:nvPr/>
          </p:nvSpPr>
          <p:spPr>
            <a:xfrm>
              <a:off x="5683307"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5" name="rc565"/>
            <p:cNvSpPr/>
            <p:nvPr/>
          </p:nvSpPr>
          <p:spPr>
            <a:xfrm>
              <a:off x="5938277"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6" name="rc566"/>
            <p:cNvSpPr/>
            <p:nvPr/>
          </p:nvSpPr>
          <p:spPr>
            <a:xfrm>
              <a:off x="6193247"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7" name="rc567"/>
            <p:cNvSpPr/>
            <p:nvPr/>
          </p:nvSpPr>
          <p:spPr>
            <a:xfrm>
              <a:off x="6448217" y="298293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8" name="rc568"/>
            <p:cNvSpPr/>
            <p:nvPr/>
          </p:nvSpPr>
          <p:spPr>
            <a:xfrm>
              <a:off x="6703187" y="2982933"/>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69" name="rc569"/>
            <p:cNvSpPr/>
            <p:nvPr/>
          </p:nvSpPr>
          <p:spPr>
            <a:xfrm>
              <a:off x="6958158" y="2982933"/>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70" name="rc570"/>
            <p:cNvSpPr/>
            <p:nvPr/>
          </p:nvSpPr>
          <p:spPr>
            <a:xfrm>
              <a:off x="7213128" y="2982933"/>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71" name="rc571"/>
            <p:cNvSpPr/>
            <p:nvPr/>
          </p:nvSpPr>
          <p:spPr>
            <a:xfrm>
              <a:off x="7468098" y="2982933"/>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72" name="rc572"/>
            <p:cNvSpPr/>
            <p:nvPr/>
          </p:nvSpPr>
          <p:spPr>
            <a:xfrm>
              <a:off x="7723068" y="2982933"/>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73" name="rc573"/>
            <p:cNvSpPr/>
            <p:nvPr/>
          </p:nvSpPr>
          <p:spPr>
            <a:xfrm>
              <a:off x="7978039" y="2982933"/>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74" name="rc574"/>
            <p:cNvSpPr/>
            <p:nvPr/>
          </p:nvSpPr>
          <p:spPr>
            <a:xfrm>
              <a:off x="8233009" y="2982933"/>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75" name="rc575"/>
            <p:cNvSpPr/>
            <p:nvPr/>
          </p:nvSpPr>
          <p:spPr>
            <a:xfrm>
              <a:off x="8487979" y="2982933"/>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76" name="rc576"/>
            <p:cNvSpPr/>
            <p:nvPr/>
          </p:nvSpPr>
          <p:spPr>
            <a:xfrm>
              <a:off x="2623664" y="5233827"/>
              <a:ext cx="254970" cy="16077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577" name="rc577"/>
            <p:cNvSpPr/>
            <p:nvPr/>
          </p:nvSpPr>
          <p:spPr>
            <a:xfrm>
              <a:off x="2878634" y="5233827"/>
              <a:ext cx="254970" cy="16077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578" name="rc578"/>
            <p:cNvSpPr/>
            <p:nvPr/>
          </p:nvSpPr>
          <p:spPr>
            <a:xfrm>
              <a:off x="3133604" y="5233827"/>
              <a:ext cx="254970" cy="160778"/>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579" name="rc579"/>
            <p:cNvSpPr/>
            <p:nvPr/>
          </p:nvSpPr>
          <p:spPr>
            <a:xfrm>
              <a:off x="3388575" y="5233827"/>
              <a:ext cx="254970" cy="160778"/>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80" name="rc580"/>
            <p:cNvSpPr/>
            <p:nvPr/>
          </p:nvSpPr>
          <p:spPr>
            <a:xfrm>
              <a:off x="3643545" y="5233827"/>
              <a:ext cx="254970" cy="16077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581" name="rc581"/>
            <p:cNvSpPr/>
            <p:nvPr/>
          </p:nvSpPr>
          <p:spPr>
            <a:xfrm>
              <a:off x="3898515" y="5233827"/>
              <a:ext cx="254970" cy="160778"/>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82" name="rc582"/>
            <p:cNvSpPr/>
            <p:nvPr/>
          </p:nvSpPr>
          <p:spPr>
            <a:xfrm>
              <a:off x="4153485" y="5233827"/>
              <a:ext cx="254970" cy="16077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83" name="rc583"/>
            <p:cNvSpPr/>
            <p:nvPr/>
          </p:nvSpPr>
          <p:spPr>
            <a:xfrm>
              <a:off x="4408455" y="5233827"/>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84" name="rc584"/>
            <p:cNvSpPr/>
            <p:nvPr/>
          </p:nvSpPr>
          <p:spPr>
            <a:xfrm>
              <a:off x="4663426" y="5233827"/>
              <a:ext cx="254970" cy="16077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85" name="rc585"/>
            <p:cNvSpPr/>
            <p:nvPr/>
          </p:nvSpPr>
          <p:spPr>
            <a:xfrm>
              <a:off x="4918396" y="5233827"/>
              <a:ext cx="254970" cy="16077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86" name="rc586"/>
            <p:cNvSpPr/>
            <p:nvPr/>
          </p:nvSpPr>
          <p:spPr>
            <a:xfrm>
              <a:off x="5173366" y="5233827"/>
              <a:ext cx="254970" cy="16077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87" name="rc587"/>
            <p:cNvSpPr/>
            <p:nvPr/>
          </p:nvSpPr>
          <p:spPr>
            <a:xfrm>
              <a:off x="5428336" y="5233827"/>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88" name="rc588"/>
            <p:cNvSpPr/>
            <p:nvPr/>
          </p:nvSpPr>
          <p:spPr>
            <a:xfrm>
              <a:off x="5683307" y="5233827"/>
              <a:ext cx="254970" cy="1607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589" name="rc589"/>
            <p:cNvSpPr/>
            <p:nvPr/>
          </p:nvSpPr>
          <p:spPr>
            <a:xfrm>
              <a:off x="5938277" y="5233827"/>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90" name="rc590"/>
            <p:cNvSpPr/>
            <p:nvPr/>
          </p:nvSpPr>
          <p:spPr>
            <a:xfrm>
              <a:off x="6193247" y="5233827"/>
              <a:ext cx="254970" cy="160778"/>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91" name="rc591"/>
            <p:cNvSpPr/>
            <p:nvPr/>
          </p:nvSpPr>
          <p:spPr>
            <a:xfrm>
              <a:off x="6448217" y="5233827"/>
              <a:ext cx="254970" cy="1607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92" name="rc592"/>
            <p:cNvSpPr/>
            <p:nvPr/>
          </p:nvSpPr>
          <p:spPr>
            <a:xfrm>
              <a:off x="6703187" y="5233827"/>
              <a:ext cx="254970" cy="160778"/>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93" name="rc593"/>
            <p:cNvSpPr/>
            <p:nvPr/>
          </p:nvSpPr>
          <p:spPr>
            <a:xfrm>
              <a:off x="6958158" y="5233827"/>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94" name="rc594"/>
            <p:cNvSpPr/>
            <p:nvPr/>
          </p:nvSpPr>
          <p:spPr>
            <a:xfrm>
              <a:off x="7213128" y="5233827"/>
              <a:ext cx="254970" cy="1607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595" name="rc595"/>
            <p:cNvSpPr/>
            <p:nvPr/>
          </p:nvSpPr>
          <p:spPr>
            <a:xfrm>
              <a:off x="7468098" y="5233827"/>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96" name="rc596"/>
            <p:cNvSpPr/>
            <p:nvPr/>
          </p:nvSpPr>
          <p:spPr>
            <a:xfrm>
              <a:off x="7723068" y="5233827"/>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97" name="rc597"/>
            <p:cNvSpPr/>
            <p:nvPr/>
          </p:nvSpPr>
          <p:spPr>
            <a:xfrm>
              <a:off x="7978039" y="5233827"/>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98" name="rc598"/>
            <p:cNvSpPr/>
            <p:nvPr/>
          </p:nvSpPr>
          <p:spPr>
            <a:xfrm>
              <a:off x="8233009" y="5233827"/>
              <a:ext cx="254970" cy="160778"/>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99" name="rc599"/>
            <p:cNvSpPr/>
            <p:nvPr/>
          </p:nvSpPr>
          <p:spPr>
            <a:xfrm>
              <a:off x="8487979" y="5233827"/>
              <a:ext cx="254970" cy="16077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600" name="rc600"/>
            <p:cNvSpPr/>
            <p:nvPr/>
          </p:nvSpPr>
          <p:spPr>
            <a:xfrm>
              <a:off x="2113723" y="2661376"/>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01" name="rc601"/>
            <p:cNvSpPr/>
            <p:nvPr/>
          </p:nvSpPr>
          <p:spPr>
            <a:xfrm>
              <a:off x="2368694" y="2661376"/>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02" name="rc602"/>
            <p:cNvSpPr/>
            <p:nvPr/>
          </p:nvSpPr>
          <p:spPr>
            <a:xfrm>
              <a:off x="2623664" y="2661376"/>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03" name="rc603"/>
            <p:cNvSpPr/>
            <p:nvPr/>
          </p:nvSpPr>
          <p:spPr>
            <a:xfrm>
              <a:off x="2878634"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04" name="rc604"/>
            <p:cNvSpPr/>
            <p:nvPr/>
          </p:nvSpPr>
          <p:spPr>
            <a:xfrm>
              <a:off x="3133604"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05" name="rc605"/>
            <p:cNvSpPr/>
            <p:nvPr/>
          </p:nvSpPr>
          <p:spPr>
            <a:xfrm>
              <a:off x="3388575"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06" name="rc606"/>
            <p:cNvSpPr/>
            <p:nvPr/>
          </p:nvSpPr>
          <p:spPr>
            <a:xfrm>
              <a:off x="3643545"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07" name="rc607"/>
            <p:cNvSpPr/>
            <p:nvPr/>
          </p:nvSpPr>
          <p:spPr>
            <a:xfrm>
              <a:off x="3898515"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08" name="rc608"/>
            <p:cNvSpPr/>
            <p:nvPr/>
          </p:nvSpPr>
          <p:spPr>
            <a:xfrm>
              <a:off x="4153485"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09" name="rc609"/>
            <p:cNvSpPr/>
            <p:nvPr/>
          </p:nvSpPr>
          <p:spPr>
            <a:xfrm>
              <a:off x="4408455"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10" name="rc610"/>
            <p:cNvSpPr/>
            <p:nvPr/>
          </p:nvSpPr>
          <p:spPr>
            <a:xfrm>
              <a:off x="4663426"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11" name="rc611"/>
            <p:cNvSpPr/>
            <p:nvPr/>
          </p:nvSpPr>
          <p:spPr>
            <a:xfrm>
              <a:off x="4918396"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12" name="rc612"/>
            <p:cNvSpPr/>
            <p:nvPr/>
          </p:nvSpPr>
          <p:spPr>
            <a:xfrm>
              <a:off x="5173366" y="2661376"/>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13" name="rc613"/>
            <p:cNvSpPr/>
            <p:nvPr/>
          </p:nvSpPr>
          <p:spPr>
            <a:xfrm>
              <a:off x="5428336"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14" name="rc614"/>
            <p:cNvSpPr/>
            <p:nvPr/>
          </p:nvSpPr>
          <p:spPr>
            <a:xfrm>
              <a:off x="5683307"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15" name="rc615"/>
            <p:cNvSpPr/>
            <p:nvPr/>
          </p:nvSpPr>
          <p:spPr>
            <a:xfrm>
              <a:off x="5938277"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16" name="rc616"/>
            <p:cNvSpPr/>
            <p:nvPr/>
          </p:nvSpPr>
          <p:spPr>
            <a:xfrm>
              <a:off x="6193247" y="2661376"/>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17" name="rc617"/>
            <p:cNvSpPr/>
            <p:nvPr/>
          </p:nvSpPr>
          <p:spPr>
            <a:xfrm>
              <a:off x="6448217"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18" name="rc618"/>
            <p:cNvSpPr/>
            <p:nvPr/>
          </p:nvSpPr>
          <p:spPr>
            <a:xfrm>
              <a:off x="6703187"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19" name="rc619"/>
            <p:cNvSpPr/>
            <p:nvPr/>
          </p:nvSpPr>
          <p:spPr>
            <a:xfrm>
              <a:off x="6958158"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0" name="rc620"/>
            <p:cNvSpPr/>
            <p:nvPr/>
          </p:nvSpPr>
          <p:spPr>
            <a:xfrm>
              <a:off x="7213128"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1" name="rc621"/>
            <p:cNvSpPr/>
            <p:nvPr/>
          </p:nvSpPr>
          <p:spPr>
            <a:xfrm>
              <a:off x="7468098"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2" name="rc622"/>
            <p:cNvSpPr/>
            <p:nvPr/>
          </p:nvSpPr>
          <p:spPr>
            <a:xfrm>
              <a:off x="7723068"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3" name="rc623"/>
            <p:cNvSpPr/>
            <p:nvPr/>
          </p:nvSpPr>
          <p:spPr>
            <a:xfrm>
              <a:off x="7978039"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4" name="rc624"/>
            <p:cNvSpPr/>
            <p:nvPr/>
          </p:nvSpPr>
          <p:spPr>
            <a:xfrm>
              <a:off x="8233009" y="2661376"/>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5" name="rc625"/>
            <p:cNvSpPr/>
            <p:nvPr/>
          </p:nvSpPr>
          <p:spPr>
            <a:xfrm>
              <a:off x="8487979" y="2661376"/>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26" name="rc626"/>
            <p:cNvSpPr/>
            <p:nvPr/>
          </p:nvSpPr>
          <p:spPr>
            <a:xfrm>
              <a:off x="2113723" y="2018263"/>
              <a:ext cx="254970" cy="160778"/>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27" name="rc627"/>
            <p:cNvSpPr/>
            <p:nvPr/>
          </p:nvSpPr>
          <p:spPr>
            <a:xfrm>
              <a:off x="2368694"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8" name="rc628"/>
            <p:cNvSpPr/>
            <p:nvPr/>
          </p:nvSpPr>
          <p:spPr>
            <a:xfrm>
              <a:off x="2623664" y="2018263"/>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29" name="rc629"/>
            <p:cNvSpPr/>
            <p:nvPr/>
          </p:nvSpPr>
          <p:spPr>
            <a:xfrm>
              <a:off x="2878634" y="2018263"/>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30" name="rc630"/>
            <p:cNvSpPr/>
            <p:nvPr/>
          </p:nvSpPr>
          <p:spPr>
            <a:xfrm>
              <a:off x="3133604" y="2018263"/>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31" name="rc631"/>
            <p:cNvSpPr/>
            <p:nvPr/>
          </p:nvSpPr>
          <p:spPr>
            <a:xfrm>
              <a:off x="3388575" y="2018263"/>
              <a:ext cx="254970" cy="16077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32" name="rc632"/>
            <p:cNvSpPr/>
            <p:nvPr/>
          </p:nvSpPr>
          <p:spPr>
            <a:xfrm>
              <a:off x="3643545" y="2018263"/>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33" name="rc633"/>
            <p:cNvSpPr/>
            <p:nvPr/>
          </p:nvSpPr>
          <p:spPr>
            <a:xfrm>
              <a:off x="3898515" y="2018263"/>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34" name="rc634"/>
            <p:cNvSpPr/>
            <p:nvPr/>
          </p:nvSpPr>
          <p:spPr>
            <a:xfrm>
              <a:off x="4153485" y="2018263"/>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35" name="rc635"/>
            <p:cNvSpPr/>
            <p:nvPr/>
          </p:nvSpPr>
          <p:spPr>
            <a:xfrm>
              <a:off x="4408455" y="2018263"/>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36" name="rc636"/>
            <p:cNvSpPr/>
            <p:nvPr/>
          </p:nvSpPr>
          <p:spPr>
            <a:xfrm>
              <a:off x="4663426" y="2018263"/>
              <a:ext cx="254970" cy="160778"/>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637" name="rc637"/>
            <p:cNvSpPr/>
            <p:nvPr/>
          </p:nvSpPr>
          <p:spPr>
            <a:xfrm>
              <a:off x="4918396" y="2018263"/>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38" name="rc638"/>
            <p:cNvSpPr/>
            <p:nvPr/>
          </p:nvSpPr>
          <p:spPr>
            <a:xfrm>
              <a:off x="5173366" y="2018263"/>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39" name="rc639"/>
            <p:cNvSpPr/>
            <p:nvPr/>
          </p:nvSpPr>
          <p:spPr>
            <a:xfrm>
              <a:off x="5428336" y="2018263"/>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40" name="rc640"/>
            <p:cNvSpPr/>
            <p:nvPr/>
          </p:nvSpPr>
          <p:spPr>
            <a:xfrm>
              <a:off x="5683307" y="2018263"/>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41" name="rc641"/>
            <p:cNvSpPr/>
            <p:nvPr/>
          </p:nvSpPr>
          <p:spPr>
            <a:xfrm>
              <a:off x="5938277" y="2018263"/>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42" name="rc642"/>
            <p:cNvSpPr/>
            <p:nvPr/>
          </p:nvSpPr>
          <p:spPr>
            <a:xfrm>
              <a:off x="6193247" y="2018263"/>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43" name="rc643"/>
            <p:cNvSpPr/>
            <p:nvPr/>
          </p:nvSpPr>
          <p:spPr>
            <a:xfrm>
              <a:off x="6448217" y="2018263"/>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44" name="rc644"/>
            <p:cNvSpPr/>
            <p:nvPr/>
          </p:nvSpPr>
          <p:spPr>
            <a:xfrm>
              <a:off x="6703187" y="2018263"/>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45" name="rc645"/>
            <p:cNvSpPr/>
            <p:nvPr/>
          </p:nvSpPr>
          <p:spPr>
            <a:xfrm>
              <a:off x="6958158" y="2018263"/>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46" name="rc646"/>
            <p:cNvSpPr/>
            <p:nvPr/>
          </p:nvSpPr>
          <p:spPr>
            <a:xfrm>
              <a:off x="7213128" y="2018263"/>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47" name="rc647"/>
            <p:cNvSpPr/>
            <p:nvPr/>
          </p:nvSpPr>
          <p:spPr>
            <a:xfrm>
              <a:off x="7468098" y="2018263"/>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48" name="rc648"/>
            <p:cNvSpPr/>
            <p:nvPr/>
          </p:nvSpPr>
          <p:spPr>
            <a:xfrm>
              <a:off x="7723068" y="2018263"/>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49" name="rc649"/>
            <p:cNvSpPr/>
            <p:nvPr/>
          </p:nvSpPr>
          <p:spPr>
            <a:xfrm>
              <a:off x="7978039" y="2018263"/>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50" name="rc650"/>
            <p:cNvSpPr/>
            <p:nvPr/>
          </p:nvSpPr>
          <p:spPr>
            <a:xfrm>
              <a:off x="8233009" y="2018263"/>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51" name="rc651"/>
            <p:cNvSpPr/>
            <p:nvPr/>
          </p:nvSpPr>
          <p:spPr>
            <a:xfrm>
              <a:off x="8487979" y="2018263"/>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52" name="rc652"/>
            <p:cNvSpPr/>
            <p:nvPr/>
          </p:nvSpPr>
          <p:spPr>
            <a:xfrm>
              <a:off x="2113723" y="4590714"/>
              <a:ext cx="254970" cy="16077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653" name="rc653"/>
            <p:cNvSpPr/>
            <p:nvPr/>
          </p:nvSpPr>
          <p:spPr>
            <a:xfrm>
              <a:off x="2368694" y="4590714"/>
              <a:ext cx="254970" cy="160778"/>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54" name="rc654"/>
            <p:cNvSpPr/>
            <p:nvPr/>
          </p:nvSpPr>
          <p:spPr>
            <a:xfrm>
              <a:off x="2623664" y="4590714"/>
              <a:ext cx="254970" cy="160778"/>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55" name="rc655"/>
            <p:cNvSpPr/>
            <p:nvPr/>
          </p:nvSpPr>
          <p:spPr>
            <a:xfrm>
              <a:off x="2878634" y="4590714"/>
              <a:ext cx="254970" cy="160778"/>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656" name="rc656"/>
            <p:cNvSpPr/>
            <p:nvPr/>
          </p:nvSpPr>
          <p:spPr>
            <a:xfrm>
              <a:off x="3133604" y="4590714"/>
              <a:ext cx="254970" cy="16077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657" name="rc657"/>
            <p:cNvSpPr/>
            <p:nvPr/>
          </p:nvSpPr>
          <p:spPr>
            <a:xfrm>
              <a:off x="3388575" y="4590714"/>
              <a:ext cx="254970" cy="16077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658" name="rc658"/>
            <p:cNvSpPr/>
            <p:nvPr/>
          </p:nvSpPr>
          <p:spPr>
            <a:xfrm>
              <a:off x="3643545" y="4590714"/>
              <a:ext cx="254970" cy="160778"/>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659" name="rc659"/>
            <p:cNvSpPr/>
            <p:nvPr/>
          </p:nvSpPr>
          <p:spPr>
            <a:xfrm>
              <a:off x="3898515" y="4590714"/>
              <a:ext cx="254970" cy="160778"/>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660" name="rc660"/>
            <p:cNvSpPr/>
            <p:nvPr/>
          </p:nvSpPr>
          <p:spPr>
            <a:xfrm>
              <a:off x="4153485" y="4590714"/>
              <a:ext cx="254970" cy="160778"/>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61" name="rc661"/>
            <p:cNvSpPr/>
            <p:nvPr/>
          </p:nvSpPr>
          <p:spPr>
            <a:xfrm>
              <a:off x="4408455" y="4590714"/>
              <a:ext cx="254970" cy="160778"/>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62" name="rc662"/>
            <p:cNvSpPr/>
            <p:nvPr/>
          </p:nvSpPr>
          <p:spPr>
            <a:xfrm>
              <a:off x="4663426" y="4590714"/>
              <a:ext cx="254970" cy="160778"/>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63" name="rc663"/>
            <p:cNvSpPr/>
            <p:nvPr/>
          </p:nvSpPr>
          <p:spPr>
            <a:xfrm>
              <a:off x="4918396" y="4590714"/>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64" name="rc664"/>
            <p:cNvSpPr/>
            <p:nvPr/>
          </p:nvSpPr>
          <p:spPr>
            <a:xfrm>
              <a:off x="5173366" y="4590714"/>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665" name="rc665"/>
            <p:cNvSpPr/>
            <p:nvPr/>
          </p:nvSpPr>
          <p:spPr>
            <a:xfrm>
              <a:off x="5428336" y="4590714"/>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66" name="rc666"/>
            <p:cNvSpPr/>
            <p:nvPr/>
          </p:nvSpPr>
          <p:spPr>
            <a:xfrm>
              <a:off x="5683307" y="4590714"/>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67" name="rc667"/>
            <p:cNvSpPr/>
            <p:nvPr/>
          </p:nvSpPr>
          <p:spPr>
            <a:xfrm>
              <a:off x="5938277" y="4590714"/>
              <a:ext cx="254970" cy="160778"/>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68" name="rc668"/>
            <p:cNvSpPr/>
            <p:nvPr/>
          </p:nvSpPr>
          <p:spPr>
            <a:xfrm>
              <a:off x="6193247" y="4590714"/>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669" name="rc669"/>
            <p:cNvSpPr/>
            <p:nvPr/>
          </p:nvSpPr>
          <p:spPr>
            <a:xfrm>
              <a:off x="6448217" y="4590714"/>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670" name="rc670"/>
            <p:cNvSpPr/>
            <p:nvPr/>
          </p:nvSpPr>
          <p:spPr>
            <a:xfrm>
              <a:off x="6703187" y="4590714"/>
              <a:ext cx="254970" cy="160778"/>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71" name="rc671"/>
            <p:cNvSpPr/>
            <p:nvPr/>
          </p:nvSpPr>
          <p:spPr>
            <a:xfrm>
              <a:off x="6958158" y="4590714"/>
              <a:ext cx="254970" cy="160778"/>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672" name="rc672"/>
            <p:cNvSpPr/>
            <p:nvPr/>
          </p:nvSpPr>
          <p:spPr>
            <a:xfrm>
              <a:off x="7213128" y="4590714"/>
              <a:ext cx="254970" cy="160778"/>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73" name="rc673"/>
            <p:cNvSpPr/>
            <p:nvPr/>
          </p:nvSpPr>
          <p:spPr>
            <a:xfrm>
              <a:off x="7468098" y="4590714"/>
              <a:ext cx="254970" cy="160778"/>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674" name="rc674"/>
            <p:cNvSpPr/>
            <p:nvPr/>
          </p:nvSpPr>
          <p:spPr>
            <a:xfrm>
              <a:off x="7723068" y="4590714"/>
              <a:ext cx="254970" cy="160778"/>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75" name="rc675"/>
            <p:cNvSpPr/>
            <p:nvPr/>
          </p:nvSpPr>
          <p:spPr>
            <a:xfrm>
              <a:off x="7978039" y="4590714"/>
              <a:ext cx="254970" cy="160778"/>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676" name="rc676"/>
            <p:cNvSpPr/>
            <p:nvPr/>
          </p:nvSpPr>
          <p:spPr>
            <a:xfrm>
              <a:off x="8233009" y="4590714"/>
              <a:ext cx="254970" cy="160778"/>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677" name="rc677"/>
            <p:cNvSpPr/>
            <p:nvPr/>
          </p:nvSpPr>
          <p:spPr>
            <a:xfrm>
              <a:off x="8487979" y="4590714"/>
              <a:ext cx="254970" cy="160778"/>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678" name="rc678"/>
            <p:cNvSpPr/>
            <p:nvPr/>
          </p:nvSpPr>
          <p:spPr>
            <a:xfrm>
              <a:off x="2113723" y="1696707"/>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79" name="rc679"/>
            <p:cNvSpPr/>
            <p:nvPr/>
          </p:nvSpPr>
          <p:spPr>
            <a:xfrm>
              <a:off x="2368694" y="1696707"/>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80" name="rc680"/>
            <p:cNvSpPr/>
            <p:nvPr/>
          </p:nvSpPr>
          <p:spPr>
            <a:xfrm>
              <a:off x="2623664" y="1696707"/>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81" name="rc681"/>
            <p:cNvSpPr/>
            <p:nvPr/>
          </p:nvSpPr>
          <p:spPr>
            <a:xfrm>
              <a:off x="2878634" y="1696707"/>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82" name="rc682"/>
            <p:cNvSpPr/>
            <p:nvPr/>
          </p:nvSpPr>
          <p:spPr>
            <a:xfrm>
              <a:off x="3133604" y="1696707"/>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83" name="rc683"/>
            <p:cNvSpPr/>
            <p:nvPr/>
          </p:nvSpPr>
          <p:spPr>
            <a:xfrm>
              <a:off x="3388575" y="1696707"/>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84" name="rc684"/>
            <p:cNvSpPr/>
            <p:nvPr/>
          </p:nvSpPr>
          <p:spPr>
            <a:xfrm>
              <a:off x="3643545" y="1696707"/>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85" name="rc685"/>
            <p:cNvSpPr/>
            <p:nvPr/>
          </p:nvSpPr>
          <p:spPr>
            <a:xfrm>
              <a:off x="3898515" y="1696707"/>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686" name="rc686"/>
            <p:cNvSpPr/>
            <p:nvPr/>
          </p:nvSpPr>
          <p:spPr>
            <a:xfrm>
              <a:off x="4153485" y="1696707"/>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87" name="rc687"/>
            <p:cNvSpPr/>
            <p:nvPr/>
          </p:nvSpPr>
          <p:spPr>
            <a:xfrm>
              <a:off x="4408455" y="1696707"/>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88" name="rc688"/>
            <p:cNvSpPr/>
            <p:nvPr/>
          </p:nvSpPr>
          <p:spPr>
            <a:xfrm>
              <a:off x="4663426" y="1696707"/>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89" name="rc689"/>
            <p:cNvSpPr/>
            <p:nvPr/>
          </p:nvSpPr>
          <p:spPr>
            <a:xfrm>
              <a:off x="4918396" y="1696707"/>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90" name="rc690"/>
            <p:cNvSpPr/>
            <p:nvPr/>
          </p:nvSpPr>
          <p:spPr>
            <a:xfrm>
              <a:off x="5173366" y="1696707"/>
              <a:ext cx="254970" cy="160778"/>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691" name="rc691"/>
            <p:cNvSpPr/>
            <p:nvPr/>
          </p:nvSpPr>
          <p:spPr>
            <a:xfrm>
              <a:off x="5428336" y="1696707"/>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92" name="rc692"/>
            <p:cNvSpPr/>
            <p:nvPr/>
          </p:nvSpPr>
          <p:spPr>
            <a:xfrm>
              <a:off x="5683307" y="1696707"/>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93" name="rc693"/>
            <p:cNvSpPr/>
            <p:nvPr/>
          </p:nvSpPr>
          <p:spPr>
            <a:xfrm>
              <a:off x="5938277" y="1696707"/>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94" name="rc694"/>
            <p:cNvSpPr/>
            <p:nvPr/>
          </p:nvSpPr>
          <p:spPr>
            <a:xfrm>
              <a:off x="6193247" y="1696707"/>
              <a:ext cx="254970" cy="160778"/>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95" name="rc695"/>
            <p:cNvSpPr/>
            <p:nvPr/>
          </p:nvSpPr>
          <p:spPr>
            <a:xfrm>
              <a:off x="6448217" y="1696707"/>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96" name="rc696"/>
            <p:cNvSpPr/>
            <p:nvPr/>
          </p:nvSpPr>
          <p:spPr>
            <a:xfrm>
              <a:off x="6703187" y="1696707"/>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97" name="rc697"/>
            <p:cNvSpPr/>
            <p:nvPr/>
          </p:nvSpPr>
          <p:spPr>
            <a:xfrm>
              <a:off x="6958158" y="1696707"/>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98" name="rc698"/>
            <p:cNvSpPr/>
            <p:nvPr/>
          </p:nvSpPr>
          <p:spPr>
            <a:xfrm>
              <a:off x="7213128" y="1696707"/>
              <a:ext cx="254970" cy="160778"/>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99" name="rc699"/>
            <p:cNvSpPr/>
            <p:nvPr/>
          </p:nvSpPr>
          <p:spPr>
            <a:xfrm>
              <a:off x="7468098" y="1696707"/>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700" name="rc700"/>
            <p:cNvSpPr/>
            <p:nvPr/>
          </p:nvSpPr>
          <p:spPr>
            <a:xfrm>
              <a:off x="7723068" y="1696707"/>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701" name="rc701"/>
            <p:cNvSpPr/>
            <p:nvPr/>
          </p:nvSpPr>
          <p:spPr>
            <a:xfrm>
              <a:off x="7978039" y="1696707"/>
              <a:ext cx="254970" cy="160778"/>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702" name="rc702"/>
            <p:cNvSpPr/>
            <p:nvPr/>
          </p:nvSpPr>
          <p:spPr>
            <a:xfrm>
              <a:off x="8233009" y="1696707"/>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03" name="rc703"/>
            <p:cNvSpPr/>
            <p:nvPr/>
          </p:nvSpPr>
          <p:spPr>
            <a:xfrm>
              <a:off x="8487979" y="1696707"/>
              <a:ext cx="254970" cy="160778"/>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04" name="rc704"/>
            <p:cNvSpPr/>
            <p:nvPr/>
          </p:nvSpPr>
          <p:spPr>
            <a:xfrm>
              <a:off x="2113723" y="3304489"/>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705" name="rc705"/>
            <p:cNvSpPr/>
            <p:nvPr/>
          </p:nvSpPr>
          <p:spPr>
            <a:xfrm>
              <a:off x="2368694" y="3304489"/>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706" name="rc706"/>
            <p:cNvSpPr/>
            <p:nvPr/>
          </p:nvSpPr>
          <p:spPr>
            <a:xfrm>
              <a:off x="2623664" y="3304489"/>
              <a:ext cx="254970" cy="160778"/>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707" name="rc707"/>
            <p:cNvSpPr/>
            <p:nvPr/>
          </p:nvSpPr>
          <p:spPr>
            <a:xfrm>
              <a:off x="2878634" y="3304489"/>
              <a:ext cx="254970" cy="160778"/>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708" name="rc708"/>
            <p:cNvSpPr/>
            <p:nvPr/>
          </p:nvSpPr>
          <p:spPr>
            <a:xfrm>
              <a:off x="3133604" y="3304489"/>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709" name="rc709"/>
            <p:cNvSpPr/>
            <p:nvPr/>
          </p:nvSpPr>
          <p:spPr>
            <a:xfrm>
              <a:off x="3388575" y="3304489"/>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710" name="rc710"/>
            <p:cNvSpPr/>
            <p:nvPr/>
          </p:nvSpPr>
          <p:spPr>
            <a:xfrm>
              <a:off x="3643545" y="3304489"/>
              <a:ext cx="254970" cy="160778"/>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11" name="rc711"/>
            <p:cNvSpPr/>
            <p:nvPr/>
          </p:nvSpPr>
          <p:spPr>
            <a:xfrm>
              <a:off x="3898515" y="3304489"/>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712" name="rc712"/>
            <p:cNvSpPr/>
            <p:nvPr/>
          </p:nvSpPr>
          <p:spPr>
            <a:xfrm>
              <a:off x="4153485" y="3304489"/>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713" name="rc713"/>
            <p:cNvSpPr/>
            <p:nvPr/>
          </p:nvSpPr>
          <p:spPr>
            <a:xfrm>
              <a:off x="4408455" y="3304489"/>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14" name="rc714"/>
            <p:cNvSpPr/>
            <p:nvPr/>
          </p:nvSpPr>
          <p:spPr>
            <a:xfrm>
              <a:off x="4663426" y="3304489"/>
              <a:ext cx="254970" cy="160778"/>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15" name="rc715"/>
            <p:cNvSpPr/>
            <p:nvPr/>
          </p:nvSpPr>
          <p:spPr>
            <a:xfrm>
              <a:off x="4918396" y="3304489"/>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16" name="rc716"/>
            <p:cNvSpPr/>
            <p:nvPr/>
          </p:nvSpPr>
          <p:spPr>
            <a:xfrm>
              <a:off x="5173366" y="3304489"/>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17" name="rc717"/>
            <p:cNvSpPr/>
            <p:nvPr/>
          </p:nvSpPr>
          <p:spPr>
            <a:xfrm>
              <a:off x="5428336" y="3304489"/>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18" name="rc718"/>
            <p:cNvSpPr/>
            <p:nvPr/>
          </p:nvSpPr>
          <p:spPr>
            <a:xfrm>
              <a:off x="5683307" y="3304489"/>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19" name="rc719"/>
            <p:cNvSpPr/>
            <p:nvPr/>
          </p:nvSpPr>
          <p:spPr>
            <a:xfrm>
              <a:off x="5938277" y="3304489"/>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20" name="rc720"/>
            <p:cNvSpPr/>
            <p:nvPr/>
          </p:nvSpPr>
          <p:spPr>
            <a:xfrm>
              <a:off x="6193247" y="3304489"/>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21" name="rc721"/>
            <p:cNvSpPr/>
            <p:nvPr/>
          </p:nvSpPr>
          <p:spPr>
            <a:xfrm>
              <a:off x="6448217" y="3304489"/>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22" name="rc722"/>
            <p:cNvSpPr/>
            <p:nvPr/>
          </p:nvSpPr>
          <p:spPr>
            <a:xfrm>
              <a:off x="6703187" y="3304489"/>
              <a:ext cx="254970" cy="160778"/>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23" name="rc723"/>
            <p:cNvSpPr/>
            <p:nvPr/>
          </p:nvSpPr>
          <p:spPr>
            <a:xfrm>
              <a:off x="6958158" y="3304489"/>
              <a:ext cx="254970" cy="160778"/>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24" name="rc724"/>
            <p:cNvSpPr/>
            <p:nvPr/>
          </p:nvSpPr>
          <p:spPr>
            <a:xfrm>
              <a:off x="7213128" y="3304489"/>
              <a:ext cx="254970" cy="160778"/>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25" name="rc725"/>
            <p:cNvSpPr/>
            <p:nvPr/>
          </p:nvSpPr>
          <p:spPr>
            <a:xfrm>
              <a:off x="7468098" y="3304489"/>
              <a:ext cx="254970" cy="160778"/>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726" name="rc726"/>
            <p:cNvSpPr/>
            <p:nvPr/>
          </p:nvSpPr>
          <p:spPr>
            <a:xfrm>
              <a:off x="7723068" y="3304489"/>
              <a:ext cx="254970" cy="160778"/>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727" name="rc727"/>
            <p:cNvSpPr/>
            <p:nvPr/>
          </p:nvSpPr>
          <p:spPr>
            <a:xfrm>
              <a:off x="7978039" y="3304489"/>
              <a:ext cx="254970" cy="160778"/>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728" name="rc728"/>
            <p:cNvSpPr/>
            <p:nvPr/>
          </p:nvSpPr>
          <p:spPr>
            <a:xfrm>
              <a:off x="8233009" y="3304489"/>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729" name="rc729"/>
            <p:cNvSpPr/>
            <p:nvPr/>
          </p:nvSpPr>
          <p:spPr>
            <a:xfrm>
              <a:off x="8487979" y="3304489"/>
              <a:ext cx="254970" cy="160778"/>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730" name="tx730"/>
            <p:cNvSpPr/>
            <p:nvPr/>
          </p:nvSpPr>
          <p:spPr>
            <a:xfrm>
              <a:off x="2180919"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1" name="tx731"/>
            <p:cNvSpPr/>
            <p:nvPr/>
          </p:nvSpPr>
          <p:spPr>
            <a:xfrm>
              <a:off x="2435889"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2" name="tx732"/>
            <p:cNvSpPr/>
            <p:nvPr/>
          </p:nvSpPr>
          <p:spPr>
            <a:xfrm>
              <a:off x="2690859"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3" name="tx733"/>
            <p:cNvSpPr/>
            <p:nvPr/>
          </p:nvSpPr>
          <p:spPr>
            <a:xfrm>
              <a:off x="2945830"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34" name="tx734"/>
            <p:cNvSpPr/>
            <p:nvPr/>
          </p:nvSpPr>
          <p:spPr>
            <a:xfrm>
              <a:off x="3200800"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5" name="tx735"/>
            <p:cNvSpPr/>
            <p:nvPr/>
          </p:nvSpPr>
          <p:spPr>
            <a:xfrm>
              <a:off x="3455770"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36" name="tx736"/>
            <p:cNvSpPr/>
            <p:nvPr/>
          </p:nvSpPr>
          <p:spPr>
            <a:xfrm>
              <a:off x="3710740"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37" name="tx737"/>
            <p:cNvSpPr/>
            <p:nvPr/>
          </p:nvSpPr>
          <p:spPr>
            <a:xfrm>
              <a:off x="3965710"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38" name="tx738"/>
            <p:cNvSpPr/>
            <p:nvPr/>
          </p:nvSpPr>
          <p:spPr>
            <a:xfrm>
              <a:off x="4220681"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39" name="tx739"/>
            <p:cNvSpPr/>
            <p:nvPr/>
          </p:nvSpPr>
          <p:spPr>
            <a:xfrm>
              <a:off x="4475651"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0" name="tx740"/>
            <p:cNvSpPr/>
            <p:nvPr/>
          </p:nvSpPr>
          <p:spPr>
            <a:xfrm>
              <a:off x="4730621"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41" name="tx741"/>
            <p:cNvSpPr/>
            <p:nvPr/>
          </p:nvSpPr>
          <p:spPr>
            <a:xfrm>
              <a:off x="4985591"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742" name="tx742"/>
            <p:cNvSpPr/>
            <p:nvPr/>
          </p:nvSpPr>
          <p:spPr>
            <a:xfrm>
              <a:off x="5240562"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743" name="tx743"/>
            <p:cNvSpPr/>
            <p:nvPr/>
          </p:nvSpPr>
          <p:spPr>
            <a:xfrm>
              <a:off x="5495532"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44" name="tx744"/>
            <p:cNvSpPr/>
            <p:nvPr/>
          </p:nvSpPr>
          <p:spPr>
            <a:xfrm>
              <a:off x="5750502"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45" name="tx745"/>
            <p:cNvSpPr/>
            <p:nvPr/>
          </p:nvSpPr>
          <p:spPr>
            <a:xfrm>
              <a:off x="6005472"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746" name="tx746"/>
            <p:cNvSpPr/>
            <p:nvPr/>
          </p:nvSpPr>
          <p:spPr>
            <a:xfrm>
              <a:off x="6260442"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747" name="tx747"/>
            <p:cNvSpPr/>
            <p:nvPr/>
          </p:nvSpPr>
          <p:spPr>
            <a:xfrm>
              <a:off x="6515413"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48" name="tx748"/>
            <p:cNvSpPr/>
            <p:nvPr/>
          </p:nvSpPr>
          <p:spPr>
            <a:xfrm>
              <a:off x="6770383"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49" name="tx749"/>
            <p:cNvSpPr/>
            <p:nvPr/>
          </p:nvSpPr>
          <p:spPr>
            <a:xfrm>
              <a:off x="7025353"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50" name="tx750"/>
            <p:cNvSpPr/>
            <p:nvPr/>
          </p:nvSpPr>
          <p:spPr>
            <a:xfrm>
              <a:off x="7280323"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1" name="tx751"/>
            <p:cNvSpPr/>
            <p:nvPr/>
          </p:nvSpPr>
          <p:spPr>
            <a:xfrm>
              <a:off x="7535293"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2" name="tx752"/>
            <p:cNvSpPr/>
            <p:nvPr/>
          </p:nvSpPr>
          <p:spPr>
            <a:xfrm>
              <a:off x="7790264"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53" name="tx753"/>
            <p:cNvSpPr/>
            <p:nvPr/>
          </p:nvSpPr>
          <p:spPr>
            <a:xfrm>
              <a:off x="8045234"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54" name="tx754"/>
            <p:cNvSpPr/>
            <p:nvPr/>
          </p:nvSpPr>
          <p:spPr>
            <a:xfrm>
              <a:off x="8300204"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5" name="tx755"/>
            <p:cNvSpPr/>
            <p:nvPr/>
          </p:nvSpPr>
          <p:spPr>
            <a:xfrm>
              <a:off x="8555174" y="125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56" name="tx756"/>
            <p:cNvSpPr/>
            <p:nvPr/>
          </p:nvSpPr>
          <p:spPr>
            <a:xfrm>
              <a:off x="2180919"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57" name="tx757"/>
            <p:cNvSpPr/>
            <p:nvPr/>
          </p:nvSpPr>
          <p:spPr>
            <a:xfrm>
              <a:off x="2945830"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758" name="tx758"/>
            <p:cNvSpPr/>
            <p:nvPr/>
          </p:nvSpPr>
          <p:spPr>
            <a:xfrm>
              <a:off x="3200800"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759" name="tx759"/>
            <p:cNvSpPr/>
            <p:nvPr/>
          </p:nvSpPr>
          <p:spPr>
            <a:xfrm>
              <a:off x="3455770"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60" name="tx760"/>
            <p:cNvSpPr/>
            <p:nvPr/>
          </p:nvSpPr>
          <p:spPr>
            <a:xfrm>
              <a:off x="3710740"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761" name="tx761"/>
            <p:cNvSpPr/>
            <p:nvPr/>
          </p:nvSpPr>
          <p:spPr>
            <a:xfrm>
              <a:off x="3965710"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62" name="tx762"/>
            <p:cNvSpPr/>
            <p:nvPr/>
          </p:nvSpPr>
          <p:spPr>
            <a:xfrm>
              <a:off x="4220681"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763" name="tx763"/>
            <p:cNvSpPr/>
            <p:nvPr/>
          </p:nvSpPr>
          <p:spPr>
            <a:xfrm>
              <a:off x="4475651"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764" name="tx764"/>
            <p:cNvSpPr/>
            <p:nvPr/>
          </p:nvSpPr>
          <p:spPr>
            <a:xfrm>
              <a:off x="4730621"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765" name="tx765"/>
            <p:cNvSpPr/>
            <p:nvPr/>
          </p:nvSpPr>
          <p:spPr>
            <a:xfrm>
              <a:off x="4985591"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766" name="tx766"/>
            <p:cNvSpPr/>
            <p:nvPr/>
          </p:nvSpPr>
          <p:spPr>
            <a:xfrm>
              <a:off x="5240562"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67" name="tx767"/>
            <p:cNvSpPr/>
            <p:nvPr/>
          </p:nvSpPr>
          <p:spPr>
            <a:xfrm>
              <a:off x="5495532"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68" name="tx768"/>
            <p:cNvSpPr/>
            <p:nvPr/>
          </p:nvSpPr>
          <p:spPr>
            <a:xfrm>
              <a:off x="5750502" y="36659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69" name="tx769"/>
            <p:cNvSpPr/>
            <p:nvPr/>
          </p:nvSpPr>
          <p:spPr>
            <a:xfrm>
              <a:off x="6005472"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70" name="tx770"/>
            <p:cNvSpPr/>
            <p:nvPr/>
          </p:nvSpPr>
          <p:spPr>
            <a:xfrm>
              <a:off x="6260442"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71" name="tx771"/>
            <p:cNvSpPr/>
            <p:nvPr/>
          </p:nvSpPr>
          <p:spPr>
            <a:xfrm>
              <a:off x="6515413"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72" name="tx772"/>
            <p:cNvSpPr/>
            <p:nvPr/>
          </p:nvSpPr>
          <p:spPr>
            <a:xfrm>
              <a:off x="6770383"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73" name="tx773"/>
            <p:cNvSpPr/>
            <p:nvPr/>
          </p:nvSpPr>
          <p:spPr>
            <a:xfrm>
              <a:off x="7025353"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74" name="tx774"/>
            <p:cNvSpPr/>
            <p:nvPr/>
          </p:nvSpPr>
          <p:spPr>
            <a:xfrm>
              <a:off x="7280323" y="36659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75" name="tx775"/>
            <p:cNvSpPr/>
            <p:nvPr/>
          </p:nvSpPr>
          <p:spPr>
            <a:xfrm>
              <a:off x="7535293" y="36659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76" name="tx776"/>
            <p:cNvSpPr/>
            <p:nvPr/>
          </p:nvSpPr>
          <p:spPr>
            <a:xfrm>
              <a:off x="7790264" y="366594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777" name="tx777"/>
            <p:cNvSpPr/>
            <p:nvPr/>
          </p:nvSpPr>
          <p:spPr>
            <a:xfrm>
              <a:off x="8045234"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778" name="tx778"/>
            <p:cNvSpPr/>
            <p:nvPr/>
          </p:nvSpPr>
          <p:spPr>
            <a:xfrm>
              <a:off x="8300204"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79" name="tx779"/>
            <p:cNvSpPr/>
            <p:nvPr/>
          </p:nvSpPr>
          <p:spPr>
            <a:xfrm>
              <a:off x="8555174"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780" name="tx780"/>
            <p:cNvSpPr/>
            <p:nvPr/>
          </p:nvSpPr>
          <p:spPr>
            <a:xfrm>
              <a:off x="2180919"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781" name="tx781"/>
            <p:cNvSpPr/>
            <p:nvPr/>
          </p:nvSpPr>
          <p:spPr>
            <a:xfrm>
              <a:off x="2435889"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82" name="tx782"/>
            <p:cNvSpPr/>
            <p:nvPr/>
          </p:nvSpPr>
          <p:spPr>
            <a:xfrm>
              <a:off x="2690859"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83" name="tx783"/>
            <p:cNvSpPr/>
            <p:nvPr/>
          </p:nvSpPr>
          <p:spPr>
            <a:xfrm>
              <a:off x="2945830"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784" name="tx784"/>
            <p:cNvSpPr/>
            <p:nvPr/>
          </p:nvSpPr>
          <p:spPr>
            <a:xfrm>
              <a:off x="3200800"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85" name="tx785"/>
            <p:cNvSpPr/>
            <p:nvPr/>
          </p:nvSpPr>
          <p:spPr>
            <a:xfrm>
              <a:off x="3455770"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786" name="tx786"/>
            <p:cNvSpPr/>
            <p:nvPr/>
          </p:nvSpPr>
          <p:spPr>
            <a:xfrm>
              <a:off x="3710740" y="237971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787" name="tx787"/>
            <p:cNvSpPr/>
            <p:nvPr/>
          </p:nvSpPr>
          <p:spPr>
            <a:xfrm>
              <a:off x="3965710"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788" name="tx788"/>
            <p:cNvSpPr/>
            <p:nvPr/>
          </p:nvSpPr>
          <p:spPr>
            <a:xfrm>
              <a:off x="4220681"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789" name="tx789"/>
            <p:cNvSpPr/>
            <p:nvPr/>
          </p:nvSpPr>
          <p:spPr>
            <a:xfrm>
              <a:off x="4475651"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0" name="tx790"/>
            <p:cNvSpPr/>
            <p:nvPr/>
          </p:nvSpPr>
          <p:spPr>
            <a:xfrm>
              <a:off x="4730621"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1" name="tx791"/>
            <p:cNvSpPr/>
            <p:nvPr/>
          </p:nvSpPr>
          <p:spPr>
            <a:xfrm>
              <a:off x="4985591"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2" name="tx792"/>
            <p:cNvSpPr/>
            <p:nvPr/>
          </p:nvSpPr>
          <p:spPr>
            <a:xfrm>
              <a:off x="5240562"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3" name="tx793"/>
            <p:cNvSpPr/>
            <p:nvPr/>
          </p:nvSpPr>
          <p:spPr>
            <a:xfrm>
              <a:off x="5495532"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4" name="tx794"/>
            <p:cNvSpPr/>
            <p:nvPr/>
          </p:nvSpPr>
          <p:spPr>
            <a:xfrm>
              <a:off x="5750502"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5" name="tx795"/>
            <p:cNvSpPr/>
            <p:nvPr/>
          </p:nvSpPr>
          <p:spPr>
            <a:xfrm>
              <a:off x="6005472"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6" name="tx796"/>
            <p:cNvSpPr/>
            <p:nvPr/>
          </p:nvSpPr>
          <p:spPr>
            <a:xfrm>
              <a:off x="6260442"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7" name="tx797"/>
            <p:cNvSpPr/>
            <p:nvPr/>
          </p:nvSpPr>
          <p:spPr>
            <a:xfrm>
              <a:off x="6515413"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8" name="tx798"/>
            <p:cNvSpPr/>
            <p:nvPr/>
          </p:nvSpPr>
          <p:spPr>
            <a:xfrm>
              <a:off x="6770383"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799" name="tx799"/>
            <p:cNvSpPr/>
            <p:nvPr/>
          </p:nvSpPr>
          <p:spPr>
            <a:xfrm>
              <a:off x="7025353"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0" name="tx800"/>
            <p:cNvSpPr/>
            <p:nvPr/>
          </p:nvSpPr>
          <p:spPr>
            <a:xfrm>
              <a:off x="7280323"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1" name="tx801"/>
            <p:cNvSpPr/>
            <p:nvPr/>
          </p:nvSpPr>
          <p:spPr>
            <a:xfrm>
              <a:off x="7535293"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2" name="tx802"/>
            <p:cNvSpPr/>
            <p:nvPr/>
          </p:nvSpPr>
          <p:spPr>
            <a:xfrm>
              <a:off x="7790264"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03" name="tx803"/>
            <p:cNvSpPr/>
            <p:nvPr/>
          </p:nvSpPr>
          <p:spPr>
            <a:xfrm>
              <a:off x="8045234"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04" name="tx804"/>
            <p:cNvSpPr/>
            <p:nvPr/>
          </p:nvSpPr>
          <p:spPr>
            <a:xfrm>
              <a:off x="8300204"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05" name="tx805"/>
            <p:cNvSpPr/>
            <p:nvPr/>
          </p:nvSpPr>
          <p:spPr>
            <a:xfrm>
              <a:off x="8555174" y="23797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06" name="tx806"/>
            <p:cNvSpPr/>
            <p:nvPr/>
          </p:nvSpPr>
          <p:spPr>
            <a:xfrm>
              <a:off x="2180919"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07" name="tx807"/>
            <p:cNvSpPr/>
            <p:nvPr/>
          </p:nvSpPr>
          <p:spPr>
            <a:xfrm>
              <a:off x="2435889" y="22189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08" name="tx808"/>
            <p:cNvSpPr/>
            <p:nvPr/>
          </p:nvSpPr>
          <p:spPr>
            <a:xfrm>
              <a:off x="2690859"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09" name="tx809"/>
            <p:cNvSpPr/>
            <p:nvPr/>
          </p:nvSpPr>
          <p:spPr>
            <a:xfrm>
              <a:off x="2945830"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0" name="tx810"/>
            <p:cNvSpPr/>
            <p:nvPr/>
          </p:nvSpPr>
          <p:spPr>
            <a:xfrm>
              <a:off x="3200800"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1" name="tx811"/>
            <p:cNvSpPr/>
            <p:nvPr/>
          </p:nvSpPr>
          <p:spPr>
            <a:xfrm>
              <a:off x="3455770"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2" name="tx812"/>
            <p:cNvSpPr/>
            <p:nvPr/>
          </p:nvSpPr>
          <p:spPr>
            <a:xfrm>
              <a:off x="3710740"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3" name="tx813"/>
            <p:cNvSpPr/>
            <p:nvPr/>
          </p:nvSpPr>
          <p:spPr>
            <a:xfrm>
              <a:off x="3965710"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14" name="tx814"/>
            <p:cNvSpPr/>
            <p:nvPr/>
          </p:nvSpPr>
          <p:spPr>
            <a:xfrm>
              <a:off x="4220681"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15" name="tx815"/>
            <p:cNvSpPr/>
            <p:nvPr/>
          </p:nvSpPr>
          <p:spPr>
            <a:xfrm>
              <a:off x="4475651"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16" name="tx816"/>
            <p:cNvSpPr/>
            <p:nvPr/>
          </p:nvSpPr>
          <p:spPr>
            <a:xfrm>
              <a:off x="4730621"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17" name="tx817"/>
            <p:cNvSpPr/>
            <p:nvPr/>
          </p:nvSpPr>
          <p:spPr>
            <a:xfrm>
              <a:off x="4985591"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818" name="tx818"/>
            <p:cNvSpPr/>
            <p:nvPr/>
          </p:nvSpPr>
          <p:spPr>
            <a:xfrm>
              <a:off x="5240562"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19" name="tx819"/>
            <p:cNvSpPr/>
            <p:nvPr/>
          </p:nvSpPr>
          <p:spPr>
            <a:xfrm>
              <a:off x="5495532"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20" name="tx820"/>
            <p:cNvSpPr/>
            <p:nvPr/>
          </p:nvSpPr>
          <p:spPr>
            <a:xfrm>
              <a:off x="5750502"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21" name="tx821"/>
            <p:cNvSpPr/>
            <p:nvPr/>
          </p:nvSpPr>
          <p:spPr>
            <a:xfrm>
              <a:off x="6005472"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2" name="tx822"/>
            <p:cNvSpPr/>
            <p:nvPr/>
          </p:nvSpPr>
          <p:spPr>
            <a:xfrm>
              <a:off x="6260442"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23" name="tx823"/>
            <p:cNvSpPr/>
            <p:nvPr/>
          </p:nvSpPr>
          <p:spPr>
            <a:xfrm>
              <a:off x="6515413"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24" name="tx824"/>
            <p:cNvSpPr/>
            <p:nvPr/>
          </p:nvSpPr>
          <p:spPr>
            <a:xfrm>
              <a:off x="6770383"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5" name="tx825"/>
            <p:cNvSpPr/>
            <p:nvPr/>
          </p:nvSpPr>
          <p:spPr>
            <a:xfrm>
              <a:off x="7025353"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26" name="tx826"/>
            <p:cNvSpPr/>
            <p:nvPr/>
          </p:nvSpPr>
          <p:spPr>
            <a:xfrm>
              <a:off x="7280323"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27" name="tx827"/>
            <p:cNvSpPr/>
            <p:nvPr/>
          </p:nvSpPr>
          <p:spPr>
            <a:xfrm>
              <a:off x="7535293" y="222063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28" name="tx828"/>
            <p:cNvSpPr/>
            <p:nvPr/>
          </p:nvSpPr>
          <p:spPr>
            <a:xfrm>
              <a:off x="7790264"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829" name="tx829"/>
            <p:cNvSpPr/>
            <p:nvPr/>
          </p:nvSpPr>
          <p:spPr>
            <a:xfrm>
              <a:off x="8045234"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830" name="tx830"/>
            <p:cNvSpPr/>
            <p:nvPr/>
          </p:nvSpPr>
          <p:spPr>
            <a:xfrm>
              <a:off x="8300204"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31" name="tx831"/>
            <p:cNvSpPr/>
            <p:nvPr/>
          </p:nvSpPr>
          <p:spPr>
            <a:xfrm>
              <a:off x="8555174" y="221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32" name="tx832"/>
            <p:cNvSpPr/>
            <p:nvPr/>
          </p:nvSpPr>
          <p:spPr>
            <a:xfrm>
              <a:off x="2180919"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33" name="tx833"/>
            <p:cNvSpPr/>
            <p:nvPr/>
          </p:nvSpPr>
          <p:spPr>
            <a:xfrm>
              <a:off x="2435889"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34" name="tx834"/>
            <p:cNvSpPr/>
            <p:nvPr/>
          </p:nvSpPr>
          <p:spPr>
            <a:xfrm>
              <a:off x="2690859"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35" name="tx835"/>
            <p:cNvSpPr/>
            <p:nvPr/>
          </p:nvSpPr>
          <p:spPr>
            <a:xfrm>
              <a:off x="2945830"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36" name="tx836"/>
            <p:cNvSpPr/>
            <p:nvPr/>
          </p:nvSpPr>
          <p:spPr>
            <a:xfrm>
              <a:off x="3200800"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37" name="tx837"/>
            <p:cNvSpPr/>
            <p:nvPr/>
          </p:nvSpPr>
          <p:spPr>
            <a:xfrm>
              <a:off x="3455770"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38" name="tx838"/>
            <p:cNvSpPr/>
            <p:nvPr/>
          </p:nvSpPr>
          <p:spPr>
            <a:xfrm>
              <a:off x="3710740"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39" name="tx839"/>
            <p:cNvSpPr/>
            <p:nvPr/>
          </p:nvSpPr>
          <p:spPr>
            <a:xfrm>
              <a:off x="3965710"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0" name="tx840"/>
            <p:cNvSpPr/>
            <p:nvPr/>
          </p:nvSpPr>
          <p:spPr>
            <a:xfrm>
              <a:off x="4220681"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41" name="tx841"/>
            <p:cNvSpPr/>
            <p:nvPr/>
          </p:nvSpPr>
          <p:spPr>
            <a:xfrm>
              <a:off x="4475651"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42" name="tx842"/>
            <p:cNvSpPr/>
            <p:nvPr/>
          </p:nvSpPr>
          <p:spPr>
            <a:xfrm>
              <a:off x="4730621"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3" name="tx843"/>
            <p:cNvSpPr/>
            <p:nvPr/>
          </p:nvSpPr>
          <p:spPr>
            <a:xfrm>
              <a:off x="4985591"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4" name="tx844"/>
            <p:cNvSpPr/>
            <p:nvPr/>
          </p:nvSpPr>
          <p:spPr>
            <a:xfrm>
              <a:off x="5240562"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5" name="tx845"/>
            <p:cNvSpPr/>
            <p:nvPr/>
          </p:nvSpPr>
          <p:spPr>
            <a:xfrm>
              <a:off x="5495532"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6" name="tx846"/>
            <p:cNvSpPr/>
            <p:nvPr/>
          </p:nvSpPr>
          <p:spPr>
            <a:xfrm>
              <a:off x="5750502"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7" name="tx847"/>
            <p:cNvSpPr/>
            <p:nvPr/>
          </p:nvSpPr>
          <p:spPr>
            <a:xfrm>
              <a:off x="6005472"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48" name="tx848"/>
            <p:cNvSpPr/>
            <p:nvPr/>
          </p:nvSpPr>
          <p:spPr>
            <a:xfrm>
              <a:off x="6260442"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49" name="tx849"/>
            <p:cNvSpPr/>
            <p:nvPr/>
          </p:nvSpPr>
          <p:spPr>
            <a:xfrm>
              <a:off x="6515413"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0" name="tx850"/>
            <p:cNvSpPr/>
            <p:nvPr/>
          </p:nvSpPr>
          <p:spPr>
            <a:xfrm>
              <a:off x="6770383"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51" name="tx851"/>
            <p:cNvSpPr/>
            <p:nvPr/>
          </p:nvSpPr>
          <p:spPr>
            <a:xfrm>
              <a:off x="7025353"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2" name="tx852"/>
            <p:cNvSpPr/>
            <p:nvPr/>
          </p:nvSpPr>
          <p:spPr>
            <a:xfrm>
              <a:off x="7280323"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3" name="tx853"/>
            <p:cNvSpPr/>
            <p:nvPr/>
          </p:nvSpPr>
          <p:spPr>
            <a:xfrm>
              <a:off x="7535293"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4" name="tx854"/>
            <p:cNvSpPr/>
            <p:nvPr/>
          </p:nvSpPr>
          <p:spPr>
            <a:xfrm>
              <a:off x="7790264"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5" name="tx855"/>
            <p:cNvSpPr/>
            <p:nvPr/>
          </p:nvSpPr>
          <p:spPr>
            <a:xfrm>
              <a:off x="8045234"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6" name="tx856"/>
            <p:cNvSpPr/>
            <p:nvPr/>
          </p:nvSpPr>
          <p:spPr>
            <a:xfrm>
              <a:off x="8300204"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7" name="tx857"/>
            <p:cNvSpPr/>
            <p:nvPr/>
          </p:nvSpPr>
          <p:spPr>
            <a:xfrm>
              <a:off x="8555174" y="1415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58" name="tx858"/>
            <p:cNvSpPr/>
            <p:nvPr/>
          </p:nvSpPr>
          <p:spPr>
            <a:xfrm>
              <a:off x="2180919"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859" name="tx859"/>
            <p:cNvSpPr/>
            <p:nvPr/>
          </p:nvSpPr>
          <p:spPr>
            <a:xfrm>
              <a:off x="2435889" y="318360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860" name="tx860"/>
            <p:cNvSpPr/>
            <p:nvPr/>
          </p:nvSpPr>
          <p:spPr>
            <a:xfrm>
              <a:off x="2690859"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861" name="tx861"/>
            <p:cNvSpPr/>
            <p:nvPr/>
          </p:nvSpPr>
          <p:spPr>
            <a:xfrm>
              <a:off x="2945830"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62" name="tx862"/>
            <p:cNvSpPr/>
            <p:nvPr/>
          </p:nvSpPr>
          <p:spPr>
            <a:xfrm>
              <a:off x="3200800"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863" name="tx863"/>
            <p:cNvSpPr/>
            <p:nvPr/>
          </p:nvSpPr>
          <p:spPr>
            <a:xfrm>
              <a:off x="3455770"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864" name="tx864"/>
            <p:cNvSpPr/>
            <p:nvPr/>
          </p:nvSpPr>
          <p:spPr>
            <a:xfrm>
              <a:off x="3710740"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65" name="tx865"/>
            <p:cNvSpPr/>
            <p:nvPr/>
          </p:nvSpPr>
          <p:spPr>
            <a:xfrm>
              <a:off x="3965710"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66" name="tx866"/>
            <p:cNvSpPr/>
            <p:nvPr/>
          </p:nvSpPr>
          <p:spPr>
            <a:xfrm>
              <a:off x="4220681"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67" name="tx867"/>
            <p:cNvSpPr/>
            <p:nvPr/>
          </p:nvSpPr>
          <p:spPr>
            <a:xfrm>
              <a:off x="4475651"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68" name="tx868"/>
            <p:cNvSpPr/>
            <p:nvPr/>
          </p:nvSpPr>
          <p:spPr>
            <a:xfrm>
              <a:off x="4730621"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69" name="tx869"/>
            <p:cNvSpPr/>
            <p:nvPr/>
          </p:nvSpPr>
          <p:spPr>
            <a:xfrm>
              <a:off x="4985591"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870" name="tx870"/>
            <p:cNvSpPr/>
            <p:nvPr/>
          </p:nvSpPr>
          <p:spPr>
            <a:xfrm>
              <a:off x="5240562"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71" name="tx871"/>
            <p:cNvSpPr/>
            <p:nvPr/>
          </p:nvSpPr>
          <p:spPr>
            <a:xfrm>
              <a:off x="5495532"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72" name="tx872"/>
            <p:cNvSpPr/>
            <p:nvPr/>
          </p:nvSpPr>
          <p:spPr>
            <a:xfrm>
              <a:off x="5750502"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3" name="tx873"/>
            <p:cNvSpPr/>
            <p:nvPr/>
          </p:nvSpPr>
          <p:spPr>
            <a:xfrm>
              <a:off x="6005472"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74" name="tx874"/>
            <p:cNvSpPr/>
            <p:nvPr/>
          </p:nvSpPr>
          <p:spPr>
            <a:xfrm>
              <a:off x="6260442"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875" name="tx875"/>
            <p:cNvSpPr/>
            <p:nvPr/>
          </p:nvSpPr>
          <p:spPr>
            <a:xfrm>
              <a:off x="6515413"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76" name="tx876"/>
            <p:cNvSpPr/>
            <p:nvPr/>
          </p:nvSpPr>
          <p:spPr>
            <a:xfrm>
              <a:off x="6770383"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877" name="tx877"/>
            <p:cNvSpPr/>
            <p:nvPr/>
          </p:nvSpPr>
          <p:spPr>
            <a:xfrm>
              <a:off x="7025353"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878" name="tx878"/>
            <p:cNvSpPr/>
            <p:nvPr/>
          </p:nvSpPr>
          <p:spPr>
            <a:xfrm>
              <a:off x="7280323"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879" name="tx879"/>
            <p:cNvSpPr/>
            <p:nvPr/>
          </p:nvSpPr>
          <p:spPr>
            <a:xfrm>
              <a:off x="7535293"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80" name="tx880"/>
            <p:cNvSpPr/>
            <p:nvPr/>
          </p:nvSpPr>
          <p:spPr>
            <a:xfrm>
              <a:off x="7790264"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881" name="tx881"/>
            <p:cNvSpPr/>
            <p:nvPr/>
          </p:nvSpPr>
          <p:spPr>
            <a:xfrm>
              <a:off x="8045234"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882" name="tx882"/>
            <p:cNvSpPr/>
            <p:nvPr/>
          </p:nvSpPr>
          <p:spPr>
            <a:xfrm>
              <a:off x="8300204"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83" name="tx883"/>
            <p:cNvSpPr/>
            <p:nvPr/>
          </p:nvSpPr>
          <p:spPr>
            <a:xfrm>
              <a:off x="8555174" y="3183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884" name="tx884"/>
            <p:cNvSpPr/>
            <p:nvPr/>
          </p:nvSpPr>
          <p:spPr>
            <a:xfrm>
              <a:off x="2180919"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85" name="tx885"/>
            <p:cNvSpPr/>
            <p:nvPr/>
          </p:nvSpPr>
          <p:spPr>
            <a:xfrm>
              <a:off x="2435889"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86" name="tx886"/>
            <p:cNvSpPr/>
            <p:nvPr/>
          </p:nvSpPr>
          <p:spPr>
            <a:xfrm>
              <a:off x="2690859" y="382809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887" name="tx887"/>
            <p:cNvSpPr/>
            <p:nvPr/>
          </p:nvSpPr>
          <p:spPr>
            <a:xfrm>
              <a:off x="2945830" y="382841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88" name="tx888"/>
            <p:cNvSpPr/>
            <p:nvPr/>
          </p:nvSpPr>
          <p:spPr>
            <a:xfrm>
              <a:off x="3200800"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89" name="tx889"/>
            <p:cNvSpPr/>
            <p:nvPr/>
          </p:nvSpPr>
          <p:spPr>
            <a:xfrm>
              <a:off x="3455770" y="3829419"/>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890" name="tx890"/>
            <p:cNvSpPr/>
            <p:nvPr/>
          </p:nvSpPr>
          <p:spPr>
            <a:xfrm>
              <a:off x="3710740"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891" name="tx891"/>
            <p:cNvSpPr/>
            <p:nvPr/>
          </p:nvSpPr>
          <p:spPr>
            <a:xfrm>
              <a:off x="3965710"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92" name="tx892"/>
            <p:cNvSpPr/>
            <p:nvPr/>
          </p:nvSpPr>
          <p:spPr>
            <a:xfrm>
              <a:off x="4220681"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893" name="tx893"/>
            <p:cNvSpPr/>
            <p:nvPr/>
          </p:nvSpPr>
          <p:spPr>
            <a:xfrm>
              <a:off x="4475651" y="382841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894" name="tx894"/>
            <p:cNvSpPr/>
            <p:nvPr/>
          </p:nvSpPr>
          <p:spPr>
            <a:xfrm>
              <a:off x="4730621"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895" name="tx895"/>
            <p:cNvSpPr/>
            <p:nvPr/>
          </p:nvSpPr>
          <p:spPr>
            <a:xfrm>
              <a:off x="4985591"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896" name="tx896"/>
            <p:cNvSpPr/>
            <p:nvPr/>
          </p:nvSpPr>
          <p:spPr>
            <a:xfrm>
              <a:off x="5240562"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897" name="tx897"/>
            <p:cNvSpPr/>
            <p:nvPr/>
          </p:nvSpPr>
          <p:spPr>
            <a:xfrm>
              <a:off x="5495532"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898" name="tx898"/>
            <p:cNvSpPr/>
            <p:nvPr/>
          </p:nvSpPr>
          <p:spPr>
            <a:xfrm>
              <a:off x="5750502"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899" name="tx899"/>
            <p:cNvSpPr/>
            <p:nvPr/>
          </p:nvSpPr>
          <p:spPr>
            <a:xfrm>
              <a:off x="6005472"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900" name="tx900"/>
            <p:cNvSpPr/>
            <p:nvPr/>
          </p:nvSpPr>
          <p:spPr>
            <a:xfrm>
              <a:off x="6260442"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01" name="tx901"/>
            <p:cNvSpPr/>
            <p:nvPr/>
          </p:nvSpPr>
          <p:spPr>
            <a:xfrm>
              <a:off x="6515413"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02" name="tx902"/>
            <p:cNvSpPr/>
            <p:nvPr/>
          </p:nvSpPr>
          <p:spPr>
            <a:xfrm>
              <a:off x="6770383"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03" name="tx903"/>
            <p:cNvSpPr/>
            <p:nvPr/>
          </p:nvSpPr>
          <p:spPr>
            <a:xfrm>
              <a:off x="7025353"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04" name="tx904"/>
            <p:cNvSpPr/>
            <p:nvPr/>
          </p:nvSpPr>
          <p:spPr>
            <a:xfrm>
              <a:off x="7280323"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05" name="tx905"/>
            <p:cNvSpPr/>
            <p:nvPr/>
          </p:nvSpPr>
          <p:spPr>
            <a:xfrm>
              <a:off x="7535293" y="382809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906" name="tx906"/>
            <p:cNvSpPr/>
            <p:nvPr/>
          </p:nvSpPr>
          <p:spPr>
            <a:xfrm>
              <a:off x="7790264"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07" name="tx907"/>
            <p:cNvSpPr/>
            <p:nvPr/>
          </p:nvSpPr>
          <p:spPr>
            <a:xfrm>
              <a:off x="8045234"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08" name="tx908"/>
            <p:cNvSpPr/>
            <p:nvPr/>
          </p:nvSpPr>
          <p:spPr>
            <a:xfrm>
              <a:off x="8300204"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09" name="tx909"/>
            <p:cNvSpPr/>
            <p:nvPr/>
          </p:nvSpPr>
          <p:spPr>
            <a:xfrm>
              <a:off x="8555174" y="3826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10" name="tx910"/>
            <p:cNvSpPr/>
            <p:nvPr/>
          </p:nvSpPr>
          <p:spPr>
            <a:xfrm>
              <a:off x="2180919"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11" name="tx911"/>
            <p:cNvSpPr/>
            <p:nvPr/>
          </p:nvSpPr>
          <p:spPr>
            <a:xfrm>
              <a:off x="2435889"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12" name="tx912"/>
            <p:cNvSpPr/>
            <p:nvPr/>
          </p:nvSpPr>
          <p:spPr>
            <a:xfrm>
              <a:off x="2690859"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13" name="tx913"/>
            <p:cNvSpPr/>
            <p:nvPr/>
          </p:nvSpPr>
          <p:spPr>
            <a:xfrm>
              <a:off x="2945830" y="39888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914" name="tx914"/>
            <p:cNvSpPr/>
            <p:nvPr/>
          </p:nvSpPr>
          <p:spPr>
            <a:xfrm>
              <a:off x="3455770"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15" name="tx915"/>
            <p:cNvSpPr/>
            <p:nvPr/>
          </p:nvSpPr>
          <p:spPr>
            <a:xfrm>
              <a:off x="3710740"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916" name="tx916"/>
            <p:cNvSpPr/>
            <p:nvPr/>
          </p:nvSpPr>
          <p:spPr>
            <a:xfrm>
              <a:off x="3965710" y="398749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17" name="tx917"/>
            <p:cNvSpPr/>
            <p:nvPr/>
          </p:nvSpPr>
          <p:spPr>
            <a:xfrm>
              <a:off x="4220681" y="39888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918" name="tx918"/>
            <p:cNvSpPr/>
            <p:nvPr/>
          </p:nvSpPr>
          <p:spPr>
            <a:xfrm>
              <a:off x="4475651"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19" name="tx919"/>
            <p:cNvSpPr/>
            <p:nvPr/>
          </p:nvSpPr>
          <p:spPr>
            <a:xfrm>
              <a:off x="4730621"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20" name="tx920"/>
            <p:cNvSpPr/>
            <p:nvPr/>
          </p:nvSpPr>
          <p:spPr>
            <a:xfrm>
              <a:off x="4985591"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21" name="tx921"/>
            <p:cNvSpPr/>
            <p:nvPr/>
          </p:nvSpPr>
          <p:spPr>
            <a:xfrm>
              <a:off x="5240562"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22" name="tx922"/>
            <p:cNvSpPr/>
            <p:nvPr/>
          </p:nvSpPr>
          <p:spPr>
            <a:xfrm>
              <a:off x="5495532"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923" name="tx923"/>
            <p:cNvSpPr/>
            <p:nvPr/>
          </p:nvSpPr>
          <p:spPr>
            <a:xfrm>
              <a:off x="5750502"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24" name="tx924"/>
            <p:cNvSpPr/>
            <p:nvPr/>
          </p:nvSpPr>
          <p:spPr>
            <a:xfrm>
              <a:off x="6005472"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25" name="tx925"/>
            <p:cNvSpPr/>
            <p:nvPr/>
          </p:nvSpPr>
          <p:spPr>
            <a:xfrm>
              <a:off x="6260442"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26" name="tx926"/>
            <p:cNvSpPr/>
            <p:nvPr/>
          </p:nvSpPr>
          <p:spPr>
            <a:xfrm>
              <a:off x="6515413"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27" name="tx927"/>
            <p:cNvSpPr/>
            <p:nvPr/>
          </p:nvSpPr>
          <p:spPr>
            <a:xfrm>
              <a:off x="6770383"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28" name="tx928"/>
            <p:cNvSpPr/>
            <p:nvPr/>
          </p:nvSpPr>
          <p:spPr>
            <a:xfrm>
              <a:off x="7025353"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29" name="tx929"/>
            <p:cNvSpPr/>
            <p:nvPr/>
          </p:nvSpPr>
          <p:spPr>
            <a:xfrm>
              <a:off x="7280323"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30" name="tx930"/>
            <p:cNvSpPr/>
            <p:nvPr/>
          </p:nvSpPr>
          <p:spPr>
            <a:xfrm>
              <a:off x="7535293"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31" name="tx931"/>
            <p:cNvSpPr/>
            <p:nvPr/>
          </p:nvSpPr>
          <p:spPr>
            <a:xfrm>
              <a:off x="7790264"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32" name="tx932"/>
            <p:cNvSpPr/>
            <p:nvPr/>
          </p:nvSpPr>
          <p:spPr>
            <a:xfrm>
              <a:off x="8045234"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33" name="tx933"/>
            <p:cNvSpPr/>
            <p:nvPr/>
          </p:nvSpPr>
          <p:spPr>
            <a:xfrm>
              <a:off x="8300204"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934" name="tx934"/>
            <p:cNvSpPr/>
            <p:nvPr/>
          </p:nvSpPr>
          <p:spPr>
            <a:xfrm>
              <a:off x="8555174"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935" name="tx935"/>
            <p:cNvSpPr/>
            <p:nvPr/>
          </p:nvSpPr>
          <p:spPr>
            <a:xfrm>
              <a:off x="4730621"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36" name="tx936"/>
            <p:cNvSpPr/>
            <p:nvPr/>
          </p:nvSpPr>
          <p:spPr>
            <a:xfrm>
              <a:off x="4985591"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937" name="tx937"/>
            <p:cNvSpPr/>
            <p:nvPr/>
          </p:nvSpPr>
          <p:spPr>
            <a:xfrm>
              <a:off x="5240562"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38" name="tx938"/>
            <p:cNvSpPr/>
            <p:nvPr/>
          </p:nvSpPr>
          <p:spPr>
            <a:xfrm>
              <a:off x="5495532"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39" name="tx939"/>
            <p:cNvSpPr/>
            <p:nvPr/>
          </p:nvSpPr>
          <p:spPr>
            <a:xfrm>
              <a:off x="5750502"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40" name="tx940"/>
            <p:cNvSpPr/>
            <p:nvPr/>
          </p:nvSpPr>
          <p:spPr>
            <a:xfrm>
              <a:off x="6005472"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41" name="tx941"/>
            <p:cNvSpPr/>
            <p:nvPr/>
          </p:nvSpPr>
          <p:spPr>
            <a:xfrm>
              <a:off x="6260442"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942" name="tx942"/>
            <p:cNvSpPr/>
            <p:nvPr/>
          </p:nvSpPr>
          <p:spPr>
            <a:xfrm>
              <a:off x="6515413"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43" name="tx943"/>
            <p:cNvSpPr/>
            <p:nvPr/>
          </p:nvSpPr>
          <p:spPr>
            <a:xfrm>
              <a:off x="6770383" y="543587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44" name="tx944"/>
            <p:cNvSpPr/>
            <p:nvPr/>
          </p:nvSpPr>
          <p:spPr>
            <a:xfrm>
              <a:off x="7025353"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45" name="tx945"/>
            <p:cNvSpPr/>
            <p:nvPr/>
          </p:nvSpPr>
          <p:spPr>
            <a:xfrm>
              <a:off x="7280323" y="543450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946" name="tx946"/>
            <p:cNvSpPr/>
            <p:nvPr/>
          </p:nvSpPr>
          <p:spPr>
            <a:xfrm>
              <a:off x="7535293"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947" name="tx947"/>
            <p:cNvSpPr/>
            <p:nvPr/>
          </p:nvSpPr>
          <p:spPr>
            <a:xfrm>
              <a:off x="7790264"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948" name="tx948"/>
            <p:cNvSpPr/>
            <p:nvPr/>
          </p:nvSpPr>
          <p:spPr>
            <a:xfrm>
              <a:off x="8045234"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949" name="tx949"/>
            <p:cNvSpPr/>
            <p:nvPr/>
          </p:nvSpPr>
          <p:spPr>
            <a:xfrm>
              <a:off x="2180919"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50" name="tx950"/>
            <p:cNvSpPr/>
            <p:nvPr/>
          </p:nvSpPr>
          <p:spPr>
            <a:xfrm>
              <a:off x="2435889"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51" name="tx951"/>
            <p:cNvSpPr/>
            <p:nvPr/>
          </p:nvSpPr>
          <p:spPr>
            <a:xfrm>
              <a:off x="2690859"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52" name="tx952"/>
            <p:cNvSpPr/>
            <p:nvPr/>
          </p:nvSpPr>
          <p:spPr>
            <a:xfrm>
              <a:off x="2945830" y="254049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53" name="tx953"/>
            <p:cNvSpPr/>
            <p:nvPr/>
          </p:nvSpPr>
          <p:spPr>
            <a:xfrm>
              <a:off x="3200800"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54" name="tx954"/>
            <p:cNvSpPr/>
            <p:nvPr/>
          </p:nvSpPr>
          <p:spPr>
            <a:xfrm>
              <a:off x="3455770"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55" name="tx955"/>
            <p:cNvSpPr/>
            <p:nvPr/>
          </p:nvSpPr>
          <p:spPr>
            <a:xfrm>
              <a:off x="3710740"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56" name="tx956"/>
            <p:cNvSpPr/>
            <p:nvPr/>
          </p:nvSpPr>
          <p:spPr>
            <a:xfrm>
              <a:off x="3965710"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57" name="tx957"/>
            <p:cNvSpPr/>
            <p:nvPr/>
          </p:nvSpPr>
          <p:spPr>
            <a:xfrm>
              <a:off x="4220681"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58" name="tx958"/>
            <p:cNvSpPr/>
            <p:nvPr/>
          </p:nvSpPr>
          <p:spPr>
            <a:xfrm>
              <a:off x="4475651"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59" name="tx959"/>
            <p:cNvSpPr/>
            <p:nvPr/>
          </p:nvSpPr>
          <p:spPr>
            <a:xfrm>
              <a:off x="4730621"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60" name="tx960"/>
            <p:cNvSpPr/>
            <p:nvPr/>
          </p:nvSpPr>
          <p:spPr>
            <a:xfrm>
              <a:off x="4985591"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61" name="tx961"/>
            <p:cNvSpPr/>
            <p:nvPr/>
          </p:nvSpPr>
          <p:spPr>
            <a:xfrm>
              <a:off x="5240562"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62" name="tx962"/>
            <p:cNvSpPr/>
            <p:nvPr/>
          </p:nvSpPr>
          <p:spPr>
            <a:xfrm>
              <a:off x="5495532"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63" name="tx963"/>
            <p:cNvSpPr/>
            <p:nvPr/>
          </p:nvSpPr>
          <p:spPr>
            <a:xfrm>
              <a:off x="5750502"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964" name="tx964"/>
            <p:cNvSpPr/>
            <p:nvPr/>
          </p:nvSpPr>
          <p:spPr>
            <a:xfrm>
              <a:off x="6005472" y="254049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965" name="tx965"/>
            <p:cNvSpPr/>
            <p:nvPr/>
          </p:nvSpPr>
          <p:spPr>
            <a:xfrm>
              <a:off x="6260442"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66" name="tx966"/>
            <p:cNvSpPr/>
            <p:nvPr/>
          </p:nvSpPr>
          <p:spPr>
            <a:xfrm>
              <a:off x="6515413"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67" name="tx967"/>
            <p:cNvSpPr/>
            <p:nvPr/>
          </p:nvSpPr>
          <p:spPr>
            <a:xfrm>
              <a:off x="6770383"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968" name="tx968"/>
            <p:cNvSpPr/>
            <p:nvPr/>
          </p:nvSpPr>
          <p:spPr>
            <a:xfrm>
              <a:off x="7025353"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69" name="tx969"/>
            <p:cNvSpPr/>
            <p:nvPr/>
          </p:nvSpPr>
          <p:spPr>
            <a:xfrm>
              <a:off x="7280323"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70" name="tx970"/>
            <p:cNvSpPr/>
            <p:nvPr/>
          </p:nvSpPr>
          <p:spPr>
            <a:xfrm>
              <a:off x="7535293"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71" name="tx971"/>
            <p:cNvSpPr/>
            <p:nvPr/>
          </p:nvSpPr>
          <p:spPr>
            <a:xfrm>
              <a:off x="7790264"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72" name="tx972"/>
            <p:cNvSpPr/>
            <p:nvPr/>
          </p:nvSpPr>
          <p:spPr>
            <a:xfrm>
              <a:off x="8045234"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73" name="tx973"/>
            <p:cNvSpPr/>
            <p:nvPr/>
          </p:nvSpPr>
          <p:spPr>
            <a:xfrm>
              <a:off x="8300204"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74" name="tx974"/>
            <p:cNvSpPr/>
            <p:nvPr/>
          </p:nvSpPr>
          <p:spPr>
            <a:xfrm>
              <a:off x="8555174" y="25405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975" name="tx975"/>
            <p:cNvSpPr/>
            <p:nvPr/>
          </p:nvSpPr>
          <p:spPr>
            <a:xfrm>
              <a:off x="2180919"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76" name="tx976"/>
            <p:cNvSpPr/>
            <p:nvPr/>
          </p:nvSpPr>
          <p:spPr>
            <a:xfrm>
              <a:off x="2435889"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977" name="tx977"/>
            <p:cNvSpPr/>
            <p:nvPr/>
          </p:nvSpPr>
          <p:spPr>
            <a:xfrm>
              <a:off x="2690859"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978" name="tx978"/>
            <p:cNvSpPr/>
            <p:nvPr/>
          </p:nvSpPr>
          <p:spPr>
            <a:xfrm>
              <a:off x="2945830"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979" name="tx979"/>
            <p:cNvSpPr/>
            <p:nvPr/>
          </p:nvSpPr>
          <p:spPr>
            <a:xfrm>
              <a:off x="3200800"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980" name="tx980"/>
            <p:cNvSpPr/>
            <p:nvPr/>
          </p:nvSpPr>
          <p:spPr>
            <a:xfrm>
              <a:off x="3455770"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81" name="tx981"/>
            <p:cNvSpPr/>
            <p:nvPr/>
          </p:nvSpPr>
          <p:spPr>
            <a:xfrm>
              <a:off x="3710740"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982" name="tx982"/>
            <p:cNvSpPr/>
            <p:nvPr/>
          </p:nvSpPr>
          <p:spPr>
            <a:xfrm>
              <a:off x="3965710"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983" name="tx983"/>
            <p:cNvSpPr/>
            <p:nvPr/>
          </p:nvSpPr>
          <p:spPr>
            <a:xfrm>
              <a:off x="4220681"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984" name="tx984"/>
            <p:cNvSpPr/>
            <p:nvPr/>
          </p:nvSpPr>
          <p:spPr>
            <a:xfrm>
              <a:off x="4475651"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85" name="tx985"/>
            <p:cNvSpPr/>
            <p:nvPr/>
          </p:nvSpPr>
          <p:spPr>
            <a:xfrm>
              <a:off x="4730621"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986" name="tx986"/>
            <p:cNvSpPr/>
            <p:nvPr/>
          </p:nvSpPr>
          <p:spPr>
            <a:xfrm>
              <a:off x="4985591"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87" name="tx987"/>
            <p:cNvSpPr/>
            <p:nvPr/>
          </p:nvSpPr>
          <p:spPr>
            <a:xfrm>
              <a:off x="5240562"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988" name="tx988"/>
            <p:cNvSpPr/>
            <p:nvPr/>
          </p:nvSpPr>
          <p:spPr>
            <a:xfrm>
              <a:off x="5495532"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89" name="tx989"/>
            <p:cNvSpPr/>
            <p:nvPr/>
          </p:nvSpPr>
          <p:spPr>
            <a:xfrm>
              <a:off x="5750502"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990" name="tx990"/>
            <p:cNvSpPr/>
            <p:nvPr/>
          </p:nvSpPr>
          <p:spPr>
            <a:xfrm>
              <a:off x="6005472" y="350653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91" name="tx991"/>
            <p:cNvSpPr/>
            <p:nvPr/>
          </p:nvSpPr>
          <p:spPr>
            <a:xfrm>
              <a:off x="6260442" y="350653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992" name="tx992"/>
            <p:cNvSpPr/>
            <p:nvPr/>
          </p:nvSpPr>
          <p:spPr>
            <a:xfrm>
              <a:off x="6515413" y="35051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93" name="tx993"/>
            <p:cNvSpPr/>
            <p:nvPr/>
          </p:nvSpPr>
          <p:spPr>
            <a:xfrm>
              <a:off x="6770383" y="35051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994" name="tx994"/>
            <p:cNvSpPr/>
            <p:nvPr/>
          </p:nvSpPr>
          <p:spPr>
            <a:xfrm>
              <a:off x="7025353"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95" name="tx995"/>
            <p:cNvSpPr/>
            <p:nvPr/>
          </p:nvSpPr>
          <p:spPr>
            <a:xfrm>
              <a:off x="7280323"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996" name="tx996"/>
            <p:cNvSpPr/>
            <p:nvPr/>
          </p:nvSpPr>
          <p:spPr>
            <a:xfrm>
              <a:off x="7535293"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997" name="tx997"/>
            <p:cNvSpPr/>
            <p:nvPr/>
          </p:nvSpPr>
          <p:spPr>
            <a:xfrm>
              <a:off x="7790264"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998" name="tx998"/>
            <p:cNvSpPr/>
            <p:nvPr/>
          </p:nvSpPr>
          <p:spPr>
            <a:xfrm>
              <a:off x="8045234"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999" name="tx999"/>
            <p:cNvSpPr/>
            <p:nvPr/>
          </p:nvSpPr>
          <p:spPr>
            <a:xfrm>
              <a:off x="8300204"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00" name="tx1000"/>
            <p:cNvSpPr/>
            <p:nvPr/>
          </p:nvSpPr>
          <p:spPr>
            <a:xfrm>
              <a:off x="8555174" y="3505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01" name="tx1001"/>
            <p:cNvSpPr/>
            <p:nvPr/>
          </p:nvSpPr>
          <p:spPr>
            <a:xfrm>
              <a:off x="2180919"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02" name="tx1002"/>
            <p:cNvSpPr/>
            <p:nvPr/>
          </p:nvSpPr>
          <p:spPr>
            <a:xfrm>
              <a:off x="2435889"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03" name="tx1003"/>
            <p:cNvSpPr/>
            <p:nvPr/>
          </p:nvSpPr>
          <p:spPr>
            <a:xfrm>
              <a:off x="2690859"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04" name="tx1004"/>
            <p:cNvSpPr/>
            <p:nvPr/>
          </p:nvSpPr>
          <p:spPr>
            <a:xfrm>
              <a:off x="2945830"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05" name="tx1005"/>
            <p:cNvSpPr/>
            <p:nvPr/>
          </p:nvSpPr>
          <p:spPr>
            <a:xfrm>
              <a:off x="3200800"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006" name="tx1006"/>
            <p:cNvSpPr/>
            <p:nvPr/>
          </p:nvSpPr>
          <p:spPr>
            <a:xfrm>
              <a:off x="3455770"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07" name="tx1007"/>
            <p:cNvSpPr/>
            <p:nvPr/>
          </p:nvSpPr>
          <p:spPr>
            <a:xfrm>
              <a:off x="3710740" y="41482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08" name="tx1008"/>
            <p:cNvSpPr/>
            <p:nvPr/>
          </p:nvSpPr>
          <p:spPr>
            <a:xfrm>
              <a:off x="3965710"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09" name="tx1009"/>
            <p:cNvSpPr/>
            <p:nvPr/>
          </p:nvSpPr>
          <p:spPr>
            <a:xfrm>
              <a:off x="4220681"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10" name="tx1010"/>
            <p:cNvSpPr/>
            <p:nvPr/>
          </p:nvSpPr>
          <p:spPr>
            <a:xfrm>
              <a:off x="4475651"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11" name="tx1011"/>
            <p:cNvSpPr/>
            <p:nvPr/>
          </p:nvSpPr>
          <p:spPr>
            <a:xfrm>
              <a:off x="4730621"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12" name="tx1012"/>
            <p:cNvSpPr/>
            <p:nvPr/>
          </p:nvSpPr>
          <p:spPr>
            <a:xfrm>
              <a:off x="4985591"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13" name="tx1013"/>
            <p:cNvSpPr/>
            <p:nvPr/>
          </p:nvSpPr>
          <p:spPr>
            <a:xfrm>
              <a:off x="5240562"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14" name="tx1014"/>
            <p:cNvSpPr/>
            <p:nvPr/>
          </p:nvSpPr>
          <p:spPr>
            <a:xfrm>
              <a:off x="5495532"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15" name="tx1015"/>
            <p:cNvSpPr/>
            <p:nvPr/>
          </p:nvSpPr>
          <p:spPr>
            <a:xfrm>
              <a:off x="5750502" y="41482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16" name="tx1016"/>
            <p:cNvSpPr/>
            <p:nvPr/>
          </p:nvSpPr>
          <p:spPr>
            <a:xfrm>
              <a:off x="6005472" y="414997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017" name="tx1017"/>
            <p:cNvSpPr/>
            <p:nvPr/>
          </p:nvSpPr>
          <p:spPr>
            <a:xfrm>
              <a:off x="6260442"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018" name="tx1018"/>
            <p:cNvSpPr/>
            <p:nvPr/>
          </p:nvSpPr>
          <p:spPr>
            <a:xfrm>
              <a:off x="6515413"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019" name="tx1019"/>
            <p:cNvSpPr/>
            <p:nvPr/>
          </p:nvSpPr>
          <p:spPr>
            <a:xfrm>
              <a:off x="6770383" y="41482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20" name="tx1020"/>
            <p:cNvSpPr/>
            <p:nvPr/>
          </p:nvSpPr>
          <p:spPr>
            <a:xfrm>
              <a:off x="7025353"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21" name="tx1021"/>
            <p:cNvSpPr/>
            <p:nvPr/>
          </p:nvSpPr>
          <p:spPr>
            <a:xfrm>
              <a:off x="7280323"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022" name="tx1022"/>
            <p:cNvSpPr/>
            <p:nvPr/>
          </p:nvSpPr>
          <p:spPr>
            <a:xfrm>
              <a:off x="7535293"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023" name="tx1023"/>
            <p:cNvSpPr/>
            <p:nvPr/>
          </p:nvSpPr>
          <p:spPr>
            <a:xfrm>
              <a:off x="7790264"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024" name="tx1024"/>
            <p:cNvSpPr/>
            <p:nvPr/>
          </p:nvSpPr>
          <p:spPr>
            <a:xfrm>
              <a:off x="8045234"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25" name="tx1025"/>
            <p:cNvSpPr/>
            <p:nvPr/>
          </p:nvSpPr>
          <p:spPr>
            <a:xfrm>
              <a:off x="8300204"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26" name="tx1026"/>
            <p:cNvSpPr/>
            <p:nvPr/>
          </p:nvSpPr>
          <p:spPr>
            <a:xfrm>
              <a:off x="8555174" y="41483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27" name="tx1027"/>
            <p:cNvSpPr/>
            <p:nvPr/>
          </p:nvSpPr>
          <p:spPr>
            <a:xfrm>
              <a:off x="2180919"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028" name="tx1028"/>
            <p:cNvSpPr/>
            <p:nvPr/>
          </p:nvSpPr>
          <p:spPr>
            <a:xfrm>
              <a:off x="2435889"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29" name="tx1029"/>
            <p:cNvSpPr/>
            <p:nvPr/>
          </p:nvSpPr>
          <p:spPr>
            <a:xfrm>
              <a:off x="2690859"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30" name="tx1030"/>
            <p:cNvSpPr/>
            <p:nvPr/>
          </p:nvSpPr>
          <p:spPr>
            <a:xfrm>
              <a:off x="2945830"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31" name="tx1031"/>
            <p:cNvSpPr/>
            <p:nvPr/>
          </p:nvSpPr>
          <p:spPr>
            <a:xfrm>
              <a:off x="3200800"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32" name="tx1032"/>
            <p:cNvSpPr/>
            <p:nvPr/>
          </p:nvSpPr>
          <p:spPr>
            <a:xfrm>
              <a:off x="3455770"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33" name="tx1033"/>
            <p:cNvSpPr/>
            <p:nvPr/>
          </p:nvSpPr>
          <p:spPr>
            <a:xfrm>
              <a:off x="3710740"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34" name="tx1034"/>
            <p:cNvSpPr/>
            <p:nvPr/>
          </p:nvSpPr>
          <p:spPr>
            <a:xfrm>
              <a:off x="3965710"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35" name="tx1035"/>
            <p:cNvSpPr/>
            <p:nvPr/>
          </p:nvSpPr>
          <p:spPr>
            <a:xfrm>
              <a:off x="4220681"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36" name="tx1036"/>
            <p:cNvSpPr/>
            <p:nvPr/>
          </p:nvSpPr>
          <p:spPr>
            <a:xfrm>
              <a:off x="4475651"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37" name="tx1037"/>
            <p:cNvSpPr/>
            <p:nvPr/>
          </p:nvSpPr>
          <p:spPr>
            <a:xfrm>
              <a:off x="4730621"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38" name="tx1038"/>
            <p:cNvSpPr/>
            <p:nvPr/>
          </p:nvSpPr>
          <p:spPr>
            <a:xfrm>
              <a:off x="4985591"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39" name="tx1039"/>
            <p:cNvSpPr/>
            <p:nvPr/>
          </p:nvSpPr>
          <p:spPr>
            <a:xfrm>
              <a:off x="5240562"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0" name="tx1040"/>
            <p:cNvSpPr/>
            <p:nvPr/>
          </p:nvSpPr>
          <p:spPr>
            <a:xfrm>
              <a:off x="5495532"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41" name="tx1041"/>
            <p:cNvSpPr/>
            <p:nvPr/>
          </p:nvSpPr>
          <p:spPr>
            <a:xfrm>
              <a:off x="5750502"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42" name="tx1042"/>
            <p:cNvSpPr/>
            <p:nvPr/>
          </p:nvSpPr>
          <p:spPr>
            <a:xfrm>
              <a:off x="6005472"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43" name="tx1043"/>
            <p:cNvSpPr/>
            <p:nvPr/>
          </p:nvSpPr>
          <p:spPr>
            <a:xfrm>
              <a:off x="6260442"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4" name="tx1044"/>
            <p:cNvSpPr/>
            <p:nvPr/>
          </p:nvSpPr>
          <p:spPr>
            <a:xfrm>
              <a:off x="6515413"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5" name="tx1045"/>
            <p:cNvSpPr/>
            <p:nvPr/>
          </p:nvSpPr>
          <p:spPr>
            <a:xfrm>
              <a:off x="6770383"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46" name="tx1046"/>
            <p:cNvSpPr/>
            <p:nvPr/>
          </p:nvSpPr>
          <p:spPr>
            <a:xfrm>
              <a:off x="7025353"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47" name="tx1047"/>
            <p:cNvSpPr/>
            <p:nvPr/>
          </p:nvSpPr>
          <p:spPr>
            <a:xfrm>
              <a:off x="7280323"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48" name="tx1048"/>
            <p:cNvSpPr/>
            <p:nvPr/>
          </p:nvSpPr>
          <p:spPr>
            <a:xfrm>
              <a:off x="7535293"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49" name="tx1049"/>
            <p:cNvSpPr/>
            <p:nvPr/>
          </p:nvSpPr>
          <p:spPr>
            <a:xfrm>
              <a:off x="7790264"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050" name="tx1050"/>
            <p:cNvSpPr/>
            <p:nvPr/>
          </p:nvSpPr>
          <p:spPr>
            <a:xfrm>
              <a:off x="8045234"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51" name="tx1051"/>
            <p:cNvSpPr/>
            <p:nvPr/>
          </p:nvSpPr>
          <p:spPr>
            <a:xfrm>
              <a:off x="8300204"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52" name="tx1052"/>
            <p:cNvSpPr/>
            <p:nvPr/>
          </p:nvSpPr>
          <p:spPr>
            <a:xfrm>
              <a:off x="8555174" y="18974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53" name="tx1053"/>
            <p:cNvSpPr/>
            <p:nvPr/>
          </p:nvSpPr>
          <p:spPr>
            <a:xfrm>
              <a:off x="2180919"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54" name="tx1054"/>
            <p:cNvSpPr/>
            <p:nvPr/>
          </p:nvSpPr>
          <p:spPr>
            <a:xfrm>
              <a:off x="2435889" y="495216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55" name="tx1055"/>
            <p:cNvSpPr/>
            <p:nvPr/>
          </p:nvSpPr>
          <p:spPr>
            <a:xfrm>
              <a:off x="2690859" y="495486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056" name="tx1056"/>
            <p:cNvSpPr/>
            <p:nvPr/>
          </p:nvSpPr>
          <p:spPr>
            <a:xfrm>
              <a:off x="2945830"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57" name="tx1057"/>
            <p:cNvSpPr/>
            <p:nvPr/>
          </p:nvSpPr>
          <p:spPr>
            <a:xfrm>
              <a:off x="3200800"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58" name="tx1058"/>
            <p:cNvSpPr/>
            <p:nvPr/>
          </p:nvSpPr>
          <p:spPr>
            <a:xfrm>
              <a:off x="3455770"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59" name="tx1059"/>
            <p:cNvSpPr/>
            <p:nvPr/>
          </p:nvSpPr>
          <p:spPr>
            <a:xfrm>
              <a:off x="3710740"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60" name="tx1060"/>
            <p:cNvSpPr/>
            <p:nvPr/>
          </p:nvSpPr>
          <p:spPr>
            <a:xfrm>
              <a:off x="3965710"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061" name="tx1061"/>
            <p:cNvSpPr/>
            <p:nvPr/>
          </p:nvSpPr>
          <p:spPr>
            <a:xfrm>
              <a:off x="4220681"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062" name="tx1062"/>
            <p:cNvSpPr/>
            <p:nvPr/>
          </p:nvSpPr>
          <p:spPr>
            <a:xfrm>
              <a:off x="4475651"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063" name="tx1063"/>
            <p:cNvSpPr/>
            <p:nvPr/>
          </p:nvSpPr>
          <p:spPr>
            <a:xfrm>
              <a:off x="4730621"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64" name="tx1064"/>
            <p:cNvSpPr/>
            <p:nvPr/>
          </p:nvSpPr>
          <p:spPr>
            <a:xfrm>
              <a:off x="4985591"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65" name="tx1065"/>
            <p:cNvSpPr/>
            <p:nvPr/>
          </p:nvSpPr>
          <p:spPr>
            <a:xfrm>
              <a:off x="5240562"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66" name="tx1066"/>
            <p:cNvSpPr/>
            <p:nvPr/>
          </p:nvSpPr>
          <p:spPr>
            <a:xfrm>
              <a:off x="5495532"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067" name="tx1067"/>
            <p:cNvSpPr/>
            <p:nvPr/>
          </p:nvSpPr>
          <p:spPr>
            <a:xfrm>
              <a:off x="5750502"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68" name="tx1068"/>
            <p:cNvSpPr/>
            <p:nvPr/>
          </p:nvSpPr>
          <p:spPr>
            <a:xfrm>
              <a:off x="6005472"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69" name="tx1069"/>
            <p:cNvSpPr/>
            <p:nvPr/>
          </p:nvSpPr>
          <p:spPr>
            <a:xfrm>
              <a:off x="6260442"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70" name="tx1070"/>
            <p:cNvSpPr/>
            <p:nvPr/>
          </p:nvSpPr>
          <p:spPr>
            <a:xfrm>
              <a:off x="6515413" y="495216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071" name="tx1071"/>
            <p:cNvSpPr/>
            <p:nvPr/>
          </p:nvSpPr>
          <p:spPr>
            <a:xfrm>
              <a:off x="6770383" y="495216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072" name="tx1072"/>
            <p:cNvSpPr/>
            <p:nvPr/>
          </p:nvSpPr>
          <p:spPr>
            <a:xfrm>
              <a:off x="7025353"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073" name="tx1073"/>
            <p:cNvSpPr/>
            <p:nvPr/>
          </p:nvSpPr>
          <p:spPr>
            <a:xfrm>
              <a:off x="7280323" y="495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074" name="tx1074"/>
            <p:cNvSpPr/>
            <p:nvPr/>
          </p:nvSpPr>
          <p:spPr>
            <a:xfrm>
              <a:off x="7790264" y="49535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075" name="tx1075"/>
            <p:cNvSpPr/>
            <p:nvPr/>
          </p:nvSpPr>
          <p:spPr>
            <a:xfrm>
              <a:off x="8045234" y="495216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076" name="tx1076"/>
            <p:cNvSpPr/>
            <p:nvPr/>
          </p:nvSpPr>
          <p:spPr>
            <a:xfrm>
              <a:off x="8300204" y="49535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077" name="tx1077"/>
            <p:cNvSpPr/>
            <p:nvPr/>
          </p:nvSpPr>
          <p:spPr>
            <a:xfrm>
              <a:off x="8555174" y="49535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078" name="tx1078"/>
            <p:cNvSpPr/>
            <p:nvPr/>
          </p:nvSpPr>
          <p:spPr>
            <a:xfrm>
              <a:off x="2435889"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79" name="tx1079"/>
            <p:cNvSpPr/>
            <p:nvPr/>
          </p:nvSpPr>
          <p:spPr>
            <a:xfrm>
              <a:off x="3200800"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080" name="tx1080"/>
            <p:cNvSpPr/>
            <p:nvPr/>
          </p:nvSpPr>
          <p:spPr>
            <a:xfrm>
              <a:off x="3455770"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081" name="tx1081"/>
            <p:cNvSpPr/>
            <p:nvPr/>
          </p:nvSpPr>
          <p:spPr>
            <a:xfrm>
              <a:off x="3710740"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2" name="tx1082"/>
            <p:cNvSpPr/>
            <p:nvPr/>
          </p:nvSpPr>
          <p:spPr>
            <a:xfrm>
              <a:off x="3965710"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3" name="tx1083"/>
            <p:cNvSpPr/>
            <p:nvPr/>
          </p:nvSpPr>
          <p:spPr>
            <a:xfrm>
              <a:off x="4220681"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4" name="tx1084"/>
            <p:cNvSpPr/>
            <p:nvPr/>
          </p:nvSpPr>
          <p:spPr>
            <a:xfrm>
              <a:off x="4475651"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5" name="tx1085"/>
            <p:cNvSpPr/>
            <p:nvPr/>
          </p:nvSpPr>
          <p:spPr>
            <a:xfrm>
              <a:off x="4730621"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6" name="tx1086"/>
            <p:cNvSpPr/>
            <p:nvPr/>
          </p:nvSpPr>
          <p:spPr>
            <a:xfrm>
              <a:off x="4985591"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87" name="tx1087"/>
            <p:cNvSpPr/>
            <p:nvPr/>
          </p:nvSpPr>
          <p:spPr>
            <a:xfrm>
              <a:off x="5240562"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088" name="tx1088"/>
            <p:cNvSpPr/>
            <p:nvPr/>
          </p:nvSpPr>
          <p:spPr>
            <a:xfrm>
              <a:off x="5495532"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089" name="tx1089"/>
            <p:cNvSpPr/>
            <p:nvPr/>
          </p:nvSpPr>
          <p:spPr>
            <a:xfrm>
              <a:off x="5750502"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90" name="tx1090"/>
            <p:cNvSpPr/>
            <p:nvPr/>
          </p:nvSpPr>
          <p:spPr>
            <a:xfrm>
              <a:off x="6005472"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91" name="tx1091"/>
            <p:cNvSpPr/>
            <p:nvPr/>
          </p:nvSpPr>
          <p:spPr>
            <a:xfrm>
              <a:off x="6260442"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92" name="tx1092"/>
            <p:cNvSpPr/>
            <p:nvPr/>
          </p:nvSpPr>
          <p:spPr>
            <a:xfrm>
              <a:off x="6515413"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93" name="tx1093"/>
            <p:cNvSpPr/>
            <p:nvPr/>
          </p:nvSpPr>
          <p:spPr>
            <a:xfrm>
              <a:off x="6770383"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094" name="tx1094"/>
            <p:cNvSpPr/>
            <p:nvPr/>
          </p:nvSpPr>
          <p:spPr>
            <a:xfrm>
              <a:off x="7025353"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95" name="tx1095"/>
            <p:cNvSpPr/>
            <p:nvPr/>
          </p:nvSpPr>
          <p:spPr>
            <a:xfrm>
              <a:off x="7280323"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96" name="tx1096"/>
            <p:cNvSpPr/>
            <p:nvPr/>
          </p:nvSpPr>
          <p:spPr>
            <a:xfrm>
              <a:off x="7535293"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97" name="tx1097"/>
            <p:cNvSpPr/>
            <p:nvPr/>
          </p:nvSpPr>
          <p:spPr>
            <a:xfrm>
              <a:off x="7790264"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098" name="tx1098"/>
            <p:cNvSpPr/>
            <p:nvPr/>
          </p:nvSpPr>
          <p:spPr>
            <a:xfrm>
              <a:off x="8045234"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99" name="tx1099"/>
            <p:cNvSpPr/>
            <p:nvPr/>
          </p:nvSpPr>
          <p:spPr>
            <a:xfrm>
              <a:off x="8300204"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00" name="tx1100"/>
            <p:cNvSpPr/>
            <p:nvPr/>
          </p:nvSpPr>
          <p:spPr>
            <a:xfrm>
              <a:off x="8555174" y="51143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01" name="tx1101"/>
            <p:cNvSpPr/>
            <p:nvPr/>
          </p:nvSpPr>
          <p:spPr>
            <a:xfrm>
              <a:off x="2180919"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02" name="tx1102"/>
            <p:cNvSpPr/>
            <p:nvPr/>
          </p:nvSpPr>
          <p:spPr>
            <a:xfrm>
              <a:off x="2435889"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03" name="tx1103"/>
            <p:cNvSpPr/>
            <p:nvPr/>
          </p:nvSpPr>
          <p:spPr>
            <a:xfrm>
              <a:off x="2690859"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04" name="tx1104"/>
            <p:cNvSpPr/>
            <p:nvPr/>
          </p:nvSpPr>
          <p:spPr>
            <a:xfrm>
              <a:off x="2945830"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105" name="tx1105"/>
            <p:cNvSpPr/>
            <p:nvPr/>
          </p:nvSpPr>
          <p:spPr>
            <a:xfrm>
              <a:off x="3200800"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06" name="tx1106"/>
            <p:cNvSpPr/>
            <p:nvPr/>
          </p:nvSpPr>
          <p:spPr>
            <a:xfrm>
              <a:off x="3455770"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07" name="tx1107"/>
            <p:cNvSpPr/>
            <p:nvPr/>
          </p:nvSpPr>
          <p:spPr>
            <a:xfrm>
              <a:off x="3710740"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08" name="tx1108"/>
            <p:cNvSpPr/>
            <p:nvPr/>
          </p:nvSpPr>
          <p:spPr>
            <a:xfrm>
              <a:off x="3965710"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09" name="tx1109"/>
            <p:cNvSpPr/>
            <p:nvPr/>
          </p:nvSpPr>
          <p:spPr>
            <a:xfrm>
              <a:off x="4220681"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0" name="tx1110"/>
            <p:cNvSpPr/>
            <p:nvPr/>
          </p:nvSpPr>
          <p:spPr>
            <a:xfrm>
              <a:off x="4475651"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1" name="tx1111"/>
            <p:cNvSpPr/>
            <p:nvPr/>
          </p:nvSpPr>
          <p:spPr>
            <a:xfrm>
              <a:off x="4730621"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2" name="tx1112"/>
            <p:cNvSpPr/>
            <p:nvPr/>
          </p:nvSpPr>
          <p:spPr>
            <a:xfrm>
              <a:off x="4985591"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3" name="tx1113"/>
            <p:cNvSpPr/>
            <p:nvPr/>
          </p:nvSpPr>
          <p:spPr>
            <a:xfrm>
              <a:off x="5240562"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4" name="tx1114"/>
            <p:cNvSpPr/>
            <p:nvPr/>
          </p:nvSpPr>
          <p:spPr>
            <a:xfrm>
              <a:off x="5495532"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5" name="tx1115"/>
            <p:cNvSpPr/>
            <p:nvPr/>
          </p:nvSpPr>
          <p:spPr>
            <a:xfrm>
              <a:off x="5750502"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6" name="tx1116"/>
            <p:cNvSpPr/>
            <p:nvPr/>
          </p:nvSpPr>
          <p:spPr>
            <a:xfrm>
              <a:off x="6005472"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7" name="tx1117"/>
            <p:cNvSpPr/>
            <p:nvPr/>
          </p:nvSpPr>
          <p:spPr>
            <a:xfrm>
              <a:off x="6260442"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8" name="tx1118"/>
            <p:cNvSpPr/>
            <p:nvPr/>
          </p:nvSpPr>
          <p:spPr>
            <a:xfrm>
              <a:off x="6515413"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19" name="tx1119"/>
            <p:cNvSpPr/>
            <p:nvPr/>
          </p:nvSpPr>
          <p:spPr>
            <a:xfrm>
              <a:off x="6770383"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0" name="tx1120"/>
            <p:cNvSpPr/>
            <p:nvPr/>
          </p:nvSpPr>
          <p:spPr>
            <a:xfrm>
              <a:off x="7025353"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1" name="tx1121"/>
            <p:cNvSpPr/>
            <p:nvPr/>
          </p:nvSpPr>
          <p:spPr>
            <a:xfrm>
              <a:off x="7280323"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2" name="tx1122"/>
            <p:cNvSpPr/>
            <p:nvPr/>
          </p:nvSpPr>
          <p:spPr>
            <a:xfrm>
              <a:off x="7535293"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3" name="tx1123"/>
            <p:cNvSpPr/>
            <p:nvPr/>
          </p:nvSpPr>
          <p:spPr>
            <a:xfrm>
              <a:off x="7790264"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4" name="tx1124"/>
            <p:cNvSpPr/>
            <p:nvPr/>
          </p:nvSpPr>
          <p:spPr>
            <a:xfrm>
              <a:off x="8045234"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5" name="tx1125"/>
            <p:cNvSpPr/>
            <p:nvPr/>
          </p:nvSpPr>
          <p:spPr>
            <a:xfrm>
              <a:off x="8300204"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6" name="tx1126"/>
            <p:cNvSpPr/>
            <p:nvPr/>
          </p:nvSpPr>
          <p:spPr>
            <a:xfrm>
              <a:off x="8555174" y="15758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27" name="tx1127"/>
            <p:cNvSpPr/>
            <p:nvPr/>
          </p:nvSpPr>
          <p:spPr>
            <a:xfrm>
              <a:off x="2180919" y="28620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128" name="tx1128"/>
            <p:cNvSpPr/>
            <p:nvPr/>
          </p:nvSpPr>
          <p:spPr>
            <a:xfrm>
              <a:off x="2435889"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129" name="tx1129"/>
            <p:cNvSpPr/>
            <p:nvPr/>
          </p:nvSpPr>
          <p:spPr>
            <a:xfrm>
              <a:off x="2690859"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30" name="tx1130"/>
            <p:cNvSpPr/>
            <p:nvPr/>
          </p:nvSpPr>
          <p:spPr>
            <a:xfrm>
              <a:off x="2945830"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31" name="tx1131"/>
            <p:cNvSpPr/>
            <p:nvPr/>
          </p:nvSpPr>
          <p:spPr>
            <a:xfrm>
              <a:off x="3200800"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32" name="tx1132"/>
            <p:cNvSpPr/>
            <p:nvPr/>
          </p:nvSpPr>
          <p:spPr>
            <a:xfrm>
              <a:off x="3455770"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33" name="tx1133"/>
            <p:cNvSpPr/>
            <p:nvPr/>
          </p:nvSpPr>
          <p:spPr>
            <a:xfrm>
              <a:off x="3710740"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134" name="tx1134"/>
            <p:cNvSpPr/>
            <p:nvPr/>
          </p:nvSpPr>
          <p:spPr>
            <a:xfrm>
              <a:off x="3965710"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135" name="tx1135"/>
            <p:cNvSpPr/>
            <p:nvPr/>
          </p:nvSpPr>
          <p:spPr>
            <a:xfrm>
              <a:off x="4220681"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36" name="tx1136"/>
            <p:cNvSpPr/>
            <p:nvPr/>
          </p:nvSpPr>
          <p:spPr>
            <a:xfrm>
              <a:off x="4475651" y="28634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137" name="tx1137"/>
            <p:cNvSpPr/>
            <p:nvPr/>
          </p:nvSpPr>
          <p:spPr>
            <a:xfrm>
              <a:off x="4985591"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138" name="tx1138"/>
            <p:cNvSpPr/>
            <p:nvPr/>
          </p:nvSpPr>
          <p:spPr>
            <a:xfrm>
              <a:off x="5240562"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139" name="tx1139"/>
            <p:cNvSpPr/>
            <p:nvPr/>
          </p:nvSpPr>
          <p:spPr>
            <a:xfrm>
              <a:off x="5495532"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40" name="tx1140"/>
            <p:cNvSpPr/>
            <p:nvPr/>
          </p:nvSpPr>
          <p:spPr>
            <a:xfrm>
              <a:off x="5750502" y="28620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141" name="tx1141"/>
            <p:cNvSpPr/>
            <p:nvPr/>
          </p:nvSpPr>
          <p:spPr>
            <a:xfrm>
              <a:off x="6005472"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142" name="tx1142"/>
            <p:cNvSpPr/>
            <p:nvPr/>
          </p:nvSpPr>
          <p:spPr>
            <a:xfrm>
              <a:off x="6260442"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43" name="tx1143"/>
            <p:cNvSpPr/>
            <p:nvPr/>
          </p:nvSpPr>
          <p:spPr>
            <a:xfrm>
              <a:off x="6515413" y="28620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44" name="tx1144"/>
            <p:cNvSpPr/>
            <p:nvPr/>
          </p:nvSpPr>
          <p:spPr>
            <a:xfrm>
              <a:off x="6770383"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45" name="tx1145"/>
            <p:cNvSpPr/>
            <p:nvPr/>
          </p:nvSpPr>
          <p:spPr>
            <a:xfrm>
              <a:off x="7025353"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146" name="tx1146"/>
            <p:cNvSpPr/>
            <p:nvPr/>
          </p:nvSpPr>
          <p:spPr>
            <a:xfrm>
              <a:off x="7280323" y="28620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47" name="tx1147"/>
            <p:cNvSpPr/>
            <p:nvPr/>
          </p:nvSpPr>
          <p:spPr>
            <a:xfrm>
              <a:off x="7535293" y="28620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48" name="tx1148"/>
            <p:cNvSpPr/>
            <p:nvPr/>
          </p:nvSpPr>
          <p:spPr>
            <a:xfrm>
              <a:off x="7790264"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49" name="tx1149"/>
            <p:cNvSpPr/>
            <p:nvPr/>
          </p:nvSpPr>
          <p:spPr>
            <a:xfrm>
              <a:off x="8045234"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50" name="tx1150"/>
            <p:cNvSpPr/>
            <p:nvPr/>
          </p:nvSpPr>
          <p:spPr>
            <a:xfrm>
              <a:off x="8300204"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51" name="tx1151"/>
            <p:cNvSpPr/>
            <p:nvPr/>
          </p:nvSpPr>
          <p:spPr>
            <a:xfrm>
              <a:off x="8555174" y="28621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152" name="tx1152"/>
            <p:cNvSpPr/>
            <p:nvPr/>
          </p:nvSpPr>
          <p:spPr>
            <a:xfrm>
              <a:off x="2180919"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153" name="tx1153"/>
            <p:cNvSpPr/>
            <p:nvPr/>
          </p:nvSpPr>
          <p:spPr>
            <a:xfrm>
              <a:off x="2435889"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154" name="tx1154"/>
            <p:cNvSpPr/>
            <p:nvPr/>
          </p:nvSpPr>
          <p:spPr>
            <a:xfrm>
              <a:off x="2690859" y="5595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155" name="tx1155"/>
            <p:cNvSpPr/>
            <p:nvPr/>
          </p:nvSpPr>
          <p:spPr>
            <a:xfrm>
              <a:off x="2945830" y="5597979"/>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156" name="tx1156"/>
            <p:cNvSpPr/>
            <p:nvPr/>
          </p:nvSpPr>
          <p:spPr>
            <a:xfrm>
              <a:off x="3200800" y="5597979"/>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157" name="tx1157"/>
            <p:cNvSpPr/>
            <p:nvPr/>
          </p:nvSpPr>
          <p:spPr>
            <a:xfrm>
              <a:off x="3455770"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58" name="tx1158"/>
            <p:cNvSpPr/>
            <p:nvPr/>
          </p:nvSpPr>
          <p:spPr>
            <a:xfrm>
              <a:off x="3710740"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59" name="tx1159"/>
            <p:cNvSpPr/>
            <p:nvPr/>
          </p:nvSpPr>
          <p:spPr>
            <a:xfrm>
              <a:off x="3965710" y="559665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160" name="tx1160"/>
            <p:cNvSpPr/>
            <p:nvPr/>
          </p:nvSpPr>
          <p:spPr>
            <a:xfrm>
              <a:off x="4220681"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161" name="tx1161"/>
            <p:cNvSpPr/>
            <p:nvPr/>
          </p:nvSpPr>
          <p:spPr>
            <a:xfrm>
              <a:off x="4475651"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162" name="tx1162"/>
            <p:cNvSpPr/>
            <p:nvPr/>
          </p:nvSpPr>
          <p:spPr>
            <a:xfrm>
              <a:off x="4730621" y="5595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163" name="tx1163"/>
            <p:cNvSpPr/>
            <p:nvPr/>
          </p:nvSpPr>
          <p:spPr>
            <a:xfrm>
              <a:off x="4985591"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164" name="tx1164"/>
            <p:cNvSpPr/>
            <p:nvPr/>
          </p:nvSpPr>
          <p:spPr>
            <a:xfrm>
              <a:off x="5240562" y="559665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65" name="tx1165"/>
            <p:cNvSpPr/>
            <p:nvPr/>
          </p:nvSpPr>
          <p:spPr>
            <a:xfrm>
              <a:off x="5495532" y="559665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166" name="tx1166"/>
            <p:cNvSpPr/>
            <p:nvPr/>
          </p:nvSpPr>
          <p:spPr>
            <a:xfrm>
              <a:off x="5750502"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167" name="tx1167"/>
            <p:cNvSpPr/>
            <p:nvPr/>
          </p:nvSpPr>
          <p:spPr>
            <a:xfrm>
              <a:off x="2180919"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168" name="tx1168"/>
            <p:cNvSpPr/>
            <p:nvPr/>
          </p:nvSpPr>
          <p:spPr>
            <a:xfrm>
              <a:off x="2435889"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169" name="tx1169"/>
            <p:cNvSpPr/>
            <p:nvPr/>
          </p:nvSpPr>
          <p:spPr>
            <a:xfrm>
              <a:off x="2690859"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70" name="tx1170"/>
            <p:cNvSpPr/>
            <p:nvPr/>
          </p:nvSpPr>
          <p:spPr>
            <a:xfrm>
              <a:off x="2945830"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71" name="tx1171"/>
            <p:cNvSpPr/>
            <p:nvPr/>
          </p:nvSpPr>
          <p:spPr>
            <a:xfrm>
              <a:off x="3200800"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72" name="tx1172"/>
            <p:cNvSpPr/>
            <p:nvPr/>
          </p:nvSpPr>
          <p:spPr>
            <a:xfrm>
              <a:off x="3455770"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73" name="tx1173"/>
            <p:cNvSpPr/>
            <p:nvPr/>
          </p:nvSpPr>
          <p:spPr>
            <a:xfrm>
              <a:off x="3710740"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74" name="tx1174"/>
            <p:cNvSpPr/>
            <p:nvPr/>
          </p:nvSpPr>
          <p:spPr>
            <a:xfrm>
              <a:off x="3965710"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75" name="tx1175"/>
            <p:cNvSpPr/>
            <p:nvPr/>
          </p:nvSpPr>
          <p:spPr>
            <a:xfrm>
              <a:off x="4220681"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176" name="tx1176"/>
            <p:cNvSpPr/>
            <p:nvPr/>
          </p:nvSpPr>
          <p:spPr>
            <a:xfrm>
              <a:off x="4475651"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77" name="tx1177"/>
            <p:cNvSpPr/>
            <p:nvPr/>
          </p:nvSpPr>
          <p:spPr>
            <a:xfrm>
              <a:off x="4730621"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178" name="tx1178"/>
            <p:cNvSpPr/>
            <p:nvPr/>
          </p:nvSpPr>
          <p:spPr>
            <a:xfrm>
              <a:off x="4985591"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179" name="tx1179"/>
            <p:cNvSpPr/>
            <p:nvPr/>
          </p:nvSpPr>
          <p:spPr>
            <a:xfrm>
              <a:off x="5240562"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180" name="tx1180"/>
            <p:cNvSpPr/>
            <p:nvPr/>
          </p:nvSpPr>
          <p:spPr>
            <a:xfrm>
              <a:off x="5495532" y="479138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181" name="tx1181"/>
            <p:cNvSpPr/>
            <p:nvPr/>
          </p:nvSpPr>
          <p:spPr>
            <a:xfrm>
              <a:off x="5750502"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182" name="tx1182"/>
            <p:cNvSpPr/>
            <p:nvPr/>
          </p:nvSpPr>
          <p:spPr>
            <a:xfrm>
              <a:off x="6005472"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183" name="tx1183"/>
            <p:cNvSpPr/>
            <p:nvPr/>
          </p:nvSpPr>
          <p:spPr>
            <a:xfrm>
              <a:off x="6260442"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184" name="tx1184"/>
            <p:cNvSpPr/>
            <p:nvPr/>
          </p:nvSpPr>
          <p:spPr>
            <a:xfrm>
              <a:off x="6515413"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185" name="tx1185"/>
            <p:cNvSpPr/>
            <p:nvPr/>
          </p:nvSpPr>
          <p:spPr>
            <a:xfrm>
              <a:off x="6770383"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186" name="tx1186"/>
            <p:cNvSpPr/>
            <p:nvPr/>
          </p:nvSpPr>
          <p:spPr>
            <a:xfrm>
              <a:off x="7025353" y="479138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187" name="tx1187"/>
            <p:cNvSpPr/>
            <p:nvPr/>
          </p:nvSpPr>
          <p:spPr>
            <a:xfrm>
              <a:off x="7280323"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1188" name="tx1188"/>
            <p:cNvSpPr/>
            <p:nvPr/>
          </p:nvSpPr>
          <p:spPr>
            <a:xfrm>
              <a:off x="7535293"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89" name="tx1189"/>
            <p:cNvSpPr/>
            <p:nvPr/>
          </p:nvSpPr>
          <p:spPr>
            <a:xfrm>
              <a:off x="7790264"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190" name="tx1190"/>
            <p:cNvSpPr/>
            <p:nvPr/>
          </p:nvSpPr>
          <p:spPr>
            <a:xfrm>
              <a:off x="8045234"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191" name="tx1191"/>
            <p:cNvSpPr/>
            <p:nvPr/>
          </p:nvSpPr>
          <p:spPr>
            <a:xfrm>
              <a:off x="8300204" y="47914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192" name="tx1192"/>
            <p:cNvSpPr/>
            <p:nvPr/>
          </p:nvSpPr>
          <p:spPr>
            <a:xfrm>
              <a:off x="8555174" y="479276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193" name="tx1193"/>
            <p:cNvSpPr/>
            <p:nvPr/>
          </p:nvSpPr>
          <p:spPr>
            <a:xfrm>
              <a:off x="2180919" y="44698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194" name="tx1194"/>
            <p:cNvSpPr/>
            <p:nvPr/>
          </p:nvSpPr>
          <p:spPr>
            <a:xfrm>
              <a:off x="2435889"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195" name="tx1195"/>
            <p:cNvSpPr/>
            <p:nvPr/>
          </p:nvSpPr>
          <p:spPr>
            <a:xfrm>
              <a:off x="2690859"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196" name="tx1196"/>
            <p:cNvSpPr/>
            <p:nvPr/>
          </p:nvSpPr>
          <p:spPr>
            <a:xfrm>
              <a:off x="2945830"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197" name="tx1197"/>
            <p:cNvSpPr/>
            <p:nvPr/>
          </p:nvSpPr>
          <p:spPr>
            <a:xfrm>
              <a:off x="3965710" y="44698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198" name="tx1198"/>
            <p:cNvSpPr/>
            <p:nvPr/>
          </p:nvSpPr>
          <p:spPr>
            <a:xfrm>
              <a:off x="5240562"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199" name="tx1199"/>
            <p:cNvSpPr/>
            <p:nvPr/>
          </p:nvSpPr>
          <p:spPr>
            <a:xfrm>
              <a:off x="5495532"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200" name="tx1200"/>
            <p:cNvSpPr/>
            <p:nvPr/>
          </p:nvSpPr>
          <p:spPr>
            <a:xfrm>
              <a:off x="5750502"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201" name="tx1201"/>
            <p:cNvSpPr/>
            <p:nvPr/>
          </p:nvSpPr>
          <p:spPr>
            <a:xfrm>
              <a:off x="6005472" y="447120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202" name="tx1202"/>
            <p:cNvSpPr/>
            <p:nvPr/>
          </p:nvSpPr>
          <p:spPr>
            <a:xfrm>
              <a:off x="6260442" y="447120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203" name="tx1203"/>
            <p:cNvSpPr/>
            <p:nvPr/>
          </p:nvSpPr>
          <p:spPr>
            <a:xfrm>
              <a:off x="6515413"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204" name="tx1204"/>
            <p:cNvSpPr/>
            <p:nvPr/>
          </p:nvSpPr>
          <p:spPr>
            <a:xfrm>
              <a:off x="7025353"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205" name="tx1205"/>
            <p:cNvSpPr/>
            <p:nvPr/>
          </p:nvSpPr>
          <p:spPr>
            <a:xfrm>
              <a:off x="7280323"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206" name="tx1206"/>
            <p:cNvSpPr/>
            <p:nvPr/>
          </p:nvSpPr>
          <p:spPr>
            <a:xfrm>
              <a:off x="7535293"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207" name="tx1207"/>
            <p:cNvSpPr/>
            <p:nvPr/>
          </p:nvSpPr>
          <p:spPr>
            <a:xfrm>
              <a:off x="7790264"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208" name="tx1208"/>
            <p:cNvSpPr/>
            <p:nvPr/>
          </p:nvSpPr>
          <p:spPr>
            <a:xfrm>
              <a:off x="8045234"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09" name="tx1209"/>
            <p:cNvSpPr/>
            <p:nvPr/>
          </p:nvSpPr>
          <p:spPr>
            <a:xfrm>
              <a:off x="8300204"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210" name="tx1210"/>
            <p:cNvSpPr/>
            <p:nvPr/>
          </p:nvSpPr>
          <p:spPr>
            <a:xfrm>
              <a:off x="8555174"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211" name="tx1211"/>
            <p:cNvSpPr/>
            <p:nvPr/>
          </p:nvSpPr>
          <p:spPr>
            <a:xfrm>
              <a:off x="2180919"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212" name="tx1212"/>
            <p:cNvSpPr/>
            <p:nvPr/>
          </p:nvSpPr>
          <p:spPr>
            <a:xfrm>
              <a:off x="2435889" y="43090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213" name="tx1213"/>
            <p:cNvSpPr/>
            <p:nvPr/>
          </p:nvSpPr>
          <p:spPr>
            <a:xfrm>
              <a:off x="2690859"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214" name="tx1214"/>
            <p:cNvSpPr/>
            <p:nvPr/>
          </p:nvSpPr>
          <p:spPr>
            <a:xfrm>
              <a:off x="2945830"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215" name="tx1215"/>
            <p:cNvSpPr/>
            <p:nvPr/>
          </p:nvSpPr>
          <p:spPr>
            <a:xfrm>
              <a:off x="3200800"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16" name="tx1216"/>
            <p:cNvSpPr/>
            <p:nvPr/>
          </p:nvSpPr>
          <p:spPr>
            <a:xfrm>
              <a:off x="3455770"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17" name="tx1217"/>
            <p:cNvSpPr/>
            <p:nvPr/>
          </p:nvSpPr>
          <p:spPr>
            <a:xfrm>
              <a:off x="3710740"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18" name="tx1218"/>
            <p:cNvSpPr/>
            <p:nvPr/>
          </p:nvSpPr>
          <p:spPr>
            <a:xfrm>
              <a:off x="3965710"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219" name="tx1219"/>
            <p:cNvSpPr/>
            <p:nvPr/>
          </p:nvSpPr>
          <p:spPr>
            <a:xfrm>
              <a:off x="4220681" y="43104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220" name="tx1220"/>
            <p:cNvSpPr/>
            <p:nvPr/>
          </p:nvSpPr>
          <p:spPr>
            <a:xfrm>
              <a:off x="4475651"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221" name="tx1221"/>
            <p:cNvSpPr/>
            <p:nvPr/>
          </p:nvSpPr>
          <p:spPr>
            <a:xfrm>
              <a:off x="4730621" y="431074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222" name="tx1222"/>
            <p:cNvSpPr/>
            <p:nvPr/>
          </p:nvSpPr>
          <p:spPr>
            <a:xfrm>
              <a:off x="4985591" y="431175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223" name="tx1223"/>
            <p:cNvSpPr/>
            <p:nvPr/>
          </p:nvSpPr>
          <p:spPr>
            <a:xfrm>
              <a:off x="5240562"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224" name="tx1224"/>
            <p:cNvSpPr/>
            <p:nvPr/>
          </p:nvSpPr>
          <p:spPr>
            <a:xfrm>
              <a:off x="5495532"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225" name="tx1225"/>
            <p:cNvSpPr/>
            <p:nvPr/>
          </p:nvSpPr>
          <p:spPr>
            <a:xfrm>
              <a:off x="5750502"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226" name="tx1226"/>
            <p:cNvSpPr/>
            <p:nvPr/>
          </p:nvSpPr>
          <p:spPr>
            <a:xfrm>
              <a:off x="6005472" y="43104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227" name="tx1227"/>
            <p:cNvSpPr/>
            <p:nvPr/>
          </p:nvSpPr>
          <p:spPr>
            <a:xfrm>
              <a:off x="6260442"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228" name="tx1228"/>
            <p:cNvSpPr/>
            <p:nvPr/>
          </p:nvSpPr>
          <p:spPr>
            <a:xfrm>
              <a:off x="6515413"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229" name="tx1229"/>
            <p:cNvSpPr/>
            <p:nvPr/>
          </p:nvSpPr>
          <p:spPr>
            <a:xfrm>
              <a:off x="6770383" y="43090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30" name="tx1230"/>
            <p:cNvSpPr/>
            <p:nvPr/>
          </p:nvSpPr>
          <p:spPr>
            <a:xfrm>
              <a:off x="7025353"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231" name="tx1231"/>
            <p:cNvSpPr/>
            <p:nvPr/>
          </p:nvSpPr>
          <p:spPr>
            <a:xfrm>
              <a:off x="7280323"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232" name="tx1232"/>
            <p:cNvSpPr/>
            <p:nvPr/>
          </p:nvSpPr>
          <p:spPr>
            <a:xfrm>
              <a:off x="7535293"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233" name="tx1233"/>
            <p:cNvSpPr/>
            <p:nvPr/>
          </p:nvSpPr>
          <p:spPr>
            <a:xfrm>
              <a:off x="7790264"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234" name="tx1234"/>
            <p:cNvSpPr/>
            <p:nvPr/>
          </p:nvSpPr>
          <p:spPr>
            <a:xfrm>
              <a:off x="8045234"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235" name="tx1235"/>
            <p:cNvSpPr/>
            <p:nvPr/>
          </p:nvSpPr>
          <p:spPr>
            <a:xfrm>
              <a:off x="8300204"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236" name="tx1236"/>
            <p:cNvSpPr/>
            <p:nvPr/>
          </p:nvSpPr>
          <p:spPr>
            <a:xfrm>
              <a:off x="8555174" y="4309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237" name="tx1237"/>
            <p:cNvSpPr/>
            <p:nvPr/>
          </p:nvSpPr>
          <p:spPr>
            <a:xfrm>
              <a:off x="2180919"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38" name="tx1238"/>
            <p:cNvSpPr/>
            <p:nvPr/>
          </p:nvSpPr>
          <p:spPr>
            <a:xfrm>
              <a:off x="2435889"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39" name="tx1239"/>
            <p:cNvSpPr/>
            <p:nvPr/>
          </p:nvSpPr>
          <p:spPr>
            <a:xfrm>
              <a:off x="2690859"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240" name="tx1240"/>
            <p:cNvSpPr/>
            <p:nvPr/>
          </p:nvSpPr>
          <p:spPr>
            <a:xfrm>
              <a:off x="2945830"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241" name="tx1241"/>
            <p:cNvSpPr/>
            <p:nvPr/>
          </p:nvSpPr>
          <p:spPr>
            <a:xfrm>
              <a:off x="3200800"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242" name="tx1242"/>
            <p:cNvSpPr/>
            <p:nvPr/>
          </p:nvSpPr>
          <p:spPr>
            <a:xfrm>
              <a:off x="3455770"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243" name="tx1243"/>
            <p:cNvSpPr/>
            <p:nvPr/>
          </p:nvSpPr>
          <p:spPr>
            <a:xfrm>
              <a:off x="3710740"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244" name="tx1244"/>
            <p:cNvSpPr/>
            <p:nvPr/>
          </p:nvSpPr>
          <p:spPr>
            <a:xfrm>
              <a:off x="3965710"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245" name="tx1245"/>
            <p:cNvSpPr/>
            <p:nvPr/>
          </p:nvSpPr>
          <p:spPr>
            <a:xfrm>
              <a:off x="4220681"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246" name="tx1246"/>
            <p:cNvSpPr/>
            <p:nvPr/>
          </p:nvSpPr>
          <p:spPr>
            <a:xfrm>
              <a:off x="4475651"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247" name="tx1247"/>
            <p:cNvSpPr/>
            <p:nvPr/>
          </p:nvSpPr>
          <p:spPr>
            <a:xfrm>
              <a:off x="4730621"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248" name="tx1248"/>
            <p:cNvSpPr/>
            <p:nvPr/>
          </p:nvSpPr>
          <p:spPr>
            <a:xfrm>
              <a:off x="4985591"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249" name="tx1249"/>
            <p:cNvSpPr/>
            <p:nvPr/>
          </p:nvSpPr>
          <p:spPr>
            <a:xfrm>
              <a:off x="5240562"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250" name="tx1250"/>
            <p:cNvSpPr/>
            <p:nvPr/>
          </p:nvSpPr>
          <p:spPr>
            <a:xfrm>
              <a:off x="5495532"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51" name="tx1251"/>
            <p:cNvSpPr/>
            <p:nvPr/>
          </p:nvSpPr>
          <p:spPr>
            <a:xfrm>
              <a:off x="5750502"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52" name="tx1252"/>
            <p:cNvSpPr/>
            <p:nvPr/>
          </p:nvSpPr>
          <p:spPr>
            <a:xfrm>
              <a:off x="6005472"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53" name="tx1253"/>
            <p:cNvSpPr/>
            <p:nvPr/>
          </p:nvSpPr>
          <p:spPr>
            <a:xfrm>
              <a:off x="6260442"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54" name="tx1254"/>
            <p:cNvSpPr/>
            <p:nvPr/>
          </p:nvSpPr>
          <p:spPr>
            <a:xfrm>
              <a:off x="6515413"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55" name="tx1255"/>
            <p:cNvSpPr/>
            <p:nvPr/>
          </p:nvSpPr>
          <p:spPr>
            <a:xfrm>
              <a:off x="6770383"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256" name="tx1256"/>
            <p:cNvSpPr/>
            <p:nvPr/>
          </p:nvSpPr>
          <p:spPr>
            <a:xfrm>
              <a:off x="7025353"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257" name="tx1257"/>
            <p:cNvSpPr/>
            <p:nvPr/>
          </p:nvSpPr>
          <p:spPr>
            <a:xfrm>
              <a:off x="7280323" y="3022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258" name="tx1258"/>
            <p:cNvSpPr/>
            <p:nvPr/>
          </p:nvSpPr>
          <p:spPr>
            <a:xfrm>
              <a:off x="7535293" y="30228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59" name="tx1259"/>
            <p:cNvSpPr/>
            <p:nvPr/>
          </p:nvSpPr>
          <p:spPr>
            <a:xfrm>
              <a:off x="7790264" y="30228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60" name="tx1260"/>
            <p:cNvSpPr/>
            <p:nvPr/>
          </p:nvSpPr>
          <p:spPr>
            <a:xfrm>
              <a:off x="8045234" y="30228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61" name="tx1261"/>
            <p:cNvSpPr/>
            <p:nvPr/>
          </p:nvSpPr>
          <p:spPr>
            <a:xfrm>
              <a:off x="8300204" y="30228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62" name="tx1262"/>
            <p:cNvSpPr/>
            <p:nvPr/>
          </p:nvSpPr>
          <p:spPr>
            <a:xfrm>
              <a:off x="8555174" y="30228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63" name="tx1263"/>
            <p:cNvSpPr/>
            <p:nvPr/>
          </p:nvSpPr>
          <p:spPr>
            <a:xfrm>
              <a:off x="3710740"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264" name="tx1264"/>
            <p:cNvSpPr/>
            <p:nvPr/>
          </p:nvSpPr>
          <p:spPr>
            <a:xfrm>
              <a:off x="3965710" y="52737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265" name="tx1265"/>
            <p:cNvSpPr/>
            <p:nvPr/>
          </p:nvSpPr>
          <p:spPr>
            <a:xfrm>
              <a:off x="4220681" y="52737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266" name="tx1266"/>
            <p:cNvSpPr/>
            <p:nvPr/>
          </p:nvSpPr>
          <p:spPr>
            <a:xfrm>
              <a:off x="4475651"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267" name="tx1267"/>
            <p:cNvSpPr/>
            <p:nvPr/>
          </p:nvSpPr>
          <p:spPr>
            <a:xfrm>
              <a:off x="4730621"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268" name="tx1268"/>
            <p:cNvSpPr/>
            <p:nvPr/>
          </p:nvSpPr>
          <p:spPr>
            <a:xfrm>
              <a:off x="4985591"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269" name="tx1269"/>
            <p:cNvSpPr/>
            <p:nvPr/>
          </p:nvSpPr>
          <p:spPr>
            <a:xfrm>
              <a:off x="5240562" y="52737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270" name="tx1270"/>
            <p:cNvSpPr/>
            <p:nvPr/>
          </p:nvSpPr>
          <p:spPr>
            <a:xfrm>
              <a:off x="5495532"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271" name="tx1271"/>
            <p:cNvSpPr/>
            <p:nvPr/>
          </p:nvSpPr>
          <p:spPr>
            <a:xfrm>
              <a:off x="5750502" y="527541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272" name="tx1272"/>
            <p:cNvSpPr/>
            <p:nvPr/>
          </p:nvSpPr>
          <p:spPr>
            <a:xfrm>
              <a:off x="6005472"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273" name="tx1273"/>
            <p:cNvSpPr/>
            <p:nvPr/>
          </p:nvSpPr>
          <p:spPr>
            <a:xfrm>
              <a:off x="6260442" y="52737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274" name="tx1274"/>
            <p:cNvSpPr/>
            <p:nvPr/>
          </p:nvSpPr>
          <p:spPr>
            <a:xfrm>
              <a:off x="6515413" y="527642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275" name="tx1275"/>
            <p:cNvSpPr/>
            <p:nvPr/>
          </p:nvSpPr>
          <p:spPr>
            <a:xfrm>
              <a:off x="6770383" y="527642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276" name="tx1276"/>
            <p:cNvSpPr/>
            <p:nvPr/>
          </p:nvSpPr>
          <p:spPr>
            <a:xfrm>
              <a:off x="7025353" y="52751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277" name="tx1277"/>
            <p:cNvSpPr/>
            <p:nvPr/>
          </p:nvSpPr>
          <p:spPr>
            <a:xfrm>
              <a:off x="7280323" y="527541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278" name="tx1278"/>
            <p:cNvSpPr/>
            <p:nvPr/>
          </p:nvSpPr>
          <p:spPr>
            <a:xfrm>
              <a:off x="7535293" y="52751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279" name="tx1279"/>
            <p:cNvSpPr/>
            <p:nvPr/>
          </p:nvSpPr>
          <p:spPr>
            <a:xfrm>
              <a:off x="7790264" y="52751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280" name="tx1280"/>
            <p:cNvSpPr/>
            <p:nvPr/>
          </p:nvSpPr>
          <p:spPr>
            <a:xfrm>
              <a:off x="8045234" y="52751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281" name="tx1281"/>
            <p:cNvSpPr/>
            <p:nvPr/>
          </p:nvSpPr>
          <p:spPr>
            <a:xfrm>
              <a:off x="8300204" y="52751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282" name="tx1282"/>
            <p:cNvSpPr/>
            <p:nvPr/>
          </p:nvSpPr>
          <p:spPr>
            <a:xfrm>
              <a:off x="8555174"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283" name="tx1283"/>
            <p:cNvSpPr/>
            <p:nvPr/>
          </p:nvSpPr>
          <p:spPr>
            <a:xfrm>
              <a:off x="2180919"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284" name="tx1284"/>
            <p:cNvSpPr/>
            <p:nvPr/>
          </p:nvSpPr>
          <p:spPr>
            <a:xfrm>
              <a:off x="2435889" y="27012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285" name="tx1285"/>
            <p:cNvSpPr/>
            <p:nvPr/>
          </p:nvSpPr>
          <p:spPr>
            <a:xfrm>
              <a:off x="2690859"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286" name="tx1286"/>
            <p:cNvSpPr/>
            <p:nvPr/>
          </p:nvSpPr>
          <p:spPr>
            <a:xfrm>
              <a:off x="2945830"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87" name="tx1287"/>
            <p:cNvSpPr/>
            <p:nvPr/>
          </p:nvSpPr>
          <p:spPr>
            <a:xfrm>
              <a:off x="3200800"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88" name="tx1288"/>
            <p:cNvSpPr/>
            <p:nvPr/>
          </p:nvSpPr>
          <p:spPr>
            <a:xfrm>
              <a:off x="3455770"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89" name="tx1289"/>
            <p:cNvSpPr/>
            <p:nvPr/>
          </p:nvSpPr>
          <p:spPr>
            <a:xfrm>
              <a:off x="3710740"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90" name="tx1290"/>
            <p:cNvSpPr/>
            <p:nvPr/>
          </p:nvSpPr>
          <p:spPr>
            <a:xfrm>
              <a:off x="3965710"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91" name="tx1291"/>
            <p:cNvSpPr/>
            <p:nvPr/>
          </p:nvSpPr>
          <p:spPr>
            <a:xfrm>
              <a:off x="4220681"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92" name="tx1292"/>
            <p:cNvSpPr/>
            <p:nvPr/>
          </p:nvSpPr>
          <p:spPr>
            <a:xfrm>
              <a:off x="4475651"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93" name="tx1293"/>
            <p:cNvSpPr/>
            <p:nvPr/>
          </p:nvSpPr>
          <p:spPr>
            <a:xfrm>
              <a:off x="4730621"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94" name="tx1294"/>
            <p:cNvSpPr/>
            <p:nvPr/>
          </p:nvSpPr>
          <p:spPr>
            <a:xfrm>
              <a:off x="4985591"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95" name="tx1295"/>
            <p:cNvSpPr/>
            <p:nvPr/>
          </p:nvSpPr>
          <p:spPr>
            <a:xfrm>
              <a:off x="5240562"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296" name="tx1296"/>
            <p:cNvSpPr/>
            <p:nvPr/>
          </p:nvSpPr>
          <p:spPr>
            <a:xfrm>
              <a:off x="5495532"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97" name="tx1297"/>
            <p:cNvSpPr/>
            <p:nvPr/>
          </p:nvSpPr>
          <p:spPr>
            <a:xfrm>
              <a:off x="5750502"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98" name="tx1298"/>
            <p:cNvSpPr/>
            <p:nvPr/>
          </p:nvSpPr>
          <p:spPr>
            <a:xfrm>
              <a:off x="6005472"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299" name="tx1299"/>
            <p:cNvSpPr/>
            <p:nvPr/>
          </p:nvSpPr>
          <p:spPr>
            <a:xfrm>
              <a:off x="6260442"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300" name="tx1300"/>
            <p:cNvSpPr/>
            <p:nvPr/>
          </p:nvSpPr>
          <p:spPr>
            <a:xfrm>
              <a:off x="6515413"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01" name="tx1301"/>
            <p:cNvSpPr/>
            <p:nvPr/>
          </p:nvSpPr>
          <p:spPr>
            <a:xfrm>
              <a:off x="6770383"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02" name="tx1302"/>
            <p:cNvSpPr/>
            <p:nvPr/>
          </p:nvSpPr>
          <p:spPr>
            <a:xfrm>
              <a:off x="7025353"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03" name="tx1303"/>
            <p:cNvSpPr/>
            <p:nvPr/>
          </p:nvSpPr>
          <p:spPr>
            <a:xfrm>
              <a:off x="7280323"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04" name="tx1304"/>
            <p:cNvSpPr/>
            <p:nvPr/>
          </p:nvSpPr>
          <p:spPr>
            <a:xfrm>
              <a:off x="7535293"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05" name="tx1305"/>
            <p:cNvSpPr/>
            <p:nvPr/>
          </p:nvSpPr>
          <p:spPr>
            <a:xfrm>
              <a:off x="7790264"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06" name="tx1306"/>
            <p:cNvSpPr/>
            <p:nvPr/>
          </p:nvSpPr>
          <p:spPr>
            <a:xfrm>
              <a:off x="8045234"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07" name="tx1307"/>
            <p:cNvSpPr/>
            <p:nvPr/>
          </p:nvSpPr>
          <p:spPr>
            <a:xfrm>
              <a:off x="8300204"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08" name="tx1308"/>
            <p:cNvSpPr/>
            <p:nvPr/>
          </p:nvSpPr>
          <p:spPr>
            <a:xfrm>
              <a:off x="8555174" y="27013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309" name="tx1309"/>
            <p:cNvSpPr/>
            <p:nvPr/>
          </p:nvSpPr>
          <p:spPr>
            <a:xfrm>
              <a:off x="2180919"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310" name="tx1310"/>
            <p:cNvSpPr/>
            <p:nvPr/>
          </p:nvSpPr>
          <p:spPr>
            <a:xfrm>
              <a:off x="2435889"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11" name="tx1311"/>
            <p:cNvSpPr/>
            <p:nvPr/>
          </p:nvSpPr>
          <p:spPr>
            <a:xfrm>
              <a:off x="2690859"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12" name="tx1312"/>
            <p:cNvSpPr/>
            <p:nvPr/>
          </p:nvSpPr>
          <p:spPr>
            <a:xfrm>
              <a:off x="2945830"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313" name="tx1313"/>
            <p:cNvSpPr/>
            <p:nvPr/>
          </p:nvSpPr>
          <p:spPr>
            <a:xfrm>
              <a:off x="3200800"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14" name="tx1314"/>
            <p:cNvSpPr/>
            <p:nvPr/>
          </p:nvSpPr>
          <p:spPr>
            <a:xfrm>
              <a:off x="3455770"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315" name="tx1315"/>
            <p:cNvSpPr/>
            <p:nvPr/>
          </p:nvSpPr>
          <p:spPr>
            <a:xfrm>
              <a:off x="3710740"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316" name="tx1316"/>
            <p:cNvSpPr/>
            <p:nvPr/>
          </p:nvSpPr>
          <p:spPr>
            <a:xfrm>
              <a:off x="3965710"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317" name="tx1317"/>
            <p:cNvSpPr/>
            <p:nvPr/>
          </p:nvSpPr>
          <p:spPr>
            <a:xfrm>
              <a:off x="4220681" y="20581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318" name="tx1318"/>
            <p:cNvSpPr/>
            <p:nvPr/>
          </p:nvSpPr>
          <p:spPr>
            <a:xfrm>
              <a:off x="4475651"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319" name="tx1319"/>
            <p:cNvSpPr/>
            <p:nvPr/>
          </p:nvSpPr>
          <p:spPr>
            <a:xfrm>
              <a:off x="4730621"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320" name="tx1320"/>
            <p:cNvSpPr/>
            <p:nvPr/>
          </p:nvSpPr>
          <p:spPr>
            <a:xfrm>
              <a:off x="4985591"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321" name="tx1321"/>
            <p:cNvSpPr/>
            <p:nvPr/>
          </p:nvSpPr>
          <p:spPr>
            <a:xfrm>
              <a:off x="5240562"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322" name="tx1322"/>
            <p:cNvSpPr/>
            <p:nvPr/>
          </p:nvSpPr>
          <p:spPr>
            <a:xfrm>
              <a:off x="5495532"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323" name="tx1323"/>
            <p:cNvSpPr/>
            <p:nvPr/>
          </p:nvSpPr>
          <p:spPr>
            <a:xfrm>
              <a:off x="5750502"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324" name="tx1324"/>
            <p:cNvSpPr/>
            <p:nvPr/>
          </p:nvSpPr>
          <p:spPr>
            <a:xfrm>
              <a:off x="6005472"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325" name="tx1325"/>
            <p:cNvSpPr/>
            <p:nvPr/>
          </p:nvSpPr>
          <p:spPr>
            <a:xfrm>
              <a:off x="6260442"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326" name="tx1326"/>
            <p:cNvSpPr/>
            <p:nvPr/>
          </p:nvSpPr>
          <p:spPr>
            <a:xfrm>
              <a:off x="6515413"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327" name="tx1327"/>
            <p:cNvSpPr/>
            <p:nvPr/>
          </p:nvSpPr>
          <p:spPr>
            <a:xfrm>
              <a:off x="6770383"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328" name="tx1328"/>
            <p:cNvSpPr/>
            <p:nvPr/>
          </p:nvSpPr>
          <p:spPr>
            <a:xfrm>
              <a:off x="7025353"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329" name="tx1329"/>
            <p:cNvSpPr/>
            <p:nvPr/>
          </p:nvSpPr>
          <p:spPr>
            <a:xfrm>
              <a:off x="7280323" y="20581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330" name="tx1330"/>
            <p:cNvSpPr/>
            <p:nvPr/>
          </p:nvSpPr>
          <p:spPr>
            <a:xfrm>
              <a:off x="7535293" y="205815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331" name="tx1331"/>
            <p:cNvSpPr/>
            <p:nvPr/>
          </p:nvSpPr>
          <p:spPr>
            <a:xfrm>
              <a:off x="7790264"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332" name="tx1332"/>
            <p:cNvSpPr/>
            <p:nvPr/>
          </p:nvSpPr>
          <p:spPr>
            <a:xfrm>
              <a:off x="8045234"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333" name="tx1333"/>
            <p:cNvSpPr/>
            <p:nvPr/>
          </p:nvSpPr>
          <p:spPr>
            <a:xfrm>
              <a:off x="8300204"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34" name="tx1334"/>
            <p:cNvSpPr/>
            <p:nvPr/>
          </p:nvSpPr>
          <p:spPr>
            <a:xfrm>
              <a:off x="8555174" y="20582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35" name="tx1335"/>
            <p:cNvSpPr/>
            <p:nvPr/>
          </p:nvSpPr>
          <p:spPr>
            <a:xfrm>
              <a:off x="2180919"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336" name="tx1336"/>
            <p:cNvSpPr/>
            <p:nvPr/>
          </p:nvSpPr>
          <p:spPr>
            <a:xfrm>
              <a:off x="2435889"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1337" name="tx1337"/>
            <p:cNvSpPr/>
            <p:nvPr/>
          </p:nvSpPr>
          <p:spPr>
            <a:xfrm>
              <a:off x="4220681"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338" name="tx1338"/>
            <p:cNvSpPr/>
            <p:nvPr/>
          </p:nvSpPr>
          <p:spPr>
            <a:xfrm>
              <a:off x="4475651"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339" name="tx1339"/>
            <p:cNvSpPr/>
            <p:nvPr/>
          </p:nvSpPr>
          <p:spPr>
            <a:xfrm>
              <a:off x="4730621" y="4631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340" name="tx1340"/>
            <p:cNvSpPr/>
            <p:nvPr/>
          </p:nvSpPr>
          <p:spPr>
            <a:xfrm>
              <a:off x="4985591" y="4631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341" name="tx1341"/>
            <p:cNvSpPr/>
            <p:nvPr/>
          </p:nvSpPr>
          <p:spPr>
            <a:xfrm>
              <a:off x="5240562"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342" name="tx1342"/>
            <p:cNvSpPr/>
            <p:nvPr/>
          </p:nvSpPr>
          <p:spPr>
            <a:xfrm>
              <a:off x="5495532"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343" name="tx1343"/>
            <p:cNvSpPr/>
            <p:nvPr/>
          </p:nvSpPr>
          <p:spPr>
            <a:xfrm>
              <a:off x="5750502"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344" name="tx1344"/>
            <p:cNvSpPr/>
            <p:nvPr/>
          </p:nvSpPr>
          <p:spPr>
            <a:xfrm>
              <a:off x="6005472"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345" name="tx1345"/>
            <p:cNvSpPr/>
            <p:nvPr/>
          </p:nvSpPr>
          <p:spPr>
            <a:xfrm>
              <a:off x="6260442"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346" name="tx1346"/>
            <p:cNvSpPr/>
            <p:nvPr/>
          </p:nvSpPr>
          <p:spPr>
            <a:xfrm>
              <a:off x="6515413"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347" name="tx1347"/>
            <p:cNvSpPr/>
            <p:nvPr/>
          </p:nvSpPr>
          <p:spPr>
            <a:xfrm>
              <a:off x="6770383" y="4631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348" name="tx1348"/>
            <p:cNvSpPr/>
            <p:nvPr/>
          </p:nvSpPr>
          <p:spPr>
            <a:xfrm>
              <a:off x="7025353"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349" name="tx1349"/>
            <p:cNvSpPr/>
            <p:nvPr/>
          </p:nvSpPr>
          <p:spPr>
            <a:xfrm>
              <a:off x="7280323"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350" name="tx1350"/>
            <p:cNvSpPr/>
            <p:nvPr/>
          </p:nvSpPr>
          <p:spPr>
            <a:xfrm>
              <a:off x="7790264"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351" name="tx1351"/>
            <p:cNvSpPr/>
            <p:nvPr/>
          </p:nvSpPr>
          <p:spPr>
            <a:xfrm>
              <a:off x="8045234"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352" name="tx1352"/>
            <p:cNvSpPr/>
            <p:nvPr/>
          </p:nvSpPr>
          <p:spPr>
            <a:xfrm>
              <a:off x="8300204"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1353" name="tx1353"/>
            <p:cNvSpPr/>
            <p:nvPr/>
          </p:nvSpPr>
          <p:spPr>
            <a:xfrm>
              <a:off x="8555174" y="463230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354" name="tx1354"/>
            <p:cNvSpPr/>
            <p:nvPr/>
          </p:nvSpPr>
          <p:spPr>
            <a:xfrm>
              <a:off x="2180919"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55" name="tx1355"/>
            <p:cNvSpPr/>
            <p:nvPr/>
          </p:nvSpPr>
          <p:spPr>
            <a:xfrm>
              <a:off x="2435889"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356" name="tx1356"/>
            <p:cNvSpPr/>
            <p:nvPr/>
          </p:nvSpPr>
          <p:spPr>
            <a:xfrm>
              <a:off x="2690859"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357" name="tx1357"/>
            <p:cNvSpPr/>
            <p:nvPr/>
          </p:nvSpPr>
          <p:spPr>
            <a:xfrm>
              <a:off x="2945830" y="17366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358" name="tx1358"/>
            <p:cNvSpPr/>
            <p:nvPr/>
          </p:nvSpPr>
          <p:spPr>
            <a:xfrm>
              <a:off x="3200800"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59" name="tx1359"/>
            <p:cNvSpPr/>
            <p:nvPr/>
          </p:nvSpPr>
          <p:spPr>
            <a:xfrm>
              <a:off x="3455770"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360" name="tx1360"/>
            <p:cNvSpPr/>
            <p:nvPr/>
          </p:nvSpPr>
          <p:spPr>
            <a:xfrm>
              <a:off x="3710740" y="17366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361" name="tx1361"/>
            <p:cNvSpPr/>
            <p:nvPr/>
          </p:nvSpPr>
          <p:spPr>
            <a:xfrm>
              <a:off x="3965710" y="17366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362" name="tx1362"/>
            <p:cNvSpPr/>
            <p:nvPr/>
          </p:nvSpPr>
          <p:spPr>
            <a:xfrm>
              <a:off x="4220681"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363" name="tx1363"/>
            <p:cNvSpPr/>
            <p:nvPr/>
          </p:nvSpPr>
          <p:spPr>
            <a:xfrm>
              <a:off x="4475651"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64" name="tx1364"/>
            <p:cNvSpPr/>
            <p:nvPr/>
          </p:nvSpPr>
          <p:spPr>
            <a:xfrm>
              <a:off x="4730621"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365" name="tx1365"/>
            <p:cNvSpPr/>
            <p:nvPr/>
          </p:nvSpPr>
          <p:spPr>
            <a:xfrm>
              <a:off x="4985591"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366" name="tx1366"/>
            <p:cNvSpPr/>
            <p:nvPr/>
          </p:nvSpPr>
          <p:spPr>
            <a:xfrm>
              <a:off x="5240562"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367" name="tx1367"/>
            <p:cNvSpPr/>
            <p:nvPr/>
          </p:nvSpPr>
          <p:spPr>
            <a:xfrm>
              <a:off x="5495532"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368" name="tx1368"/>
            <p:cNvSpPr/>
            <p:nvPr/>
          </p:nvSpPr>
          <p:spPr>
            <a:xfrm>
              <a:off x="5750502"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69" name="tx1369"/>
            <p:cNvSpPr/>
            <p:nvPr/>
          </p:nvSpPr>
          <p:spPr>
            <a:xfrm>
              <a:off x="6005472"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70" name="tx1370"/>
            <p:cNvSpPr/>
            <p:nvPr/>
          </p:nvSpPr>
          <p:spPr>
            <a:xfrm>
              <a:off x="6260442"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1371" name="tx1371"/>
            <p:cNvSpPr/>
            <p:nvPr/>
          </p:nvSpPr>
          <p:spPr>
            <a:xfrm>
              <a:off x="6515413"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72" name="tx1372"/>
            <p:cNvSpPr/>
            <p:nvPr/>
          </p:nvSpPr>
          <p:spPr>
            <a:xfrm>
              <a:off x="6770383"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73" name="tx1373"/>
            <p:cNvSpPr/>
            <p:nvPr/>
          </p:nvSpPr>
          <p:spPr>
            <a:xfrm>
              <a:off x="7025353"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374" name="tx1374"/>
            <p:cNvSpPr/>
            <p:nvPr/>
          </p:nvSpPr>
          <p:spPr>
            <a:xfrm>
              <a:off x="7280323"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375" name="tx1375"/>
            <p:cNvSpPr/>
            <p:nvPr/>
          </p:nvSpPr>
          <p:spPr>
            <a:xfrm>
              <a:off x="7535293"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376" name="tx1376"/>
            <p:cNvSpPr/>
            <p:nvPr/>
          </p:nvSpPr>
          <p:spPr>
            <a:xfrm>
              <a:off x="7790264"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377" name="tx1377"/>
            <p:cNvSpPr/>
            <p:nvPr/>
          </p:nvSpPr>
          <p:spPr>
            <a:xfrm>
              <a:off x="8045234"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378" name="tx1378"/>
            <p:cNvSpPr/>
            <p:nvPr/>
          </p:nvSpPr>
          <p:spPr>
            <a:xfrm>
              <a:off x="8300204"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379" name="tx1379"/>
            <p:cNvSpPr/>
            <p:nvPr/>
          </p:nvSpPr>
          <p:spPr>
            <a:xfrm>
              <a:off x="8555174" y="17366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380" name="tx1380"/>
            <p:cNvSpPr/>
            <p:nvPr/>
          </p:nvSpPr>
          <p:spPr>
            <a:xfrm>
              <a:off x="2180919" y="33443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381" name="tx1381"/>
            <p:cNvSpPr/>
            <p:nvPr/>
          </p:nvSpPr>
          <p:spPr>
            <a:xfrm>
              <a:off x="2435889" y="33443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382" name="tx1382"/>
            <p:cNvSpPr/>
            <p:nvPr/>
          </p:nvSpPr>
          <p:spPr>
            <a:xfrm>
              <a:off x="2690859" y="33443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383" name="tx1383"/>
            <p:cNvSpPr/>
            <p:nvPr/>
          </p:nvSpPr>
          <p:spPr>
            <a:xfrm>
              <a:off x="2945830"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384" name="tx1384"/>
            <p:cNvSpPr/>
            <p:nvPr/>
          </p:nvSpPr>
          <p:spPr>
            <a:xfrm>
              <a:off x="3200800"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385" name="tx1385"/>
            <p:cNvSpPr/>
            <p:nvPr/>
          </p:nvSpPr>
          <p:spPr>
            <a:xfrm>
              <a:off x="3455770"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386" name="tx1386"/>
            <p:cNvSpPr/>
            <p:nvPr/>
          </p:nvSpPr>
          <p:spPr>
            <a:xfrm>
              <a:off x="3710740"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387" name="tx1387"/>
            <p:cNvSpPr/>
            <p:nvPr/>
          </p:nvSpPr>
          <p:spPr>
            <a:xfrm>
              <a:off x="3965710"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388" name="tx1388"/>
            <p:cNvSpPr/>
            <p:nvPr/>
          </p:nvSpPr>
          <p:spPr>
            <a:xfrm>
              <a:off x="4220681"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389" name="tx1389"/>
            <p:cNvSpPr/>
            <p:nvPr/>
          </p:nvSpPr>
          <p:spPr>
            <a:xfrm>
              <a:off x="4475651" y="33443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390" name="tx1390"/>
            <p:cNvSpPr/>
            <p:nvPr/>
          </p:nvSpPr>
          <p:spPr>
            <a:xfrm>
              <a:off x="4730621" y="33443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1391" name="tx1391"/>
            <p:cNvSpPr/>
            <p:nvPr/>
          </p:nvSpPr>
          <p:spPr>
            <a:xfrm>
              <a:off x="4985591"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392" name="tx1392"/>
            <p:cNvSpPr/>
            <p:nvPr/>
          </p:nvSpPr>
          <p:spPr>
            <a:xfrm>
              <a:off x="5240562"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393" name="tx1393"/>
            <p:cNvSpPr/>
            <p:nvPr/>
          </p:nvSpPr>
          <p:spPr>
            <a:xfrm>
              <a:off x="5495532"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394" name="tx1394"/>
            <p:cNvSpPr/>
            <p:nvPr/>
          </p:nvSpPr>
          <p:spPr>
            <a:xfrm>
              <a:off x="5750502"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395" name="tx1395"/>
            <p:cNvSpPr/>
            <p:nvPr/>
          </p:nvSpPr>
          <p:spPr>
            <a:xfrm>
              <a:off x="6005472"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396" name="tx1396"/>
            <p:cNvSpPr/>
            <p:nvPr/>
          </p:nvSpPr>
          <p:spPr>
            <a:xfrm>
              <a:off x="6260442"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397" name="tx1397"/>
            <p:cNvSpPr/>
            <p:nvPr/>
          </p:nvSpPr>
          <p:spPr>
            <a:xfrm>
              <a:off x="6515413"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398" name="tx1398"/>
            <p:cNvSpPr/>
            <p:nvPr/>
          </p:nvSpPr>
          <p:spPr>
            <a:xfrm>
              <a:off x="6770383"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399" name="tx1399"/>
            <p:cNvSpPr/>
            <p:nvPr/>
          </p:nvSpPr>
          <p:spPr>
            <a:xfrm>
              <a:off x="7025353"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1400" name="tx1400"/>
            <p:cNvSpPr/>
            <p:nvPr/>
          </p:nvSpPr>
          <p:spPr>
            <a:xfrm>
              <a:off x="7280323"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1401" name="tx1401"/>
            <p:cNvSpPr/>
            <p:nvPr/>
          </p:nvSpPr>
          <p:spPr>
            <a:xfrm>
              <a:off x="7535293"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402" name="tx1402"/>
            <p:cNvSpPr/>
            <p:nvPr/>
          </p:nvSpPr>
          <p:spPr>
            <a:xfrm>
              <a:off x="7790264"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403" name="tx1403"/>
            <p:cNvSpPr/>
            <p:nvPr/>
          </p:nvSpPr>
          <p:spPr>
            <a:xfrm>
              <a:off x="8045234"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404" name="tx1404"/>
            <p:cNvSpPr/>
            <p:nvPr/>
          </p:nvSpPr>
          <p:spPr>
            <a:xfrm>
              <a:off x="8300204"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405" name="tx1405"/>
            <p:cNvSpPr/>
            <p:nvPr/>
          </p:nvSpPr>
          <p:spPr>
            <a:xfrm>
              <a:off x="8555174" y="3344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406" name="tx1406"/>
            <p:cNvSpPr/>
            <p:nvPr/>
          </p:nvSpPr>
          <p:spPr>
            <a:xfrm>
              <a:off x="2435889"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407" name="tx1407"/>
            <p:cNvSpPr/>
            <p:nvPr/>
          </p:nvSpPr>
          <p:spPr>
            <a:xfrm>
              <a:off x="2690859" y="36659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408" name="tx1408"/>
            <p:cNvSpPr/>
            <p:nvPr/>
          </p:nvSpPr>
          <p:spPr>
            <a:xfrm>
              <a:off x="3200800" y="3987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409" name="tx1409"/>
            <p:cNvSpPr/>
            <p:nvPr/>
          </p:nvSpPr>
          <p:spPr>
            <a:xfrm>
              <a:off x="2180919" y="543587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410" name="tx1410"/>
            <p:cNvSpPr/>
            <p:nvPr/>
          </p:nvSpPr>
          <p:spPr>
            <a:xfrm>
              <a:off x="2435889"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411" name="tx1411"/>
            <p:cNvSpPr/>
            <p:nvPr/>
          </p:nvSpPr>
          <p:spPr>
            <a:xfrm>
              <a:off x="2690859" y="543593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412" name="tx1412"/>
            <p:cNvSpPr/>
            <p:nvPr/>
          </p:nvSpPr>
          <p:spPr>
            <a:xfrm>
              <a:off x="2945830" y="543587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413" name="tx1413"/>
            <p:cNvSpPr/>
            <p:nvPr/>
          </p:nvSpPr>
          <p:spPr>
            <a:xfrm>
              <a:off x="3200800" y="543450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1414" name="tx1414"/>
            <p:cNvSpPr/>
            <p:nvPr/>
          </p:nvSpPr>
          <p:spPr>
            <a:xfrm>
              <a:off x="3455770" y="543587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415" name="tx1415"/>
            <p:cNvSpPr/>
            <p:nvPr/>
          </p:nvSpPr>
          <p:spPr>
            <a:xfrm>
              <a:off x="3710740"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416" name="tx1416"/>
            <p:cNvSpPr/>
            <p:nvPr/>
          </p:nvSpPr>
          <p:spPr>
            <a:xfrm>
              <a:off x="3965710"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417" name="tx1417"/>
            <p:cNvSpPr/>
            <p:nvPr/>
          </p:nvSpPr>
          <p:spPr>
            <a:xfrm>
              <a:off x="4220681"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418" name="tx1418"/>
            <p:cNvSpPr/>
            <p:nvPr/>
          </p:nvSpPr>
          <p:spPr>
            <a:xfrm>
              <a:off x="4475651"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419" name="tx1419"/>
            <p:cNvSpPr/>
            <p:nvPr/>
          </p:nvSpPr>
          <p:spPr>
            <a:xfrm>
              <a:off x="8300204" y="543593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420" name="tx1420"/>
            <p:cNvSpPr/>
            <p:nvPr/>
          </p:nvSpPr>
          <p:spPr>
            <a:xfrm>
              <a:off x="8555174" y="5434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421" name="tx1421"/>
            <p:cNvSpPr/>
            <p:nvPr/>
          </p:nvSpPr>
          <p:spPr>
            <a:xfrm>
              <a:off x="7535293" y="495386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422" name="tx1422"/>
            <p:cNvSpPr/>
            <p:nvPr/>
          </p:nvSpPr>
          <p:spPr>
            <a:xfrm>
              <a:off x="2211064" y="51129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1423" name="tx1423"/>
            <p:cNvSpPr/>
            <p:nvPr/>
          </p:nvSpPr>
          <p:spPr>
            <a:xfrm>
              <a:off x="2690859" y="51129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424" name="tx1424"/>
            <p:cNvSpPr/>
            <p:nvPr/>
          </p:nvSpPr>
          <p:spPr>
            <a:xfrm>
              <a:off x="2945830" y="51129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425" name="tx1425"/>
            <p:cNvSpPr/>
            <p:nvPr/>
          </p:nvSpPr>
          <p:spPr>
            <a:xfrm>
              <a:off x="4730621" y="28620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426" name="tx1426"/>
            <p:cNvSpPr/>
            <p:nvPr/>
          </p:nvSpPr>
          <p:spPr>
            <a:xfrm>
              <a:off x="6005472" y="559665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427" name="tx1427"/>
            <p:cNvSpPr/>
            <p:nvPr/>
          </p:nvSpPr>
          <p:spPr>
            <a:xfrm>
              <a:off x="6260442"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428" name="tx1428"/>
            <p:cNvSpPr/>
            <p:nvPr/>
          </p:nvSpPr>
          <p:spPr>
            <a:xfrm>
              <a:off x="6515413" y="559665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429" name="tx1429"/>
            <p:cNvSpPr/>
            <p:nvPr/>
          </p:nvSpPr>
          <p:spPr>
            <a:xfrm>
              <a:off x="6770383" y="5595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430" name="tx1430"/>
            <p:cNvSpPr/>
            <p:nvPr/>
          </p:nvSpPr>
          <p:spPr>
            <a:xfrm>
              <a:off x="7025353" y="5595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1431" name="tx1431"/>
            <p:cNvSpPr/>
            <p:nvPr/>
          </p:nvSpPr>
          <p:spPr>
            <a:xfrm>
              <a:off x="7280323" y="559697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432" name="tx1432"/>
            <p:cNvSpPr/>
            <p:nvPr/>
          </p:nvSpPr>
          <p:spPr>
            <a:xfrm>
              <a:off x="7535293" y="55952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1433" name="tx1433"/>
            <p:cNvSpPr/>
            <p:nvPr/>
          </p:nvSpPr>
          <p:spPr>
            <a:xfrm>
              <a:off x="7790264" y="559665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434" name="tx1434"/>
            <p:cNvSpPr/>
            <p:nvPr/>
          </p:nvSpPr>
          <p:spPr>
            <a:xfrm>
              <a:off x="8045234" y="55953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435" name="tx1435"/>
            <p:cNvSpPr/>
            <p:nvPr/>
          </p:nvSpPr>
          <p:spPr>
            <a:xfrm>
              <a:off x="8300204" y="559697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436" name="tx1436"/>
            <p:cNvSpPr/>
            <p:nvPr/>
          </p:nvSpPr>
          <p:spPr>
            <a:xfrm>
              <a:off x="8555174" y="559565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437" name="tx1437"/>
            <p:cNvSpPr/>
            <p:nvPr/>
          </p:nvSpPr>
          <p:spPr>
            <a:xfrm>
              <a:off x="3200800"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438" name="tx1438"/>
            <p:cNvSpPr/>
            <p:nvPr/>
          </p:nvSpPr>
          <p:spPr>
            <a:xfrm>
              <a:off x="3455770" y="447120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439" name="tx1439"/>
            <p:cNvSpPr/>
            <p:nvPr/>
          </p:nvSpPr>
          <p:spPr>
            <a:xfrm>
              <a:off x="3710740" y="4470203"/>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440" name="tx1440"/>
            <p:cNvSpPr/>
            <p:nvPr/>
          </p:nvSpPr>
          <p:spPr>
            <a:xfrm>
              <a:off x="4220681" y="447152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441" name="tx1441"/>
            <p:cNvSpPr/>
            <p:nvPr/>
          </p:nvSpPr>
          <p:spPr>
            <a:xfrm>
              <a:off x="4475651" y="4470203"/>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442" name="tx1442"/>
            <p:cNvSpPr/>
            <p:nvPr/>
          </p:nvSpPr>
          <p:spPr>
            <a:xfrm>
              <a:off x="4730621"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443" name="tx1443"/>
            <p:cNvSpPr/>
            <p:nvPr/>
          </p:nvSpPr>
          <p:spPr>
            <a:xfrm>
              <a:off x="4985591"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444" name="tx1444"/>
            <p:cNvSpPr/>
            <p:nvPr/>
          </p:nvSpPr>
          <p:spPr>
            <a:xfrm>
              <a:off x="6770383" y="44698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1445" name="tx1445"/>
            <p:cNvSpPr/>
            <p:nvPr/>
          </p:nvSpPr>
          <p:spPr>
            <a:xfrm>
              <a:off x="2690859"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446" name="tx1446"/>
            <p:cNvSpPr/>
            <p:nvPr/>
          </p:nvSpPr>
          <p:spPr>
            <a:xfrm>
              <a:off x="2945830" y="5275152"/>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447" name="tx1447"/>
            <p:cNvSpPr/>
            <p:nvPr/>
          </p:nvSpPr>
          <p:spPr>
            <a:xfrm>
              <a:off x="3200800" y="5275152"/>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448" name="tx1448"/>
            <p:cNvSpPr/>
            <p:nvPr/>
          </p:nvSpPr>
          <p:spPr>
            <a:xfrm>
              <a:off x="3455770" y="52737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449" name="tx1449"/>
            <p:cNvSpPr/>
            <p:nvPr/>
          </p:nvSpPr>
          <p:spPr>
            <a:xfrm>
              <a:off x="2690859"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450" name="tx1450"/>
            <p:cNvSpPr/>
            <p:nvPr/>
          </p:nvSpPr>
          <p:spPr>
            <a:xfrm>
              <a:off x="2945830" y="46319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1451" name="tx1451"/>
            <p:cNvSpPr/>
            <p:nvPr/>
          </p:nvSpPr>
          <p:spPr>
            <a:xfrm>
              <a:off x="3200800"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452" name="tx1452"/>
            <p:cNvSpPr/>
            <p:nvPr/>
          </p:nvSpPr>
          <p:spPr>
            <a:xfrm>
              <a:off x="3455770" y="46309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453" name="tx1453"/>
            <p:cNvSpPr/>
            <p:nvPr/>
          </p:nvSpPr>
          <p:spPr>
            <a:xfrm>
              <a:off x="3710740" y="463061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454" name="tx1454"/>
            <p:cNvSpPr/>
            <p:nvPr/>
          </p:nvSpPr>
          <p:spPr>
            <a:xfrm>
              <a:off x="3965710"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455" name="tx1455"/>
            <p:cNvSpPr/>
            <p:nvPr/>
          </p:nvSpPr>
          <p:spPr>
            <a:xfrm>
              <a:off x="7535293" y="4630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1456" name="rc145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57" name="rc145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58" name="rc145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59" name="rc145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60" name="rc146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61" name="rc146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62" name="rc146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63" name="rc146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64" name="rc146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65" name="rc146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66" name="rc146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67" name="rc146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68" name="rc146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69" name="rc146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70" name="rc147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71" name="rc147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72" name="rc147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73" name="rc147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74" name="rc147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75" name="rc147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76" name="rc147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77" name="rc147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78" name="rc147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79" name="rc147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80" name="rc148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81" name="rc148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82" name="rc148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83" name="rc148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84" name="rc148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85" name="rc148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86" name="rc148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87" name="rc148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88" name="rc148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89" name="rc148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90" name="rc149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91" name="rc149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92" name="rc149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93" name="rc149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94" name="rc149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95" name="rc149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96" name="rc149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97" name="rc149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98" name="rc149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499" name="rc149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00" name="rc150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01" name="rc150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02" name="rc150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03" name="rc150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04" name="rc150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05" name="rc150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06" name="rc150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07" name="rc150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08" name="rc150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09" name="rc150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10" name="rc151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11" name="rc151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12" name="rc151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13" name="rc151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14" name="rc151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15" name="rc151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16" name="rc151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17" name="rc151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18" name="rc151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19" name="rc151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20" name="rc152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21" name="rc152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22" name="rc152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23" name="rc152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24" name="rc152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25" name="rc152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26" name="rc152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27" name="rc152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28" name="rc152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29" name="rc152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30" name="rc153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31" name="rc153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32" name="rc153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33" name="rc153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34" name="rc153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35" name="rc153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36" name="rc153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37" name="rc153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38" name="rc153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39" name="rc153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40" name="rc154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41" name="rc154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42" name="rc154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43" name="rc154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44" name="rc154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45" name="rc154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46" name="rc154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47" name="rc154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48" name="rc154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49" name="rc154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50" name="rc155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51" name="rc155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52" name="rc155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53" name="rc155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54" name="rc155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55" name="rc155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56" name="rc155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57" name="rc155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58" name="rc155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59" name="rc155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60" name="rc156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61" name="rc156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62" name="rc156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63" name="rc156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64" name="rc156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65" name="rc156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66" name="rc156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67" name="rc156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68" name="rc156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69" name="rc156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70" name="rc157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71" name="rc157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72" name="rc157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73" name="rc157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74" name="rc157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75" name="rc157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76" name="rc157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77" name="rc157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78" name="rc157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79" name="rc157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80" name="rc158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81" name="rc158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82" name="rc158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83" name="rc158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84" name="rc158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85" name="rc158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86" name="rc158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87" name="rc158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88" name="rc158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89" name="rc158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90" name="rc159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91" name="rc159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92" name="rc159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93" name="rc159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94" name="rc159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95" name="rc159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96" name="rc159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97" name="rc159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98" name="rc159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599" name="rc159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00" name="rc160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01" name="rc160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02" name="rc160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03" name="rc160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04" name="rc160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05" name="rc160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06" name="rc160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07" name="rc160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08" name="rc160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09" name="rc160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10" name="rc161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11" name="rc161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12" name="rc161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13" name="rc161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14" name="rc161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15" name="rc161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16" name="rc161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17" name="rc161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18" name="rc161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19" name="rc161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20" name="rc162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21" name="rc162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22" name="rc162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23" name="rc162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24" name="rc162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25" name="rc162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26" name="rc162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27" name="rc162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28" name="rc162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29" name="rc162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30" name="rc163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31" name="rc163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32" name="rc163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33" name="rc163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34" name="rc163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35" name="rc163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36" name="rc163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37" name="rc163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38" name="rc163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39" name="rc163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40" name="rc164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41" name="rc164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42" name="rc164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43" name="rc164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44" name="rc164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45" name="rc164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46" name="rc164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47" name="rc164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48" name="rc164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49" name="rc164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50" name="rc165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51" name="rc165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52" name="rc165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53" name="rc165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54" name="rc165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55" name="rc165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56" name="rc165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57" name="rc165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58" name="rc165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59" name="rc165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60" name="rc166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61" name="rc166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62" name="rc166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63" name="rc166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64" name="rc166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65" name="rc166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66" name="rc166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67" name="rc166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68" name="rc166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69" name="rc166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70" name="rc167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71" name="rc167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72" name="rc167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73" name="rc167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74" name="rc167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75" name="rc167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76" name="rc167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77" name="rc167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78" name="rc167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79" name="rc167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80" name="rc168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81" name="rc168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82" name="rc168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83" name="rc168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84" name="rc168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85" name="rc168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86" name="rc168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87" name="rc168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88" name="rc168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89" name="rc168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90" name="rc169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91" name="rc169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92" name="rc169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93" name="rc169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94" name="rc169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95" name="rc169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96" name="rc169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97" name="rc169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98" name="rc169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699" name="rc169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00" name="rc170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01" name="rc170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02" name="rc170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03" name="rc170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04" name="rc170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05" name="rc170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06" name="rc170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07" name="rc170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08" name="rc170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09" name="rc170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10" name="rc171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11" name="rc171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12" name="rc171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13" name="rc171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14" name="rc171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15" name="rc171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16" name="rc171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17" name="rc171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18" name="rc171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19" name="rc171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20" name="rc172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21" name="rc172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22" name="rc172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23" name="rc172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24" name="rc172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25" name="rc172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26" name="rc172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27" name="rc172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28" name="rc172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29" name="rc172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30" name="rc173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31" name="rc173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32" name="rc173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33" name="rc173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34" name="rc173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35" name="rc173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36" name="rc173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37" name="rc173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38" name="rc173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39" name="rc173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40" name="rc174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41" name="rc174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42" name="rc174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43" name="rc174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44" name="rc174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45" name="rc174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46" name="rc174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47" name="rc174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48" name="rc174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49" name="rc174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50" name="rc175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51" name="rc175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52" name="rc175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53" name="rc175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54" name="rc175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55" name="rc175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56" name="rc175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57" name="rc175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58" name="rc175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59" name="rc175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60" name="rc176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61" name="rc176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62" name="rc176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63" name="rc176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64" name="rc176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65" name="rc176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66" name="rc176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67" name="rc176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68" name="rc176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69" name="rc176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70" name="rc177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71" name="rc177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72" name="rc177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73" name="rc177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74" name="rc177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75" name="rc177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76" name="rc177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77" name="rc177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78" name="rc177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79" name="rc177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80" name="rc178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81" name="rc178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82" name="rc178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83" name="rc178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84" name="rc178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85" name="rc178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86" name="rc178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87" name="rc178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88" name="rc178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89" name="rc178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90" name="rc179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91" name="rc179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92" name="rc179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93" name="rc179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94" name="rc179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95" name="rc179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96" name="rc179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97" name="rc179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98" name="rc179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799" name="rc179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00" name="rc180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01" name="rc180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02" name="rc180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03" name="rc180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04" name="rc180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05" name="rc180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06" name="rc180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07" name="rc180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08" name="rc180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09" name="rc180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10" name="rc181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11" name="rc181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12" name="rc181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13" name="rc181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14" name="rc181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15" name="rc181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16" name="rc181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17" name="rc181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18" name="rc181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19" name="rc181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20" name="rc182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21" name="rc182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22" name="rc182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23" name="rc182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24" name="rc182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25" name="rc182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26" name="rc182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27" name="rc182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28" name="rc182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29" name="rc182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30" name="rc183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31" name="rc183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32" name="rc183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33" name="rc183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34" name="rc183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35" name="rc183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36" name="rc183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37" name="rc183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38" name="rc183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39" name="rc183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40" name="rc184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41" name="rc184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42" name="rc184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43" name="rc184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44" name="rc184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45" name="rc184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46" name="rc184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47" name="rc184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48" name="rc184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49" name="rc184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50" name="rc185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51" name="rc185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52" name="rc185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53" name="rc185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54" name="rc185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55" name="rc185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56" name="rc185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57" name="rc185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58" name="rc185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59" name="rc185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60" name="rc186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61" name="rc186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62" name="rc186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63" name="rc186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64" name="rc186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65" name="rc186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66" name="rc186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67" name="rc186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68" name="rc186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69" name="rc186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70" name="rc187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71" name="rc187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72" name="rc187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73" name="rc187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74" name="rc187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75" name="rc187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76" name="rc187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77" name="rc187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78" name="rc187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79" name="rc187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80" name="rc188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81" name="rc188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82" name="rc188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83" name="rc188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84" name="rc188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85" name="rc188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86" name="rc188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87" name="rc188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88" name="rc188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89" name="rc188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90" name="rc189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91" name="rc189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92" name="rc189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93" name="rc189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94" name="rc189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95" name="rc189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96" name="rc189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97" name="rc189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98" name="rc189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899" name="rc189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00" name="rc190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01" name="rc190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02" name="rc190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03" name="rc190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04" name="rc190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05" name="rc190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06" name="rc190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07" name="rc190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08" name="rc190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09" name="rc190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10" name="rc191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11" name="rc191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12" name="rc191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13" name="rc191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14" name="rc191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15" name="rc191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16" name="rc191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17" name="rc191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18" name="rc191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19" name="rc191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20" name="rc192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21" name="rc192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22" name="rc192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23" name="rc192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24" name="rc192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25" name="rc192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26" name="rc192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27" name="rc192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28" name="rc192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29" name="rc192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30" name="rc193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31" name="rc193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32" name="rc193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33" name="rc193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34" name="rc193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35" name="rc193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36" name="rc193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37" name="rc193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38" name="rc193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39" name="rc193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40" name="rc194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41" name="rc194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42" name="rc194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43" name="rc194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44" name="rc194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45" name="rc194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46" name="rc194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47" name="rc194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48" name="rc194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49" name="rc194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50" name="rc195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51" name="rc195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52" name="rc195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53" name="rc195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54" name="rc195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55" name="rc195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56" name="rc195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57" name="rc195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58" name="rc195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59" name="rc195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60" name="rc196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61" name="rc196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62" name="rc196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63" name="rc196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64" name="rc196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65" name="rc196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66" name="rc196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67" name="rc196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68" name="rc196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69" name="rc196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70" name="rc197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71" name="rc197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72" name="rc197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73" name="rc197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74" name="rc197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75" name="rc197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76" name="rc197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77" name="rc197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78" name="rc197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79" name="rc197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80" name="rc198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81" name="rc198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82" name="rc198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83" name="rc198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84" name="rc198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85" name="rc198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86" name="rc198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87" name="rc198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88" name="rc198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89" name="rc198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90" name="rc199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91" name="rc199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92" name="rc199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93" name="rc199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94" name="rc199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95" name="rc199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96" name="rc199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97" name="rc199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98" name="rc199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1999" name="rc199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00" name="rc200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01" name="rc200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02" name="rc200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03" name="rc200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04" name="rc200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05" name="rc200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06" name="rc200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07" name="rc200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08" name="rc200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09" name="rc200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10" name="rc201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11" name="rc201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12" name="rc201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13" name="rc201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14" name="rc201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15" name="rc201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16" name="rc201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17" name="rc201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18" name="rc201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19" name="rc201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20" name="rc202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21" name="rc202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22" name="rc202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23" name="rc202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24" name="rc202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25" name="rc202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26" name="rc202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27" name="rc202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28" name="rc202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29" name="rc202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30" name="rc203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31" name="rc203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32" name="rc203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33" name="rc203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34" name="rc203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35" name="rc203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36" name="rc203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37" name="rc203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38" name="rc203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39" name="rc203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40" name="rc204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41" name="rc204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42" name="rc204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43" name="rc204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44" name="rc204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45" name="rc204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46" name="rc204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47" name="rc204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48" name="rc204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49" name="rc204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50" name="rc205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51" name="rc205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52" name="rc205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53" name="rc205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54" name="rc205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55" name="rc205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56" name="rc205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57" name="rc205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58" name="rc205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59" name="rc205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60" name="rc206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61" name="rc206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62" name="rc206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63" name="rc206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64" name="rc206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65" name="rc206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66" name="rc206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67" name="rc206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68" name="rc206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69" name="rc206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70" name="rc207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71" name="rc207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72" name="rc207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73" name="rc207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74" name="rc207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75" name="rc207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76" name="rc207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77" name="rc207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78" name="rc207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79" name="rc207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80" name="rc208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81" name="rc208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82" name="rc208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83" name="rc208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84" name="rc208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85" name="rc208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86" name="rc208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87" name="rc208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88" name="rc208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89" name="rc208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90" name="rc209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91" name="rc209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92" name="rc209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93" name="rc209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94" name="rc209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95" name="rc209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96" name="rc209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97" name="rc209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98" name="rc209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099" name="rc209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00" name="rc210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01" name="rc210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02" name="rc210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03" name="rc210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04" name="rc210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05" name="rc210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06" name="rc210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07" name="rc210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08" name="rc210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09" name="rc210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10" name="rc211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11" name="rc211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12" name="rc211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13" name="rc211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14" name="rc211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15" name="rc211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16" name="rc211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17" name="rc211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18" name="rc211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19" name="rc211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20" name="rc212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21" name="rc212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22" name="rc212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23" name="rc212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24" name="rc212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25" name="rc212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26" name="rc212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27" name="rc212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28" name="rc212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29" name="rc212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30" name="rc213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31" name="rc213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32" name="rc213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33" name="rc213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34" name="rc213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35" name="rc213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36" name="rc213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37" name="rc213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38" name="rc213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39" name="rc213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40" name="rc214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41" name="rc214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42" name="rc214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43" name="rc214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44" name="rc214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45" name="rc214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46" name="rc214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47" name="rc214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48" name="rc214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49" name="rc214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50" name="rc215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51" name="rc215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52" name="rc215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53" name="rc215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54" name="rc215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55" name="rc215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56" name="rc215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57" name="rc215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58" name="rc215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59" name="rc215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60" name="rc216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61" name="rc216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62" name="rc216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63" name="rc216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64" name="rc216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65" name="rc216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66" name="rc216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67" name="rc216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68" name="rc216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69" name="rc216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70" name="rc217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71" name="rc217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72" name="rc2172"/>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73" name="rc2173"/>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74" name="rc2174"/>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75" name="rc2175"/>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76" name="rc2176"/>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77" name="rc2177"/>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78" name="rc2178"/>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79" name="rc2179"/>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80" name="rc2180"/>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81" name="rc2181"/>
            <p:cNvSpPr/>
            <p:nvPr/>
          </p:nvSpPr>
          <p:spPr>
            <a:xfrm>
              <a:off x="2113723" y="3304489"/>
              <a:ext cx="6629225" cy="160778"/>
            </a:xfrm>
            <a:prstGeom prst="rect">
              <a:avLst/>
            </a:prstGeom>
            <a:ln w="27101" cap="flat">
              <a:solidFill>
                <a:srgbClr val="000000">
                  <a:alpha val="100000"/>
                </a:srgbClr>
              </a:solidFill>
              <a:prstDash val="solid"/>
              <a:miter/>
            </a:ln>
          </p:spPr>
          <p:txBody>
            <a:bodyPr/>
            <a:lstStyle/>
            <a:p>
              <a:endParaRPr/>
            </a:p>
          </p:txBody>
        </p:sp>
        <p:sp>
          <p:nvSpPr>
            <p:cNvPr id="2182" name="tx2182"/>
            <p:cNvSpPr/>
            <p:nvPr/>
          </p:nvSpPr>
          <p:spPr>
            <a:xfrm rot="-2700000">
              <a:off x="215959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2183" name="tx2183"/>
            <p:cNvSpPr/>
            <p:nvPr/>
          </p:nvSpPr>
          <p:spPr>
            <a:xfrm rot="-2700000">
              <a:off x="241456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2184" name="tx2184"/>
            <p:cNvSpPr/>
            <p:nvPr/>
          </p:nvSpPr>
          <p:spPr>
            <a:xfrm rot="-2700000">
              <a:off x="266953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2185" name="tx2185"/>
            <p:cNvSpPr/>
            <p:nvPr/>
          </p:nvSpPr>
          <p:spPr>
            <a:xfrm rot="-2700000">
              <a:off x="2924480"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2186" name="tx2186"/>
            <p:cNvSpPr/>
            <p:nvPr/>
          </p:nvSpPr>
          <p:spPr>
            <a:xfrm rot="-2700000">
              <a:off x="317947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2187" name="tx2187"/>
            <p:cNvSpPr/>
            <p:nvPr/>
          </p:nvSpPr>
          <p:spPr>
            <a:xfrm rot="-2700000">
              <a:off x="343444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2188" name="tx2188"/>
            <p:cNvSpPr/>
            <p:nvPr/>
          </p:nvSpPr>
          <p:spPr>
            <a:xfrm rot="-2700000">
              <a:off x="368941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2189" name="tx2189"/>
            <p:cNvSpPr/>
            <p:nvPr/>
          </p:nvSpPr>
          <p:spPr>
            <a:xfrm rot="-2700000">
              <a:off x="394438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2190" name="tx2190"/>
            <p:cNvSpPr/>
            <p:nvPr/>
          </p:nvSpPr>
          <p:spPr>
            <a:xfrm rot="-2700000">
              <a:off x="419935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2191" name="tx2191"/>
            <p:cNvSpPr/>
            <p:nvPr/>
          </p:nvSpPr>
          <p:spPr>
            <a:xfrm rot="-2700000">
              <a:off x="445432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2192" name="tx2192"/>
            <p:cNvSpPr/>
            <p:nvPr/>
          </p:nvSpPr>
          <p:spPr>
            <a:xfrm rot="-2700000">
              <a:off x="470929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2193" name="tx2193"/>
            <p:cNvSpPr/>
            <p:nvPr/>
          </p:nvSpPr>
          <p:spPr>
            <a:xfrm rot="-2700000">
              <a:off x="496426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2194" name="tx2194"/>
            <p:cNvSpPr/>
            <p:nvPr/>
          </p:nvSpPr>
          <p:spPr>
            <a:xfrm rot="-2700000">
              <a:off x="521923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2195" name="tx2195"/>
            <p:cNvSpPr/>
            <p:nvPr/>
          </p:nvSpPr>
          <p:spPr>
            <a:xfrm rot="-2700000">
              <a:off x="5474182"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2196" name="tx2196"/>
            <p:cNvSpPr/>
            <p:nvPr/>
          </p:nvSpPr>
          <p:spPr>
            <a:xfrm rot="-2700000">
              <a:off x="572917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2197" name="tx2197"/>
            <p:cNvSpPr/>
            <p:nvPr/>
          </p:nvSpPr>
          <p:spPr>
            <a:xfrm rot="-2700000">
              <a:off x="598414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2198" name="tx2198"/>
            <p:cNvSpPr/>
            <p:nvPr/>
          </p:nvSpPr>
          <p:spPr>
            <a:xfrm rot="-2700000">
              <a:off x="623911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2199" name="tx2199"/>
            <p:cNvSpPr/>
            <p:nvPr/>
          </p:nvSpPr>
          <p:spPr>
            <a:xfrm rot="-2700000">
              <a:off x="649408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2200" name="tx2200"/>
            <p:cNvSpPr/>
            <p:nvPr/>
          </p:nvSpPr>
          <p:spPr>
            <a:xfrm rot="-2700000">
              <a:off x="674905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2201" name="tx2201"/>
            <p:cNvSpPr/>
            <p:nvPr/>
          </p:nvSpPr>
          <p:spPr>
            <a:xfrm rot="-2700000">
              <a:off x="700402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2202" name="tx2202"/>
            <p:cNvSpPr/>
            <p:nvPr/>
          </p:nvSpPr>
          <p:spPr>
            <a:xfrm rot="-2700000">
              <a:off x="725899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2203" name="tx2203"/>
            <p:cNvSpPr/>
            <p:nvPr/>
          </p:nvSpPr>
          <p:spPr>
            <a:xfrm rot="-2700000">
              <a:off x="751396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204" name="tx2204"/>
            <p:cNvSpPr/>
            <p:nvPr/>
          </p:nvSpPr>
          <p:spPr>
            <a:xfrm rot="-2700000">
              <a:off x="776893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205" name="tx2205"/>
            <p:cNvSpPr/>
            <p:nvPr/>
          </p:nvSpPr>
          <p:spPr>
            <a:xfrm rot="-2700000">
              <a:off x="8023884"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206" name="tx2206"/>
            <p:cNvSpPr/>
            <p:nvPr/>
          </p:nvSpPr>
          <p:spPr>
            <a:xfrm rot="-2700000">
              <a:off x="827887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2207" name="tx2207"/>
            <p:cNvSpPr/>
            <p:nvPr/>
          </p:nvSpPr>
          <p:spPr>
            <a:xfrm rot="-2700000">
              <a:off x="853384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2208" name="tx2208"/>
            <p:cNvSpPr/>
            <p:nvPr/>
          </p:nvSpPr>
          <p:spPr>
            <a:xfrm>
              <a:off x="508103" y="5543310"/>
              <a:ext cx="403956"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Papua</a:t>
              </a:r>
            </a:p>
          </p:txBody>
        </p:sp>
        <p:sp>
          <p:nvSpPr>
            <p:cNvPr id="2209" name="tx2209"/>
            <p:cNvSpPr/>
            <p:nvPr/>
          </p:nvSpPr>
          <p:spPr>
            <a:xfrm>
              <a:off x="950873" y="5569436"/>
              <a:ext cx="27946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New</a:t>
              </a:r>
            </a:p>
          </p:txBody>
        </p:sp>
        <p:sp>
          <p:nvSpPr>
            <p:cNvPr id="2210" name="tx2210"/>
            <p:cNvSpPr/>
            <p:nvPr/>
          </p:nvSpPr>
          <p:spPr>
            <a:xfrm>
              <a:off x="1269154" y="5567662"/>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Guinea</a:t>
              </a:r>
            </a:p>
          </p:txBody>
        </p:sp>
        <p:sp>
          <p:nvSpPr>
            <p:cNvPr id="2211" name="tx2211"/>
            <p:cNvSpPr/>
            <p:nvPr/>
          </p:nvSpPr>
          <p:spPr>
            <a:xfrm>
              <a:off x="1416699" y="5408658"/>
              <a:ext cx="3029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Laos</a:t>
              </a:r>
            </a:p>
          </p:txBody>
        </p:sp>
        <p:sp>
          <p:nvSpPr>
            <p:cNvPr id="2212" name="tx2212"/>
            <p:cNvSpPr/>
            <p:nvPr/>
          </p:nvSpPr>
          <p:spPr>
            <a:xfrm>
              <a:off x="974406" y="5247879"/>
              <a:ext cx="74522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Timor-Leste</a:t>
              </a:r>
            </a:p>
          </p:txBody>
        </p:sp>
        <p:sp>
          <p:nvSpPr>
            <p:cNvPr id="2213" name="tx2213"/>
            <p:cNvSpPr/>
            <p:nvPr/>
          </p:nvSpPr>
          <p:spPr>
            <a:xfrm>
              <a:off x="1339141" y="5087101"/>
              <a:ext cx="3804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Nauru</a:t>
              </a:r>
            </a:p>
          </p:txBody>
        </p:sp>
        <p:sp>
          <p:nvSpPr>
            <p:cNvPr id="2214" name="tx2214"/>
            <p:cNvSpPr/>
            <p:nvPr/>
          </p:nvSpPr>
          <p:spPr>
            <a:xfrm>
              <a:off x="1137435" y="4898560"/>
              <a:ext cx="58219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Myanmar</a:t>
              </a:r>
            </a:p>
          </p:txBody>
        </p:sp>
        <p:sp>
          <p:nvSpPr>
            <p:cNvPr id="2215" name="tx2215"/>
            <p:cNvSpPr/>
            <p:nvPr/>
          </p:nvSpPr>
          <p:spPr>
            <a:xfrm>
              <a:off x="1043983" y="4739419"/>
              <a:ext cx="675648"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Philippines</a:t>
              </a:r>
            </a:p>
          </p:txBody>
        </p:sp>
        <p:sp>
          <p:nvSpPr>
            <p:cNvPr id="2216" name="tx2216"/>
            <p:cNvSpPr/>
            <p:nvPr/>
          </p:nvSpPr>
          <p:spPr>
            <a:xfrm>
              <a:off x="1199168" y="4604767"/>
              <a:ext cx="52046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Vanuatu</a:t>
              </a:r>
            </a:p>
          </p:txBody>
        </p:sp>
        <p:sp>
          <p:nvSpPr>
            <p:cNvPr id="2217" name="tx2217"/>
            <p:cNvSpPr/>
            <p:nvPr/>
          </p:nvSpPr>
          <p:spPr>
            <a:xfrm>
              <a:off x="1276999" y="4442215"/>
              <a:ext cx="44263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Samoa</a:t>
              </a:r>
            </a:p>
          </p:txBody>
        </p:sp>
        <p:sp>
          <p:nvSpPr>
            <p:cNvPr id="2218" name="tx2218"/>
            <p:cNvSpPr/>
            <p:nvPr/>
          </p:nvSpPr>
          <p:spPr>
            <a:xfrm>
              <a:off x="686821" y="4281437"/>
              <a:ext cx="55136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Solomon</a:t>
              </a:r>
            </a:p>
          </p:txBody>
        </p:sp>
        <p:sp>
          <p:nvSpPr>
            <p:cNvPr id="2219" name="tx2219"/>
            <p:cNvSpPr/>
            <p:nvPr/>
          </p:nvSpPr>
          <p:spPr>
            <a:xfrm>
              <a:off x="1276999" y="4283210"/>
              <a:ext cx="4426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Islands</a:t>
              </a:r>
            </a:p>
          </p:txBody>
        </p:sp>
        <p:sp>
          <p:nvSpPr>
            <p:cNvPr id="2220" name="tx2220"/>
            <p:cNvSpPr/>
            <p:nvPr/>
          </p:nvSpPr>
          <p:spPr>
            <a:xfrm>
              <a:off x="1044188" y="4122432"/>
              <a:ext cx="67544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Micronesia</a:t>
              </a:r>
            </a:p>
          </p:txBody>
        </p:sp>
        <p:sp>
          <p:nvSpPr>
            <p:cNvPr id="2221" name="tx2221"/>
            <p:cNvSpPr/>
            <p:nvPr/>
          </p:nvSpPr>
          <p:spPr>
            <a:xfrm>
              <a:off x="1292619" y="3961654"/>
              <a:ext cx="42701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Kiribati</a:t>
              </a:r>
            </a:p>
          </p:txBody>
        </p:sp>
        <p:sp>
          <p:nvSpPr>
            <p:cNvPr id="2222" name="tx2222"/>
            <p:cNvSpPr/>
            <p:nvPr/>
          </p:nvSpPr>
          <p:spPr>
            <a:xfrm>
              <a:off x="1113765" y="3800876"/>
              <a:ext cx="60586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Indonesia</a:t>
              </a:r>
            </a:p>
          </p:txBody>
        </p:sp>
        <p:sp>
          <p:nvSpPr>
            <p:cNvPr id="2223" name="tx2223"/>
            <p:cNvSpPr/>
            <p:nvPr/>
          </p:nvSpPr>
          <p:spPr>
            <a:xfrm>
              <a:off x="1082865" y="3638324"/>
              <a:ext cx="6367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Cambodia</a:t>
              </a:r>
            </a:p>
          </p:txBody>
        </p:sp>
        <p:sp>
          <p:nvSpPr>
            <p:cNvPr id="2224" name="tx2224"/>
            <p:cNvSpPr/>
            <p:nvPr/>
          </p:nvSpPr>
          <p:spPr>
            <a:xfrm>
              <a:off x="710286" y="3479319"/>
              <a:ext cx="5278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Marshall</a:t>
              </a:r>
            </a:p>
          </p:txBody>
        </p:sp>
        <p:sp>
          <p:nvSpPr>
            <p:cNvPr id="2225" name="tx2225"/>
            <p:cNvSpPr/>
            <p:nvPr/>
          </p:nvSpPr>
          <p:spPr>
            <a:xfrm>
              <a:off x="1276999" y="3479319"/>
              <a:ext cx="4426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Islands</a:t>
              </a:r>
            </a:p>
          </p:txBody>
        </p:sp>
        <p:sp>
          <p:nvSpPr>
            <p:cNvPr id="2226" name="tx2226"/>
            <p:cNvSpPr/>
            <p:nvPr/>
          </p:nvSpPr>
          <p:spPr>
            <a:xfrm>
              <a:off x="1331501" y="3320178"/>
              <a:ext cx="388131"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EAPR</a:t>
              </a:r>
            </a:p>
          </p:txBody>
        </p:sp>
        <p:sp>
          <p:nvSpPr>
            <p:cNvPr id="2227" name="tx2227"/>
            <p:cNvSpPr/>
            <p:nvPr/>
          </p:nvSpPr>
          <p:spPr>
            <a:xfrm>
              <a:off x="1541187" y="3130000"/>
              <a:ext cx="178444"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Fiji</a:t>
              </a:r>
            </a:p>
          </p:txBody>
        </p:sp>
        <p:sp>
          <p:nvSpPr>
            <p:cNvPr id="2228" name="tx2228"/>
            <p:cNvSpPr/>
            <p:nvPr/>
          </p:nvSpPr>
          <p:spPr>
            <a:xfrm>
              <a:off x="1183752" y="2996985"/>
              <a:ext cx="53588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Thailand</a:t>
              </a:r>
            </a:p>
          </p:txBody>
        </p:sp>
        <p:sp>
          <p:nvSpPr>
            <p:cNvPr id="2229" name="tx2229"/>
            <p:cNvSpPr/>
            <p:nvPr/>
          </p:nvSpPr>
          <p:spPr>
            <a:xfrm>
              <a:off x="1362333" y="2836206"/>
              <a:ext cx="3572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Palau</a:t>
              </a:r>
            </a:p>
          </p:txBody>
        </p:sp>
        <p:sp>
          <p:nvSpPr>
            <p:cNvPr id="2230" name="tx2230"/>
            <p:cNvSpPr/>
            <p:nvPr/>
          </p:nvSpPr>
          <p:spPr>
            <a:xfrm>
              <a:off x="1323520" y="2647666"/>
              <a:ext cx="3961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Tonga</a:t>
              </a:r>
            </a:p>
          </p:txBody>
        </p:sp>
        <p:sp>
          <p:nvSpPr>
            <p:cNvPr id="2231" name="tx2231"/>
            <p:cNvSpPr/>
            <p:nvPr/>
          </p:nvSpPr>
          <p:spPr>
            <a:xfrm>
              <a:off x="1168404" y="2486887"/>
              <a:ext cx="551228"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Malaysia</a:t>
              </a:r>
            </a:p>
          </p:txBody>
        </p:sp>
        <p:sp>
          <p:nvSpPr>
            <p:cNvPr id="2232" name="tx2232"/>
            <p:cNvSpPr/>
            <p:nvPr/>
          </p:nvSpPr>
          <p:spPr>
            <a:xfrm>
              <a:off x="1354625" y="2352098"/>
              <a:ext cx="36500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China</a:t>
              </a:r>
            </a:p>
          </p:txBody>
        </p:sp>
        <p:sp>
          <p:nvSpPr>
            <p:cNvPr id="2233" name="tx2233"/>
            <p:cNvSpPr/>
            <p:nvPr/>
          </p:nvSpPr>
          <p:spPr>
            <a:xfrm>
              <a:off x="912060" y="2191320"/>
              <a:ext cx="3261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Cook</a:t>
              </a:r>
            </a:p>
          </p:txBody>
        </p:sp>
        <p:sp>
          <p:nvSpPr>
            <p:cNvPr id="2234" name="tx2234"/>
            <p:cNvSpPr/>
            <p:nvPr/>
          </p:nvSpPr>
          <p:spPr>
            <a:xfrm>
              <a:off x="1276999" y="2193094"/>
              <a:ext cx="4426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Islands</a:t>
              </a:r>
            </a:p>
          </p:txBody>
        </p:sp>
        <p:sp>
          <p:nvSpPr>
            <p:cNvPr id="2235" name="tx2235"/>
            <p:cNvSpPr/>
            <p:nvPr/>
          </p:nvSpPr>
          <p:spPr>
            <a:xfrm>
              <a:off x="1300327" y="2032315"/>
              <a:ext cx="41930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Tuvalu</a:t>
              </a:r>
            </a:p>
          </p:txBody>
        </p:sp>
        <p:sp>
          <p:nvSpPr>
            <p:cNvPr id="2236" name="tx2236"/>
            <p:cNvSpPr/>
            <p:nvPr/>
          </p:nvSpPr>
          <p:spPr>
            <a:xfrm>
              <a:off x="1152715" y="1843775"/>
              <a:ext cx="5669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Mongolia</a:t>
              </a:r>
            </a:p>
          </p:txBody>
        </p:sp>
        <p:sp>
          <p:nvSpPr>
            <p:cNvPr id="2237" name="tx2237"/>
            <p:cNvSpPr/>
            <p:nvPr/>
          </p:nvSpPr>
          <p:spPr>
            <a:xfrm>
              <a:off x="1145143" y="1710759"/>
              <a:ext cx="24072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Viet</a:t>
              </a:r>
            </a:p>
          </p:txBody>
        </p:sp>
        <p:sp>
          <p:nvSpPr>
            <p:cNvPr id="2238" name="tx2238"/>
            <p:cNvSpPr/>
            <p:nvPr/>
          </p:nvSpPr>
          <p:spPr>
            <a:xfrm>
              <a:off x="1424680" y="1710759"/>
              <a:ext cx="2949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Nam</a:t>
              </a:r>
            </a:p>
          </p:txBody>
        </p:sp>
        <p:sp>
          <p:nvSpPr>
            <p:cNvPr id="2239" name="tx2239"/>
            <p:cNvSpPr/>
            <p:nvPr/>
          </p:nvSpPr>
          <p:spPr>
            <a:xfrm>
              <a:off x="1432319" y="1549981"/>
              <a:ext cx="28731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Niue</a:t>
              </a:r>
            </a:p>
          </p:txBody>
        </p:sp>
        <p:sp>
          <p:nvSpPr>
            <p:cNvPr id="2240" name="tx2240"/>
            <p:cNvSpPr/>
            <p:nvPr/>
          </p:nvSpPr>
          <p:spPr>
            <a:xfrm>
              <a:off x="1331501" y="1390840"/>
              <a:ext cx="388131"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DPRK</a:t>
              </a:r>
            </a:p>
          </p:txBody>
        </p:sp>
        <p:sp>
          <p:nvSpPr>
            <p:cNvPr id="2241" name="tx2241"/>
            <p:cNvSpPr/>
            <p:nvPr/>
          </p:nvSpPr>
          <p:spPr>
            <a:xfrm>
              <a:off x="531705" y="1228424"/>
              <a:ext cx="4038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Brunei</a:t>
              </a:r>
            </a:p>
          </p:txBody>
        </p:sp>
        <p:sp>
          <p:nvSpPr>
            <p:cNvPr id="2242" name="tx2242"/>
            <p:cNvSpPr/>
            <p:nvPr/>
          </p:nvSpPr>
          <p:spPr>
            <a:xfrm>
              <a:off x="974338" y="1228424"/>
              <a:ext cx="7452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Darussalam</a:t>
              </a:r>
            </a:p>
          </p:txBody>
        </p:sp>
        <p:sp>
          <p:nvSpPr>
            <p:cNvPr id="2243" name="tx2243"/>
            <p:cNvSpPr/>
            <p:nvPr/>
          </p:nvSpPr>
          <p:spPr>
            <a:xfrm>
              <a:off x="3517634"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2244" name="pic2244"/>
            <p:cNvPicPr/>
            <p:nvPr/>
          </p:nvPicPr>
          <p:blipFill>
            <a:blip r:embed="rId2" cstate="print"/>
            <a:stretch>
              <a:fillRect/>
            </a:stretch>
          </p:blipFill>
          <p:spPr>
            <a:xfrm>
              <a:off x="5179039" y="5941007"/>
              <a:ext cx="2160000" cy="219455"/>
            </a:xfrm>
            <a:prstGeom prst="rect">
              <a:avLst/>
            </a:prstGeom>
          </p:spPr>
        </p:pic>
        <p:sp>
          <p:nvSpPr>
            <p:cNvPr id="2245" name="pl2245"/>
            <p:cNvSpPr/>
            <p:nvPr/>
          </p:nvSpPr>
          <p:spPr>
            <a:xfrm>
              <a:off x="518263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46" name="pl2246"/>
            <p:cNvSpPr/>
            <p:nvPr/>
          </p:nvSpPr>
          <p:spPr>
            <a:xfrm>
              <a:off x="647431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47" name="pl2247"/>
            <p:cNvSpPr/>
            <p:nvPr/>
          </p:nvSpPr>
          <p:spPr>
            <a:xfrm>
              <a:off x="668959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48" name="pl2248"/>
            <p:cNvSpPr/>
            <p:nvPr/>
          </p:nvSpPr>
          <p:spPr>
            <a:xfrm>
              <a:off x="690487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49" name="pl2249"/>
            <p:cNvSpPr/>
            <p:nvPr/>
          </p:nvSpPr>
          <p:spPr>
            <a:xfrm>
              <a:off x="712015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50" name="pl2250"/>
            <p:cNvSpPr/>
            <p:nvPr/>
          </p:nvSpPr>
          <p:spPr>
            <a:xfrm>
              <a:off x="733543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51" name="pl2251"/>
            <p:cNvSpPr/>
            <p:nvPr/>
          </p:nvSpPr>
          <p:spPr>
            <a:xfrm>
              <a:off x="518263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252" name="pl2252"/>
            <p:cNvSpPr/>
            <p:nvPr/>
          </p:nvSpPr>
          <p:spPr>
            <a:xfrm>
              <a:off x="647431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253" name="pl2253"/>
            <p:cNvSpPr/>
            <p:nvPr/>
          </p:nvSpPr>
          <p:spPr>
            <a:xfrm>
              <a:off x="668959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254" name="pl2254"/>
            <p:cNvSpPr/>
            <p:nvPr/>
          </p:nvSpPr>
          <p:spPr>
            <a:xfrm>
              <a:off x="690487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255" name="pl2255"/>
            <p:cNvSpPr/>
            <p:nvPr/>
          </p:nvSpPr>
          <p:spPr>
            <a:xfrm>
              <a:off x="712015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256" name="pl2256"/>
            <p:cNvSpPr/>
            <p:nvPr/>
          </p:nvSpPr>
          <p:spPr>
            <a:xfrm>
              <a:off x="733543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257" name="tx2257"/>
            <p:cNvSpPr/>
            <p:nvPr/>
          </p:nvSpPr>
          <p:spPr>
            <a:xfrm>
              <a:off x="5151561"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258" name="tx2258"/>
            <p:cNvSpPr/>
            <p:nvPr/>
          </p:nvSpPr>
          <p:spPr>
            <a:xfrm>
              <a:off x="641216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2259" name="tx2259"/>
            <p:cNvSpPr/>
            <p:nvPr/>
          </p:nvSpPr>
          <p:spPr>
            <a:xfrm>
              <a:off x="662744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2260" name="tx2260"/>
            <p:cNvSpPr/>
            <p:nvPr/>
          </p:nvSpPr>
          <p:spPr>
            <a:xfrm>
              <a:off x="684272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2261" name="tx2261"/>
            <p:cNvSpPr/>
            <p:nvPr/>
          </p:nvSpPr>
          <p:spPr>
            <a:xfrm>
              <a:off x="705800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2262" name="tx2262"/>
            <p:cNvSpPr/>
            <p:nvPr/>
          </p:nvSpPr>
          <p:spPr>
            <a:xfrm>
              <a:off x="7242205"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2263" name="tx2263"/>
            <p:cNvSpPr/>
            <p:nvPr/>
          </p:nvSpPr>
          <p:spPr>
            <a:xfrm>
              <a:off x="1782262" y="398022"/>
              <a:ext cx="351299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by country, EAPR, 2000-2025</a:t>
              </a:r>
            </a:p>
          </p:txBody>
        </p:sp>
        <p:sp>
          <p:nvSpPr>
            <p:cNvPr id="2264" name="tx2264"/>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65" name="tx2265"/>
            <p:cNvSpPr/>
            <p:nvPr/>
          </p:nvSpPr>
          <p:spPr>
            <a:xfrm>
              <a:off x="5899510" y="6568567"/>
              <a:ext cx="31749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coverage in 2025</a:t>
              </a:r>
            </a:p>
          </p:txBody>
        </p:sp>
      </p:grpSp>
      <p:sp>
        <p:nvSpPr>
          <p:cNvPr id="226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62108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28066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94025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59983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225942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191900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379129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345087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311046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11084" y="277004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11084" y="242963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11084" y="208921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11084" y="174880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281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769714"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456618"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43522"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69304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517330"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082810" y="1919008"/>
              <a:ext cx="3434519" cy="408498"/>
            </a:xfrm>
            <a:custGeom>
              <a:avLst/>
              <a:gdLst/>
              <a:ahLst/>
              <a:cxnLst/>
              <a:rect l="0" t="0" r="0" b="0"/>
              <a:pathLst>
                <a:path w="3434519" h="408498">
                  <a:moveTo>
                    <a:pt x="0" y="408498"/>
                  </a:moveTo>
                  <a:lnTo>
                    <a:pt x="137380" y="408498"/>
                  </a:lnTo>
                  <a:lnTo>
                    <a:pt x="274761" y="408498"/>
                  </a:lnTo>
                  <a:lnTo>
                    <a:pt x="412142" y="374456"/>
                  </a:lnTo>
                  <a:lnTo>
                    <a:pt x="549523" y="306373"/>
                  </a:lnTo>
                  <a:lnTo>
                    <a:pt x="686903" y="306373"/>
                  </a:lnTo>
                  <a:lnTo>
                    <a:pt x="824284" y="170207"/>
                  </a:lnTo>
                  <a:lnTo>
                    <a:pt x="961665" y="204249"/>
                  </a:lnTo>
                  <a:lnTo>
                    <a:pt x="1099046" y="102124"/>
                  </a:lnTo>
                  <a:lnTo>
                    <a:pt x="1236427" y="68083"/>
                  </a:lnTo>
                  <a:lnTo>
                    <a:pt x="1373807" y="68083"/>
                  </a:lnTo>
                  <a:lnTo>
                    <a:pt x="1511188" y="34041"/>
                  </a:lnTo>
                  <a:lnTo>
                    <a:pt x="1648569" y="34041"/>
                  </a:lnTo>
                  <a:lnTo>
                    <a:pt x="1785950" y="0"/>
                  </a:lnTo>
                  <a:lnTo>
                    <a:pt x="1923331" y="34041"/>
                  </a:lnTo>
                  <a:lnTo>
                    <a:pt x="2060711" y="34041"/>
                  </a:lnTo>
                  <a:lnTo>
                    <a:pt x="2198092" y="0"/>
                  </a:lnTo>
                  <a:lnTo>
                    <a:pt x="2335473" y="0"/>
                  </a:lnTo>
                  <a:lnTo>
                    <a:pt x="2472854" y="0"/>
                  </a:lnTo>
                  <a:lnTo>
                    <a:pt x="2610235" y="34041"/>
                  </a:lnTo>
                  <a:lnTo>
                    <a:pt x="2747615" y="136166"/>
                  </a:lnTo>
                  <a:lnTo>
                    <a:pt x="2884996" y="306373"/>
                  </a:lnTo>
                  <a:lnTo>
                    <a:pt x="3022377" y="102124"/>
                  </a:lnTo>
                  <a:lnTo>
                    <a:pt x="3159758" y="238290"/>
                  </a:lnTo>
                  <a:lnTo>
                    <a:pt x="3297139" y="204249"/>
                  </a:lnTo>
                  <a:lnTo>
                    <a:pt x="3434519" y="204249"/>
                  </a:lnTo>
                </a:path>
              </a:pathLst>
            </a:custGeom>
            <a:ln w="27101" cap="flat">
              <a:solidFill>
                <a:srgbClr val="0058AB">
                  <a:alpha val="69803"/>
                </a:srgbClr>
              </a:solidFill>
              <a:prstDash val="solid"/>
              <a:round/>
            </a:ln>
          </p:spPr>
          <p:txBody>
            <a:bodyPr/>
            <a:lstStyle/>
            <a:p>
              <a:endParaRPr/>
            </a:p>
          </p:txBody>
        </p:sp>
        <p:sp>
          <p:nvSpPr>
            <p:cNvPr id="25" name="pl25"/>
            <p:cNvSpPr/>
            <p:nvPr/>
          </p:nvSpPr>
          <p:spPr>
            <a:xfrm>
              <a:off x="1082810" y="1884967"/>
              <a:ext cx="3434519" cy="272332"/>
            </a:xfrm>
            <a:custGeom>
              <a:avLst/>
              <a:gdLst/>
              <a:ahLst/>
              <a:cxnLst/>
              <a:rect l="0" t="0" r="0" b="0"/>
              <a:pathLst>
                <a:path w="3434519" h="272332">
                  <a:moveTo>
                    <a:pt x="0" y="136166"/>
                  </a:moveTo>
                  <a:lnTo>
                    <a:pt x="137380" y="102124"/>
                  </a:lnTo>
                  <a:lnTo>
                    <a:pt x="274761" y="204249"/>
                  </a:lnTo>
                  <a:lnTo>
                    <a:pt x="412142" y="272332"/>
                  </a:lnTo>
                  <a:lnTo>
                    <a:pt x="549523" y="204249"/>
                  </a:lnTo>
                  <a:lnTo>
                    <a:pt x="686903" y="68083"/>
                  </a:lnTo>
                  <a:lnTo>
                    <a:pt x="824284" y="34041"/>
                  </a:lnTo>
                  <a:lnTo>
                    <a:pt x="961665" y="0"/>
                  </a:lnTo>
                  <a:lnTo>
                    <a:pt x="1099046" y="0"/>
                  </a:lnTo>
                  <a:lnTo>
                    <a:pt x="1236427" y="102124"/>
                  </a:lnTo>
                  <a:lnTo>
                    <a:pt x="1373807" y="136166"/>
                  </a:lnTo>
                  <a:lnTo>
                    <a:pt x="1511188" y="102124"/>
                  </a:lnTo>
                  <a:lnTo>
                    <a:pt x="1648569" y="68083"/>
                  </a:lnTo>
                  <a:lnTo>
                    <a:pt x="1785950" y="68083"/>
                  </a:lnTo>
                  <a:lnTo>
                    <a:pt x="1923331" y="170207"/>
                  </a:lnTo>
                  <a:lnTo>
                    <a:pt x="2060711" y="170207"/>
                  </a:lnTo>
                  <a:lnTo>
                    <a:pt x="2198092" y="238290"/>
                  </a:lnTo>
                  <a:lnTo>
                    <a:pt x="2335473" y="102124"/>
                  </a:lnTo>
                  <a:lnTo>
                    <a:pt x="2472854" y="136166"/>
                  </a:lnTo>
                  <a:lnTo>
                    <a:pt x="2610235" y="102124"/>
                  </a:lnTo>
                  <a:lnTo>
                    <a:pt x="2747615" y="238290"/>
                  </a:lnTo>
                  <a:lnTo>
                    <a:pt x="2884996" y="204249"/>
                  </a:lnTo>
                  <a:lnTo>
                    <a:pt x="3022377" y="238290"/>
                  </a:lnTo>
                  <a:lnTo>
                    <a:pt x="3159758" y="204249"/>
                  </a:lnTo>
                  <a:lnTo>
                    <a:pt x="3297139" y="272332"/>
                  </a:lnTo>
                  <a:lnTo>
                    <a:pt x="3434519" y="272332"/>
                  </a:lnTo>
                </a:path>
              </a:pathLst>
            </a:custGeom>
            <a:ln w="27101" cap="flat">
              <a:solidFill>
                <a:srgbClr val="1CABE2">
                  <a:alpha val="69803"/>
                </a:srgbClr>
              </a:solidFill>
              <a:prstDash val="solid"/>
              <a:round/>
            </a:ln>
          </p:spPr>
          <p:txBody>
            <a:bodyPr/>
            <a:lstStyle/>
            <a:p>
              <a:endParaRPr/>
            </a:p>
          </p:txBody>
        </p:sp>
        <p:sp>
          <p:nvSpPr>
            <p:cNvPr id="26" name="pl26"/>
            <p:cNvSpPr/>
            <p:nvPr/>
          </p:nvSpPr>
          <p:spPr>
            <a:xfrm>
              <a:off x="1082810" y="2497714"/>
              <a:ext cx="3434519" cy="680830"/>
            </a:xfrm>
            <a:custGeom>
              <a:avLst/>
              <a:gdLst/>
              <a:ahLst/>
              <a:cxnLst/>
              <a:rect l="0" t="0" r="0" b="0"/>
              <a:pathLst>
                <a:path w="3434519" h="680830">
                  <a:moveTo>
                    <a:pt x="0" y="680830"/>
                  </a:moveTo>
                  <a:lnTo>
                    <a:pt x="137380" y="578705"/>
                  </a:lnTo>
                  <a:lnTo>
                    <a:pt x="274761" y="510622"/>
                  </a:lnTo>
                  <a:lnTo>
                    <a:pt x="412142" y="476581"/>
                  </a:lnTo>
                  <a:lnTo>
                    <a:pt x="549523" y="442539"/>
                  </a:lnTo>
                  <a:lnTo>
                    <a:pt x="686903" y="442539"/>
                  </a:lnTo>
                  <a:lnTo>
                    <a:pt x="824284" y="340415"/>
                  </a:lnTo>
                  <a:lnTo>
                    <a:pt x="961665" y="272332"/>
                  </a:lnTo>
                  <a:lnTo>
                    <a:pt x="1099046" y="204249"/>
                  </a:lnTo>
                  <a:lnTo>
                    <a:pt x="1236427" y="102124"/>
                  </a:lnTo>
                  <a:lnTo>
                    <a:pt x="1373807" y="68083"/>
                  </a:lnTo>
                  <a:lnTo>
                    <a:pt x="1511188" y="34041"/>
                  </a:lnTo>
                  <a:lnTo>
                    <a:pt x="1648569" y="34041"/>
                  </a:lnTo>
                  <a:lnTo>
                    <a:pt x="1785950" y="68083"/>
                  </a:lnTo>
                  <a:lnTo>
                    <a:pt x="1923331" y="68083"/>
                  </a:lnTo>
                  <a:lnTo>
                    <a:pt x="2060711" y="68083"/>
                  </a:lnTo>
                  <a:lnTo>
                    <a:pt x="2198092" y="136166"/>
                  </a:lnTo>
                  <a:lnTo>
                    <a:pt x="2335473" y="136166"/>
                  </a:lnTo>
                  <a:lnTo>
                    <a:pt x="2472854" y="34041"/>
                  </a:lnTo>
                  <a:lnTo>
                    <a:pt x="2610235" y="0"/>
                  </a:lnTo>
                  <a:lnTo>
                    <a:pt x="2747615" y="34041"/>
                  </a:lnTo>
                  <a:lnTo>
                    <a:pt x="2884996" y="136166"/>
                  </a:lnTo>
                  <a:lnTo>
                    <a:pt x="3022377" y="102124"/>
                  </a:lnTo>
                  <a:lnTo>
                    <a:pt x="3159758" y="34041"/>
                  </a:lnTo>
                  <a:lnTo>
                    <a:pt x="3297139" y="68083"/>
                  </a:lnTo>
                  <a:lnTo>
                    <a:pt x="3434519" y="34041"/>
                  </a:lnTo>
                </a:path>
              </a:pathLst>
            </a:custGeom>
            <a:ln w="27101" cap="flat">
              <a:solidFill>
                <a:srgbClr val="00833D">
                  <a:alpha val="69803"/>
                </a:srgbClr>
              </a:solidFill>
              <a:prstDash val="solid"/>
              <a:round/>
            </a:ln>
          </p:spPr>
          <p:txBody>
            <a:bodyPr/>
            <a:lstStyle/>
            <a:p>
              <a:endParaRPr/>
            </a:p>
          </p:txBody>
        </p:sp>
        <p:sp>
          <p:nvSpPr>
            <p:cNvPr id="27" name="pl27"/>
            <p:cNvSpPr/>
            <p:nvPr/>
          </p:nvSpPr>
          <p:spPr>
            <a:xfrm>
              <a:off x="1082810" y="1919008"/>
              <a:ext cx="3434519" cy="476581"/>
            </a:xfrm>
            <a:custGeom>
              <a:avLst/>
              <a:gdLst/>
              <a:ahLst/>
              <a:cxnLst/>
              <a:rect l="0" t="0" r="0" b="0"/>
              <a:pathLst>
                <a:path w="3434519" h="476581">
                  <a:moveTo>
                    <a:pt x="0" y="68083"/>
                  </a:moveTo>
                  <a:lnTo>
                    <a:pt x="137380" y="0"/>
                  </a:lnTo>
                  <a:lnTo>
                    <a:pt x="274761" y="68083"/>
                  </a:lnTo>
                  <a:lnTo>
                    <a:pt x="412142" y="34041"/>
                  </a:lnTo>
                  <a:lnTo>
                    <a:pt x="549523" y="68083"/>
                  </a:lnTo>
                  <a:lnTo>
                    <a:pt x="686903" y="102124"/>
                  </a:lnTo>
                  <a:lnTo>
                    <a:pt x="824284" y="34041"/>
                  </a:lnTo>
                  <a:lnTo>
                    <a:pt x="961665" y="34041"/>
                  </a:lnTo>
                  <a:lnTo>
                    <a:pt x="1099046" y="0"/>
                  </a:lnTo>
                  <a:lnTo>
                    <a:pt x="1236427" y="0"/>
                  </a:lnTo>
                  <a:lnTo>
                    <a:pt x="1373807" y="68083"/>
                  </a:lnTo>
                  <a:lnTo>
                    <a:pt x="1511188" y="0"/>
                  </a:lnTo>
                  <a:lnTo>
                    <a:pt x="1648569" y="0"/>
                  </a:lnTo>
                  <a:lnTo>
                    <a:pt x="1785950" y="102124"/>
                  </a:lnTo>
                  <a:lnTo>
                    <a:pt x="1923331" y="68083"/>
                  </a:lnTo>
                  <a:lnTo>
                    <a:pt x="2060711" y="68083"/>
                  </a:lnTo>
                  <a:lnTo>
                    <a:pt x="2198092" y="68083"/>
                  </a:lnTo>
                  <a:lnTo>
                    <a:pt x="2335473" y="306373"/>
                  </a:lnTo>
                  <a:lnTo>
                    <a:pt x="2472854" y="136166"/>
                  </a:lnTo>
                  <a:lnTo>
                    <a:pt x="2610235" y="306373"/>
                  </a:lnTo>
                  <a:lnTo>
                    <a:pt x="2747615" y="374456"/>
                  </a:lnTo>
                  <a:lnTo>
                    <a:pt x="2884996" y="408498"/>
                  </a:lnTo>
                  <a:lnTo>
                    <a:pt x="3022377" y="476581"/>
                  </a:lnTo>
                  <a:lnTo>
                    <a:pt x="3159758" y="374456"/>
                  </a:lnTo>
                  <a:lnTo>
                    <a:pt x="3297139" y="272332"/>
                  </a:lnTo>
                  <a:lnTo>
                    <a:pt x="3434519" y="306373"/>
                  </a:lnTo>
                </a:path>
              </a:pathLst>
            </a:custGeom>
            <a:ln w="27101" cap="flat">
              <a:solidFill>
                <a:srgbClr val="80BD41">
                  <a:alpha val="69803"/>
                </a:srgbClr>
              </a:solidFill>
              <a:prstDash val="solid"/>
              <a:round/>
            </a:ln>
          </p:spPr>
          <p:txBody>
            <a:bodyPr/>
            <a:lstStyle/>
            <a:p>
              <a:endParaRPr/>
            </a:p>
          </p:txBody>
        </p:sp>
        <p:sp>
          <p:nvSpPr>
            <p:cNvPr id="28" name="pl28"/>
            <p:cNvSpPr/>
            <p:nvPr/>
          </p:nvSpPr>
          <p:spPr>
            <a:xfrm>
              <a:off x="1082810" y="2055174"/>
              <a:ext cx="3434519" cy="306373"/>
            </a:xfrm>
            <a:custGeom>
              <a:avLst/>
              <a:gdLst/>
              <a:ahLst/>
              <a:cxnLst/>
              <a:rect l="0" t="0" r="0" b="0"/>
              <a:pathLst>
                <a:path w="3434519" h="306373">
                  <a:moveTo>
                    <a:pt x="0" y="204249"/>
                  </a:moveTo>
                  <a:lnTo>
                    <a:pt x="137380" y="204249"/>
                  </a:lnTo>
                  <a:lnTo>
                    <a:pt x="274761" y="238290"/>
                  </a:lnTo>
                  <a:lnTo>
                    <a:pt x="412142" y="238290"/>
                  </a:lnTo>
                  <a:lnTo>
                    <a:pt x="549523" y="204249"/>
                  </a:lnTo>
                  <a:lnTo>
                    <a:pt x="686903" y="170207"/>
                  </a:lnTo>
                  <a:lnTo>
                    <a:pt x="824284" y="170207"/>
                  </a:lnTo>
                  <a:lnTo>
                    <a:pt x="961665" y="136166"/>
                  </a:lnTo>
                  <a:lnTo>
                    <a:pt x="1099046" y="136166"/>
                  </a:lnTo>
                  <a:lnTo>
                    <a:pt x="1236427" y="68083"/>
                  </a:lnTo>
                  <a:lnTo>
                    <a:pt x="1373807" y="0"/>
                  </a:lnTo>
                  <a:lnTo>
                    <a:pt x="1511188" y="34041"/>
                  </a:lnTo>
                  <a:lnTo>
                    <a:pt x="1648569" y="102124"/>
                  </a:lnTo>
                  <a:lnTo>
                    <a:pt x="1785950" y="68083"/>
                  </a:lnTo>
                  <a:lnTo>
                    <a:pt x="1923331" y="102124"/>
                  </a:lnTo>
                  <a:lnTo>
                    <a:pt x="2060711" y="102124"/>
                  </a:lnTo>
                  <a:lnTo>
                    <a:pt x="2198092" y="34041"/>
                  </a:lnTo>
                  <a:lnTo>
                    <a:pt x="2335473" y="68083"/>
                  </a:lnTo>
                  <a:lnTo>
                    <a:pt x="2472854" y="136166"/>
                  </a:lnTo>
                  <a:lnTo>
                    <a:pt x="2610235" y="136166"/>
                  </a:lnTo>
                  <a:lnTo>
                    <a:pt x="2747615" y="170207"/>
                  </a:lnTo>
                  <a:lnTo>
                    <a:pt x="2884996" y="204249"/>
                  </a:lnTo>
                  <a:lnTo>
                    <a:pt x="3022377" y="204249"/>
                  </a:lnTo>
                  <a:lnTo>
                    <a:pt x="3159758" y="272332"/>
                  </a:lnTo>
                  <a:lnTo>
                    <a:pt x="3297139" y="306373"/>
                  </a:lnTo>
                  <a:lnTo>
                    <a:pt x="3434519" y="238290"/>
                  </a:lnTo>
                </a:path>
              </a:pathLst>
            </a:custGeom>
            <a:ln w="27101" cap="flat">
              <a:solidFill>
                <a:srgbClr val="6A1E74">
                  <a:alpha val="69803"/>
                </a:srgbClr>
              </a:solidFill>
              <a:prstDash val="solid"/>
              <a:round/>
            </a:ln>
          </p:spPr>
          <p:txBody>
            <a:bodyPr/>
            <a:lstStyle/>
            <a:p>
              <a:endParaRPr/>
            </a:p>
          </p:txBody>
        </p:sp>
        <p:sp>
          <p:nvSpPr>
            <p:cNvPr id="29" name="pl29"/>
            <p:cNvSpPr/>
            <p:nvPr/>
          </p:nvSpPr>
          <p:spPr>
            <a:xfrm>
              <a:off x="1082810" y="1987091"/>
              <a:ext cx="3434519" cy="1191453"/>
            </a:xfrm>
            <a:custGeom>
              <a:avLst/>
              <a:gdLst/>
              <a:ahLst/>
              <a:cxnLst/>
              <a:rect l="0" t="0" r="0" b="0"/>
              <a:pathLst>
                <a:path w="3434519" h="1191453">
                  <a:moveTo>
                    <a:pt x="0" y="1191453"/>
                  </a:moveTo>
                  <a:lnTo>
                    <a:pt x="137380" y="1157411"/>
                  </a:lnTo>
                  <a:lnTo>
                    <a:pt x="274761" y="1157411"/>
                  </a:lnTo>
                  <a:lnTo>
                    <a:pt x="412142" y="1055287"/>
                  </a:lnTo>
                  <a:lnTo>
                    <a:pt x="549523" y="919120"/>
                  </a:lnTo>
                  <a:lnTo>
                    <a:pt x="686903" y="816996"/>
                  </a:lnTo>
                  <a:lnTo>
                    <a:pt x="824284" y="816996"/>
                  </a:lnTo>
                  <a:lnTo>
                    <a:pt x="961665" y="782954"/>
                  </a:lnTo>
                  <a:lnTo>
                    <a:pt x="1099046" y="748913"/>
                  </a:lnTo>
                  <a:lnTo>
                    <a:pt x="1236427" y="578705"/>
                  </a:lnTo>
                  <a:lnTo>
                    <a:pt x="1373807" y="510622"/>
                  </a:lnTo>
                  <a:lnTo>
                    <a:pt x="1511188" y="442539"/>
                  </a:lnTo>
                  <a:lnTo>
                    <a:pt x="1648569" y="476581"/>
                  </a:lnTo>
                  <a:lnTo>
                    <a:pt x="1785950" y="442539"/>
                  </a:lnTo>
                  <a:lnTo>
                    <a:pt x="1923331" y="340415"/>
                  </a:lnTo>
                  <a:lnTo>
                    <a:pt x="2060711" y="272332"/>
                  </a:lnTo>
                  <a:lnTo>
                    <a:pt x="2198092" y="238290"/>
                  </a:lnTo>
                  <a:lnTo>
                    <a:pt x="2335473" y="204249"/>
                  </a:lnTo>
                  <a:lnTo>
                    <a:pt x="2472854" y="102124"/>
                  </a:lnTo>
                  <a:lnTo>
                    <a:pt x="2610235" y="68083"/>
                  </a:lnTo>
                  <a:lnTo>
                    <a:pt x="2747615" y="204249"/>
                  </a:lnTo>
                  <a:lnTo>
                    <a:pt x="2884996" y="204249"/>
                  </a:lnTo>
                  <a:lnTo>
                    <a:pt x="3022377" y="68083"/>
                  </a:lnTo>
                  <a:lnTo>
                    <a:pt x="3159758" y="102124"/>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30" name="pl30"/>
            <p:cNvSpPr/>
            <p:nvPr/>
          </p:nvSpPr>
          <p:spPr>
            <a:xfrm>
              <a:off x="1082810" y="2838129"/>
              <a:ext cx="3434519" cy="919120"/>
            </a:xfrm>
            <a:custGeom>
              <a:avLst/>
              <a:gdLst/>
              <a:ahLst/>
              <a:cxnLst/>
              <a:rect l="0" t="0" r="0" b="0"/>
              <a:pathLst>
                <a:path w="3434519" h="919120">
                  <a:moveTo>
                    <a:pt x="0" y="919120"/>
                  </a:moveTo>
                  <a:lnTo>
                    <a:pt x="137380" y="851037"/>
                  </a:lnTo>
                  <a:lnTo>
                    <a:pt x="274761" y="816996"/>
                  </a:lnTo>
                  <a:lnTo>
                    <a:pt x="412142" y="680830"/>
                  </a:lnTo>
                  <a:lnTo>
                    <a:pt x="549523" y="544664"/>
                  </a:lnTo>
                  <a:lnTo>
                    <a:pt x="686903" y="408498"/>
                  </a:lnTo>
                  <a:lnTo>
                    <a:pt x="824284" y="340415"/>
                  </a:lnTo>
                  <a:lnTo>
                    <a:pt x="961665" y="340415"/>
                  </a:lnTo>
                  <a:lnTo>
                    <a:pt x="1099046" y="204249"/>
                  </a:lnTo>
                  <a:lnTo>
                    <a:pt x="1236427" y="0"/>
                  </a:lnTo>
                  <a:lnTo>
                    <a:pt x="1373807" y="102124"/>
                  </a:lnTo>
                  <a:lnTo>
                    <a:pt x="1511188" y="204249"/>
                  </a:lnTo>
                  <a:lnTo>
                    <a:pt x="1648569" y="238290"/>
                  </a:lnTo>
                  <a:lnTo>
                    <a:pt x="1785950" y="238290"/>
                  </a:lnTo>
                  <a:lnTo>
                    <a:pt x="1923331" y="272332"/>
                  </a:lnTo>
                  <a:lnTo>
                    <a:pt x="2060711" y="272332"/>
                  </a:lnTo>
                  <a:lnTo>
                    <a:pt x="2198092" y="204249"/>
                  </a:lnTo>
                  <a:lnTo>
                    <a:pt x="2335473" y="136166"/>
                  </a:lnTo>
                  <a:lnTo>
                    <a:pt x="2472854" y="136166"/>
                  </a:lnTo>
                  <a:lnTo>
                    <a:pt x="2610235" y="102124"/>
                  </a:lnTo>
                  <a:lnTo>
                    <a:pt x="2747615" y="136166"/>
                  </a:lnTo>
                  <a:lnTo>
                    <a:pt x="2884996" y="272332"/>
                  </a:lnTo>
                  <a:lnTo>
                    <a:pt x="3022377" y="272332"/>
                  </a:lnTo>
                  <a:lnTo>
                    <a:pt x="3159758" y="204249"/>
                  </a:lnTo>
                  <a:lnTo>
                    <a:pt x="3297139" y="102124"/>
                  </a:lnTo>
                  <a:lnTo>
                    <a:pt x="3434519" y="136166"/>
                  </a:lnTo>
                </a:path>
              </a:pathLst>
            </a:custGeom>
            <a:ln w="27101" cap="flat">
              <a:solidFill>
                <a:srgbClr val="F26A21">
                  <a:alpha val="69803"/>
                </a:srgbClr>
              </a:solidFill>
              <a:prstDash val="solid"/>
              <a:round/>
            </a:ln>
          </p:spPr>
          <p:txBody>
            <a:bodyPr/>
            <a:lstStyle/>
            <a:p>
              <a:endParaRPr/>
            </a:p>
          </p:txBody>
        </p:sp>
        <p:sp>
          <p:nvSpPr>
            <p:cNvPr id="31" name="pl31"/>
            <p:cNvSpPr/>
            <p:nvPr/>
          </p:nvSpPr>
          <p:spPr>
            <a:xfrm>
              <a:off x="1082810" y="1919008"/>
              <a:ext cx="3434519" cy="408498"/>
            </a:xfrm>
            <a:custGeom>
              <a:avLst/>
              <a:gdLst/>
              <a:ahLst/>
              <a:cxnLst/>
              <a:rect l="0" t="0" r="0" b="0"/>
              <a:pathLst>
                <a:path w="3434519" h="408498">
                  <a:moveTo>
                    <a:pt x="0" y="408498"/>
                  </a:moveTo>
                  <a:lnTo>
                    <a:pt x="137380" y="408498"/>
                  </a:lnTo>
                  <a:lnTo>
                    <a:pt x="274761" y="408498"/>
                  </a:lnTo>
                  <a:lnTo>
                    <a:pt x="412142" y="374456"/>
                  </a:lnTo>
                  <a:lnTo>
                    <a:pt x="549523" y="306373"/>
                  </a:lnTo>
                  <a:lnTo>
                    <a:pt x="686903" y="306373"/>
                  </a:lnTo>
                  <a:lnTo>
                    <a:pt x="824284" y="170207"/>
                  </a:lnTo>
                  <a:lnTo>
                    <a:pt x="961665" y="204249"/>
                  </a:lnTo>
                  <a:lnTo>
                    <a:pt x="1099046" y="102124"/>
                  </a:lnTo>
                  <a:lnTo>
                    <a:pt x="1236427" y="68083"/>
                  </a:lnTo>
                  <a:lnTo>
                    <a:pt x="1373807" y="68083"/>
                  </a:lnTo>
                  <a:lnTo>
                    <a:pt x="1511188" y="34041"/>
                  </a:lnTo>
                  <a:lnTo>
                    <a:pt x="1648569" y="34041"/>
                  </a:lnTo>
                  <a:lnTo>
                    <a:pt x="1785950" y="0"/>
                  </a:lnTo>
                  <a:lnTo>
                    <a:pt x="1923331" y="34041"/>
                  </a:lnTo>
                  <a:lnTo>
                    <a:pt x="2060711" y="34041"/>
                  </a:lnTo>
                  <a:lnTo>
                    <a:pt x="2198092" y="0"/>
                  </a:lnTo>
                  <a:lnTo>
                    <a:pt x="2335473" y="0"/>
                  </a:lnTo>
                  <a:lnTo>
                    <a:pt x="2472854" y="0"/>
                  </a:lnTo>
                  <a:lnTo>
                    <a:pt x="2610235" y="34041"/>
                  </a:lnTo>
                  <a:lnTo>
                    <a:pt x="2747615" y="136166"/>
                  </a:lnTo>
                  <a:lnTo>
                    <a:pt x="2884996" y="306373"/>
                  </a:lnTo>
                  <a:lnTo>
                    <a:pt x="3022377" y="102124"/>
                  </a:lnTo>
                  <a:lnTo>
                    <a:pt x="3159758" y="238290"/>
                  </a:lnTo>
                  <a:lnTo>
                    <a:pt x="3297139" y="204249"/>
                  </a:lnTo>
                  <a:lnTo>
                    <a:pt x="3434519" y="204249"/>
                  </a:lnTo>
                </a:path>
              </a:pathLst>
            </a:custGeom>
            <a:ln w="65043" cap="flat">
              <a:solidFill>
                <a:srgbClr val="000000">
                  <a:alpha val="100000"/>
                </a:srgbClr>
              </a:solidFill>
              <a:prstDash val="solid"/>
              <a:round/>
            </a:ln>
          </p:spPr>
          <p:txBody>
            <a:bodyPr/>
            <a:lstStyle/>
            <a:p>
              <a:endParaRPr/>
            </a:p>
          </p:txBody>
        </p:sp>
        <p:sp>
          <p:nvSpPr>
            <p:cNvPr id="32" name="pl32"/>
            <p:cNvSpPr/>
            <p:nvPr/>
          </p:nvSpPr>
          <p:spPr>
            <a:xfrm>
              <a:off x="1082810" y="1919008"/>
              <a:ext cx="3434519" cy="408498"/>
            </a:xfrm>
            <a:custGeom>
              <a:avLst/>
              <a:gdLst/>
              <a:ahLst/>
              <a:cxnLst/>
              <a:rect l="0" t="0" r="0" b="0"/>
              <a:pathLst>
                <a:path w="3434519" h="408498">
                  <a:moveTo>
                    <a:pt x="0" y="408498"/>
                  </a:moveTo>
                  <a:lnTo>
                    <a:pt x="137380" y="408498"/>
                  </a:lnTo>
                  <a:lnTo>
                    <a:pt x="274761" y="408498"/>
                  </a:lnTo>
                  <a:lnTo>
                    <a:pt x="412142" y="374456"/>
                  </a:lnTo>
                  <a:lnTo>
                    <a:pt x="549523" y="306373"/>
                  </a:lnTo>
                  <a:lnTo>
                    <a:pt x="686903" y="306373"/>
                  </a:lnTo>
                  <a:lnTo>
                    <a:pt x="824284" y="170207"/>
                  </a:lnTo>
                  <a:lnTo>
                    <a:pt x="961665" y="204249"/>
                  </a:lnTo>
                  <a:lnTo>
                    <a:pt x="1099046" y="102124"/>
                  </a:lnTo>
                  <a:lnTo>
                    <a:pt x="1236427" y="68083"/>
                  </a:lnTo>
                  <a:lnTo>
                    <a:pt x="1373807" y="68083"/>
                  </a:lnTo>
                  <a:lnTo>
                    <a:pt x="1511188" y="34041"/>
                  </a:lnTo>
                  <a:lnTo>
                    <a:pt x="1648569" y="34041"/>
                  </a:lnTo>
                  <a:lnTo>
                    <a:pt x="1785950" y="0"/>
                  </a:lnTo>
                  <a:lnTo>
                    <a:pt x="1923331" y="34041"/>
                  </a:lnTo>
                  <a:lnTo>
                    <a:pt x="2060711" y="34041"/>
                  </a:lnTo>
                  <a:lnTo>
                    <a:pt x="2198092" y="0"/>
                  </a:lnTo>
                  <a:lnTo>
                    <a:pt x="2335473" y="0"/>
                  </a:lnTo>
                  <a:lnTo>
                    <a:pt x="2472854" y="0"/>
                  </a:lnTo>
                  <a:lnTo>
                    <a:pt x="2610235" y="34041"/>
                  </a:lnTo>
                  <a:lnTo>
                    <a:pt x="2747615" y="136166"/>
                  </a:lnTo>
                  <a:lnTo>
                    <a:pt x="2884996" y="306373"/>
                  </a:lnTo>
                  <a:lnTo>
                    <a:pt x="3022377" y="102124"/>
                  </a:lnTo>
                  <a:lnTo>
                    <a:pt x="3159758" y="238290"/>
                  </a:lnTo>
                  <a:lnTo>
                    <a:pt x="3297139" y="204249"/>
                  </a:lnTo>
                  <a:lnTo>
                    <a:pt x="3434519" y="204249"/>
                  </a:lnTo>
                </a:path>
              </a:pathLst>
            </a:custGeom>
            <a:ln w="40651" cap="flat">
              <a:solidFill>
                <a:srgbClr val="0058AB">
                  <a:alpha val="100000"/>
                </a:srgbClr>
              </a:solidFill>
              <a:prstDash val="solid"/>
              <a:round/>
            </a:ln>
          </p:spPr>
          <p:txBody>
            <a:bodyPr/>
            <a:lstStyle/>
            <a:p>
              <a:endParaRPr/>
            </a:p>
          </p:txBody>
        </p:sp>
        <p:sp>
          <p:nvSpPr>
            <p:cNvPr id="33" name="tx33"/>
            <p:cNvSpPr/>
            <p:nvPr/>
          </p:nvSpPr>
          <p:spPr>
            <a:xfrm>
              <a:off x="1022520" y="215509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4" name="tx34"/>
            <p:cNvSpPr/>
            <p:nvPr/>
          </p:nvSpPr>
          <p:spPr>
            <a:xfrm>
              <a:off x="1709424" y="20530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5" name="tx35"/>
            <p:cNvSpPr/>
            <p:nvPr/>
          </p:nvSpPr>
          <p:spPr>
            <a:xfrm>
              <a:off x="2396328" y="181468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6" name="tx36"/>
            <p:cNvSpPr/>
            <p:nvPr/>
          </p:nvSpPr>
          <p:spPr>
            <a:xfrm>
              <a:off x="3083232" y="1780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7" name="tx37"/>
            <p:cNvSpPr/>
            <p:nvPr/>
          </p:nvSpPr>
          <p:spPr>
            <a:xfrm>
              <a:off x="3632755" y="17806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8" name="tx38"/>
            <p:cNvSpPr/>
            <p:nvPr/>
          </p:nvSpPr>
          <p:spPr>
            <a:xfrm>
              <a:off x="4457040" y="19509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9" name="tx39"/>
            <p:cNvSpPr/>
            <p:nvPr/>
          </p:nvSpPr>
          <p:spPr>
            <a:xfrm>
              <a:off x="707191" y="374391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40" name="tx40"/>
            <p:cNvSpPr/>
            <p:nvPr/>
          </p:nvSpPr>
          <p:spPr>
            <a:xfrm>
              <a:off x="707191" y="340349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41" name="tx41"/>
            <p:cNvSpPr/>
            <p:nvPr/>
          </p:nvSpPr>
          <p:spPr>
            <a:xfrm>
              <a:off x="707191" y="306308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42" name="tx42"/>
            <p:cNvSpPr/>
            <p:nvPr/>
          </p:nvSpPr>
          <p:spPr>
            <a:xfrm>
              <a:off x="707191" y="272266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43" name="tx43"/>
            <p:cNvSpPr/>
            <p:nvPr/>
          </p:nvSpPr>
          <p:spPr>
            <a:xfrm>
              <a:off x="707191" y="238225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44" name="tx44"/>
            <p:cNvSpPr/>
            <p:nvPr/>
          </p:nvSpPr>
          <p:spPr>
            <a:xfrm>
              <a:off x="707191" y="204183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45" name="tx45"/>
            <p:cNvSpPr/>
            <p:nvPr/>
          </p:nvSpPr>
          <p:spPr>
            <a:xfrm>
              <a:off x="636560" y="170142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6" name="tx46"/>
            <p:cNvSpPr/>
            <p:nvPr/>
          </p:nvSpPr>
          <p:spPr>
            <a:xfrm rot="-5400000">
              <a:off x="94058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47" name="tx47"/>
            <p:cNvSpPr/>
            <p:nvPr/>
          </p:nvSpPr>
          <p:spPr>
            <a:xfrm rot="-5400000">
              <a:off x="1627490"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48" name="tx48"/>
            <p:cNvSpPr/>
            <p:nvPr/>
          </p:nvSpPr>
          <p:spPr>
            <a:xfrm rot="-5400000">
              <a:off x="2314394"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49" name="tx49"/>
            <p:cNvSpPr/>
            <p:nvPr/>
          </p:nvSpPr>
          <p:spPr>
            <a:xfrm rot="-5400000">
              <a:off x="3001298"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0" name="tx50"/>
            <p:cNvSpPr/>
            <p:nvPr/>
          </p:nvSpPr>
          <p:spPr>
            <a:xfrm rot="-5400000">
              <a:off x="3550821"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1" name="tx51"/>
            <p:cNvSpPr/>
            <p:nvPr/>
          </p:nvSpPr>
          <p:spPr>
            <a:xfrm rot="-5400000">
              <a:off x="4375106" y="401515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2" name="tx52"/>
            <p:cNvSpPr/>
            <p:nvPr/>
          </p:nvSpPr>
          <p:spPr>
            <a:xfrm rot="-5400000">
              <a:off x="53085" y="2693432"/>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53" name="pl53"/>
            <p:cNvSpPr/>
            <p:nvPr/>
          </p:nvSpPr>
          <p:spPr>
            <a:xfrm>
              <a:off x="1412733"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4" name="pl54"/>
            <p:cNvSpPr/>
            <p:nvPr/>
          </p:nvSpPr>
          <p:spPr>
            <a:xfrm>
              <a:off x="1412733" y="4702006"/>
              <a:ext cx="175564" cy="0"/>
            </a:xfrm>
            <a:custGeom>
              <a:avLst/>
              <a:gdLst/>
              <a:ahLst/>
              <a:cxnLst/>
              <a:rect l="0" t="0" r="0" b="0"/>
              <a:pathLst>
                <a:path w="175564">
                  <a:moveTo>
                    <a:pt x="0" y="0"/>
                  </a:moveTo>
                  <a:lnTo>
                    <a:pt x="175564" y="0"/>
                  </a:lnTo>
                </a:path>
              </a:pathLst>
            </a:custGeom>
            <a:ln w="40651" cap="flat">
              <a:solidFill>
                <a:srgbClr val="0058AB">
                  <a:alpha val="100000"/>
                </a:srgbClr>
              </a:solidFill>
              <a:prstDash val="solid"/>
              <a:round/>
            </a:ln>
          </p:spPr>
          <p:txBody>
            <a:bodyPr/>
            <a:lstStyle/>
            <a:p>
              <a:endParaRPr/>
            </a:p>
          </p:txBody>
        </p:sp>
        <p:sp>
          <p:nvSpPr>
            <p:cNvPr id="55" name="pl55"/>
            <p:cNvSpPr/>
            <p:nvPr/>
          </p:nvSpPr>
          <p:spPr>
            <a:xfrm>
              <a:off x="1412733"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6" name="pl56"/>
            <p:cNvSpPr/>
            <p:nvPr/>
          </p:nvSpPr>
          <p:spPr>
            <a:xfrm>
              <a:off x="2124214"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7" name="pl57"/>
            <p:cNvSpPr/>
            <p:nvPr/>
          </p:nvSpPr>
          <p:spPr>
            <a:xfrm>
              <a:off x="2124214"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2828688"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9" name="pl59"/>
            <p:cNvSpPr/>
            <p:nvPr/>
          </p:nvSpPr>
          <p:spPr>
            <a:xfrm>
              <a:off x="2828688"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60" name="pl60"/>
            <p:cNvSpPr/>
            <p:nvPr/>
          </p:nvSpPr>
          <p:spPr>
            <a:xfrm>
              <a:off x="3554245"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61" name="tx61"/>
            <p:cNvSpPr/>
            <p:nvPr/>
          </p:nvSpPr>
          <p:spPr>
            <a:xfrm>
              <a:off x="1679833"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62" name="tx62"/>
            <p:cNvSpPr/>
            <p:nvPr/>
          </p:nvSpPr>
          <p:spPr>
            <a:xfrm>
              <a:off x="1679833"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63" name="tx63"/>
            <p:cNvSpPr/>
            <p:nvPr/>
          </p:nvSpPr>
          <p:spPr>
            <a:xfrm>
              <a:off x="2391314"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64" name="tx64"/>
            <p:cNvSpPr/>
            <p:nvPr/>
          </p:nvSpPr>
          <p:spPr>
            <a:xfrm>
              <a:off x="2391314"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65" name="tx65"/>
            <p:cNvSpPr/>
            <p:nvPr/>
          </p:nvSpPr>
          <p:spPr>
            <a:xfrm>
              <a:off x="3095787"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66" name="tx66"/>
            <p:cNvSpPr/>
            <p:nvPr/>
          </p:nvSpPr>
          <p:spPr>
            <a:xfrm>
              <a:off x="3095787"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67" name="tx67"/>
            <p:cNvSpPr/>
            <p:nvPr/>
          </p:nvSpPr>
          <p:spPr>
            <a:xfrm>
              <a:off x="3821345"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8" name="tx68"/>
            <p:cNvSpPr/>
            <p:nvPr/>
          </p:nvSpPr>
          <p:spPr>
            <a:xfrm>
              <a:off x="1597129" y="1403693"/>
              <a:ext cx="240588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EAPR, 2000-2025</a:t>
              </a:r>
            </a:p>
          </p:txBody>
        </p:sp>
        <p:sp>
          <p:nvSpPr>
            <p:cNvPr id="69" name="pl69"/>
            <p:cNvSpPr/>
            <p:nvPr/>
          </p:nvSpPr>
          <p:spPr>
            <a:xfrm>
              <a:off x="5226849" y="385289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5226849" y="337468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5226849" y="289648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5226849" y="241828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226849" y="194008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5226849" y="361378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226849" y="313558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226849" y="265738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226849" y="217918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226849" y="170098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39857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6085479"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6772383"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7459287"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8008811"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8833095" y="1648378"/>
              <a:ext cx="0" cy="2209294"/>
            </a:xfrm>
            <a:custGeom>
              <a:avLst/>
              <a:gdLst/>
              <a:ahLst/>
              <a:cxnLst/>
              <a:rect l="0" t="0" r="0" b="0"/>
              <a:pathLst>
                <a:path h="2209294">
                  <a:moveTo>
                    <a:pt x="0" y="2209294"/>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5398575" y="2131362"/>
              <a:ext cx="3434519" cy="573842"/>
            </a:xfrm>
            <a:custGeom>
              <a:avLst/>
              <a:gdLst/>
              <a:ahLst/>
              <a:cxnLst/>
              <a:rect l="0" t="0" r="0" b="0"/>
              <a:pathLst>
                <a:path w="3434519" h="573842">
                  <a:moveTo>
                    <a:pt x="0" y="573842"/>
                  </a:moveTo>
                  <a:lnTo>
                    <a:pt x="137380" y="573842"/>
                  </a:lnTo>
                  <a:lnTo>
                    <a:pt x="274761" y="573842"/>
                  </a:lnTo>
                  <a:lnTo>
                    <a:pt x="412142" y="526022"/>
                  </a:lnTo>
                  <a:lnTo>
                    <a:pt x="549523" y="430382"/>
                  </a:lnTo>
                  <a:lnTo>
                    <a:pt x="686903" y="430382"/>
                  </a:lnTo>
                  <a:lnTo>
                    <a:pt x="824284" y="239101"/>
                  </a:lnTo>
                  <a:lnTo>
                    <a:pt x="961665" y="286921"/>
                  </a:lnTo>
                  <a:lnTo>
                    <a:pt x="1099046" y="143460"/>
                  </a:lnTo>
                  <a:lnTo>
                    <a:pt x="1236427" y="95640"/>
                  </a:lnTo>
                  <a:lnTo>
                    <a:pt x="1373807" y="95640"/>
                  </a:lnTo>
                  <a:lnTo>
                    <a:pt x="1511188" y="47820"/>
                  </a:lnTo>
                  <a:lnTo>
                    <a:pt x="1648569" y="47820"/>
                  </a:lnTo>
                  <a:lnTo>
                    <a:pt x="1785950" y="0"/>
                  </a:lnTo>
                  <a:lnTo>
                    <a:pt x="1923331" y="47820"/>
                  </a:lnTo>
                  <a:lnTo>
                    <a:pt x="2060711" y="47820"/>
                  </a:lnTo>
                  <a:lnTo>
                    <a:pt x="2198092" y="0"/>
                  </a:lnTo>
                  <a:lnTo>
                    <a:pt x="2335473" y="0"/>
                  </a:lnTo>
                  <a:lnTo>
                    <a:pt x="2472854" y="0"/>
                  </a:lnTo>
                  <a:lnTo>
                    <a:pt x="2610235" y="47820"/>
                  </a:lnTo>
                  <a:lnTo>
                    <a:pt x="2747615" y="191280"/>
                  </a:lnTo>
                  <a:lnTo>
                    <a:pt x="2884996" y="430382"/>
                  </a:lnTo>
                  <a:lnTo>
                    <a:pt x="3022377" y="143460"/>
                  </a:lnTo>
                  <a:lnTo>
                    <a:pt x="3159758" y="334741"/>
                  </a:lnTo>
                  <a:lnTo>
                    <a:pt x="3297139" y="286921"/>
                  </a:lnTo>
                  <a:lnTo>
                    <a:pt x="3434519" y="286921"/>
                  </a:lnTo>
                </a:path>
              </a:pathLst>
            </a:custGeom>
            <a:ln w="27101" cap="flat">
              <a:solidFill>
                <a:srgbClr val="0058AB">
                  <a:alpha val="69803"/>
                </a:srgbClr>
              </a:solidFill>
              <a:prstDash val="solid"/>
              <a:round/>
            </a:ln>
          </p:spPr>
          <p:txBody>
            <a:bodyPr/>
            <a:lstStyle/>
            <a:p>
              <a:endParaRPr/>
            </a:p>
          </p:txBody>
        </p:sp>
        <p:sp>
          <p:nvSpPr>
            <p:cNvPr id="86" name="pl86"/>
            <p:cNvSpPr/>
            <p:nvPr/>
          </p:nvSpPr>
          <p:spPr>
            <a:xfrm>
              <a:off x="5398575" y="2035722"/>
              <a:ext cx="3434519" cy="382561"/>
            </a:xfrm>
            <a:custGeom>
              <a:avLst/>
              <a:gdLst/>
              <a:ahLst/>
              <a:cxnLst/>
              <a:rect l="0" t="0" r="0" b="0"/>
              <a:pathLst>
                <a:path w="3434519" h="382561">
                  <a:moveTo>
                    <a:pt x="0" y="191280"/>
                  </a:moveTo>
                  <a:lnTo>
                    <a:pt x="137380" y="143460"/>
                  </a:lnTo>
                  <a:lnTo>
                    <a:pt x="274761" y="286921"/>
                  </a:lnTo>
                  <a:lnTo>
                    <a:pt x="412142" y="382561"/>
                  </a:lnTo>
                  <a:lnTo>
                    <a:pt x="549523" y="286921"/>
                  </a:lnTo>
                  <a:lnTo>
                    <a:pt x="686903" y="95640"/>
                  </a:lnTo>
                  <a:lnTo>
                    <a:pt x="824284" y="47820"/>
                  </a:lnTo>
                  <a:lnTo>
                    <a:pt x="961665" y="0"/>
                  </a:lnTo>
                  <a:lnTo>
                    <a:pt x="1099046" y="0"/>
                  </a:lnTo>
                  <a:lnTo>
                    <a:pt x="1236427" y="143460"/>
                  </a:lnTo>
                  <a:lnTo>
                    <a:pt x="1373807" y="191280"/>
                  </a:lnTo>
                  <a:lnTo>
                    <a:pt x="1511188" y="143460"/>
                  </a:lnTo>
                  <a:lnTo>
                    <a:pt x="1648569" y="95640"/>
                  </a:lnTo>
                  <a:lnTo>
                    <a:pt x="1785950" y="95640"/>
                  </a:lnTo>
                  <a:lnTo>
                    <a:pt x="1923331" y="239101"/>
                  </a:lnTo>
                  <a:lnTo>
                    <a:pt x="2060711" y="239101"/>
                  </a:lnTo>
                  <a:lnTo>
                    <a:pt x="2198092" y="334741"/>
                  </a:lnTo>
                  <a:lnTo>
                    <a:pt x="2335473" y="143460"/>
                  </a:lnTo>
                  <a:lnTo>
                    <a:pt x="2472854" y="191280"/>
                  </a:lnTo>
                  <a:lnTo>
                    <a:pt x="2610235" y="143460"/>
                  </a:lnTo>
                  <a:lnTo>
                    <a:pt x="2747615" y="334741"/>
                  </a:lnTo>
                  <a:lnTo>
                    <a:pt x="2884996" y="286921"/>
                  </a:lnTo>
                  <a:lnTo>
                    <a:pt x="3022377" y="334741"/>
                  </a:lnTo>
                  <a:lnTo>
                    <a:pt x="3159758" y="286921"/>
                  </a:lnTo>
                  <a:lnTo>
                    <a:pt x="3297139" y="382561"/>
                  </a:lnTo>
                  <a:lnTo>
                    <a:pt x="3434519" y="382561"/>
                  </a:lnTo>
                </a:path>
              </a:pathLst>
            </a:custGeom>
            <a:ln w="27101" cap="flat">
              <a:solidFill>
                <a:srgbClr val="1CABE2">
                  <a:alpha val="69803"/>
                </a:srgbClr>
              </a:solidFill>
              <a:prstDash val="solid"/>
              <a:round/>
            </a:ln>
          </p:spPr>
          <p:txBody>
            <a:bodyPr/>
            <a:lstStyle/>
            <a:p>
              <a:endParaRPr/>
            </a:p>
          </p:txBody>
        </p:sp>
        <p:sp>
          <p:nvSpPr>
            <p:cNvPr id="87" name="pl87"/>
            <p:cNvSpPr/>
            <p:nvPr/>
          </p:nvSpPr>
          <p:spPr>
            <a:xfrm>
              <a:off x="5398575" y="2179183"/>
              <a:ext cx="3434519" cy="956404"/>
            </a:xfrm>
            <a:custGeom>
              <a:avLst/>
              <a:gdLst/>
              <a:ahLst/>
              <a:cxnLst/>
              <a:rect l="0" t="0" r="0" b="0"/>
              <a:pathLst>
                <a:path w="3434519" h="956404">
                  <a:moveTo>
                    <a:pt x="0" y="956404"/>
                  </a:moveTo>
                  <a:lnTo>
                    <a:pt x="137380" y="812943"/>
                  </a:lnTo>
                  <a:lnTo>
                    <a:pt x="274761" y="717303"/>
                  </a:lnTo>
                  <a:lnTo>
                    <a:pt x="412142" y="669483"/>
                  </a:lnTo>
                  <a:lnTo>
                    <a:pt x="549523" y="621662"/>
                  </a:lnTo>
                  <a:lnTo>
                    <a:pt x="686903" y="621662"/>
                  </a:lnTo>
                  <a:lnTo>
                    <a:pt x="824284" y="478202"/>
                  </a:lnTo>
                  <a:lnTo>
                    <a:pt x="961665" y="382561"/>
                  </a:lnTo>
                  <a:lnTo>
                    <a:pt x="1099046" y="286921"/>
                  </a:lnTo>
                  <a:lnTo>
                    <a:pt x="1236427" y="143460"/>
                  </a:lnTo>
                  <a:lnTo>
                    <a:pt x="1373807" y="95640"/>
                  </a:lnTo>
                  <a:lnTo>
                    <a:pt x="1511188" y="47820"/>
                  </a:lnTo>
                  <a:lnTo>
                    <a:pt x="1648569" y="47820"/>
                  </a:lnTo>
                  <a:lnTo>
                    <a:pt x="1785950" y="95640"/>
                  </a:lnTo>
                  <a:lnTo>
                    <a:pt x="1923331" y="95640"/>
                  </a:lnTo>
                  <a:lnTo>
                    <a:pt x="2060711" y="95640"/>
                  </a:lnTo>
                  <a:lnTo>
                    <a:pt x="2198092" y="191280"/>
                  </a:lnTo>
                  <a:lnTo>
                    <a:pt x="2335473" y="191280"/>
                  </a:lnTo>
                  <a:lnTo>
                    <a:pt x="2472854" y="47820"/>
                  </a:lnTo>
                  <a:lnTo>
                    <a:pt x="2610235" y="0"/>
                  </a:lnTo>
                  <a:lnTo>
                    <a:pt x="2747615" y="47820"/>
                  </a:lnTo>
                  <a:lnTo>
                    <a:pt x="2884996" y="191280"/>
                  </a:lnTo>
                  <a:lnTo>
                    <a:pt x="3022377" y="143460"/>
                  </a:lnTo>
                  <a:lnTo>
                    <a:pt x="3159758" y="47820"/>
                  </a:lnTo>
                  <a:lnTo>
                    <a:pt x="3297139" y="95640"/>
                  </a:lnTo>
                  <a:lnTo>
                    <a:pt x="3434519" y="47820"/>
                  </a:lnTo>
                </a:path>
              </a:pathLst>
            </a:custGeom>
            <a:ln w="27101" cap="flat">
              <a:solidFill>
                <a:srgbClr val="00833D">
                  <a:alpha val="69803"/>
                </a:srgbClr>
              </a:solidFill>
              <a:prstDash val="solid"/>
              <a:round/>
            </a:ln>
          </p:spPr>
          <p:txBody>
            <a:bodyPr/>
            <a:lstStyle/>
            <a:p>
              <a:endParaRPr/>
            </a:p>
          </p:txBody>
        </p:sp>
        <p:sp>
          <p:nvSpPr>
            <p:cNvPr id="88" name="pl88"/>
            <p:cNvSpPr/>
            <p:nvPr/>
          </p:nvSpPr>
          <p:spPr>
            <a:xfrm>
              <a:off x="5398575" y="1748801"/>
              <a:ext cx="3434519" cy="669483"/>
            </a:xfrm>
            <a:custGeom>
              <a:avLst/>
              <a:gdLst/>
              <a:ahLst/>
              <a:cxnLst/>
              <a:rect l="0" t="0" r="0" b="0"/>
              <a:pathLst>
                <a:path w="3434519" h="669483">
                  <a:moveTo>
                    <a:pt x="0" y="95640"/>
                  </a:moveTo>
                  <a:lnTo>
                    <a:pt x="137380" y="0"/>
                  </a:lnTo>
                  <a:lnTo>
                    <a:pt x="274761" y="95640"/>
                  </a:lnTo>
                  <a:lnTo>
                    <a:pt x="412142" y="47820"/>
                  </a:lnTo>
                  <a:lnTo>
                    <a:pt x="549523" y="95640"/>
                  </a:lnTo>
                  <a:lnTo>
                    <a:pt x="686903" y="143460"/>
                  </a:lnTo>
                  <a:lnTo>
                    <a:pt x="824284" y="47820"/>
                  </a:lnTo>
                  <a:lnTo>
                    <a:pt x="961665" y="47820"/>
                  </a:lnTo>
                  <a:lnTo>
                    <a:pt x="1099046" y="0"/>
                  </a:lnTo>
                  <a:lnTo>
                    <a:pt x="1236427" y="0"/>
                  </a:lnTo>
                  <a:lnTo>
                    <a:pt x="1373807" y="95640"/>
                  </a:lnTo>
                  <a:lnTo>
                    <a:pt x="1511188" y="0"/>
                  </a:lnTo>
                  <a:lnTo>
                    <a:pt x="1648569" y="0"/>
                  </a:lnTo>
                  <a:lnTo>
                    <a:pt x="1785950" y="143460"/>
                  </a:lnTo>
                  <a:lnTo>
                    <a:pt x="1923331" y="95640"/>
                  </a:lnTo>
                  <a:lnTo>
                    <a:pt x="2060711" y="95640"/>
                  </a:lnTo>
                  <a:lnTo>
                    <a:pt x="2198092" y="95640"/>
                  </a:lnTo>
                  <a:lnTo>
                    <a:pt x="2335473" y="430382"/>
                  </a:lnTo>
                  <a:lnTo>
                    <a:pt x="2472854" y="191280"/>
                  </a:lnTo>
                  <a:lnTo>
                    <a:pt x="2610235" y="430382"/>
                  </a:lnTo>
                  <a:lnTo>
                    <a:pt x="2747615" y="526022"/>
                  </a:lnTo>
                  <a:lnTo>
                    <a:pt x="2884996" y="573842"/>
                  </a:lnTo>
                  <a:lnTo>
                    <a:pt x="3022377" y="669483"/>
                  </a:lnTo>
                  <a:lnTo>
                    <a:pt x="3159758" y="526022"/>
                  </a:lnTo>
                  <a:lnTo>
                    <a:pt x="3297139" y="382561"/>
                  </a:lnTo>
                  <a:lnTo>
                    <a:pt x="3434519" y="430382"/>
                  </a:lnTo>
                </a:path>
              </a:pathLst>
            </a:custGeom>
            <a:ln w="27101" cap="flat">
              <a:solidFill>
                <a:srgbClr val="80BD41">
                  <a:alpha val="69803"/>
                </a:srgbClr>
              </a:solidFill>
              <a:prstDash val="solid"/>
              <a:round/>
            </a:ln>
          </p:spPr>
          <p:txBody>
            <a:bodyPr/>
            <a:lstStyle/>
            <a:p>
              <a:endParaRPr/>
            </a:p>
          </p:txBody>
        </p:sp>
        <p:sp>
          <p:nvSpPr>
            <p:cNvPr id="89" name="pl89"/>
            <p:cNvSpPr/>
            <p:nvPr/>
          </p:nvSpPr>
          <p:spPr>
            <a:xfrm>
              <a:off x="5398575" y="1987902"/>
              <a:ext cx="3434519" cy="430382"/>
            </a:xfrm>
            <a:custGeom>
              <a:avLst/>
              <a:gdLst/>
              <a:ahLst/>
              <a:cxnLst/>
              <a:rect l="0" t="0" r="0" b="0"/>
              <a:pathLst>
                <a:path w="3434519" h="430382">
                  <a:moveTo>
                    <a:pt x="0" y="286921"/>
                  </a:moveTo>
                  <a:lnTo>
                    <a:pt x="137380" y="286921"/>
                  </a:lnTo>
                  <a:lnTo>
                    <a:pt x="274761" y="334741"/>
                  </a:lnTo>
                  <a:lnTo>
                    <a:pt x="412142" y="334741"/>
                  </a:lnTo>
                  <a:lnTo>
                    <a:pt x="549523" y="286921"/>
                  </a:lnTo>
                  <a:lnTo>
                    <a:pt x="686903" y="239101"/>
                  </a:lnTo>
                  <a:lnTo>
                    <a:pt x="824284" y="239101"/>
                  </a:lnTo>
                  <a:lnTo>
                    <a:pt x="961665" y="191280"/>
                  </a:lnTo>
                  <a:lnTo>
                    <a:pt x="1099046" y="191280"/>
                  </a:lnTo>
                  <a:lnTo>
                    <a:pt x="1236427" y="95640"/>
                  </a:lnTo>
                  <a:lnTo>
                    <a:pt x="1373807" y="0"/>
                  </a:lnTo>
                  <a:lnTo>
                    <a:pt x="1511188" y="47820"/>
                  </a:lnTo>
                  <a:lnTo>
                    <a:pt x="1648569" y="143460"/>
                  </a:lnTo>
                  <a:lnTo>
                    <a:pt x="1785950" y="95640"/>
                  </a:lnTo>
                  <a:lnTo>
                    <a:pt x="1923331" y="143460"/>
                  </a:lnTo>
                  <a:lnTo>
                    <a:pt x="2060711" y="143460"/>
                  </a:lnTo>
                  <a:lnTo>
                    <a:pt x="2198092" y="47820"/>
                  </a:lnTo>
                  <a:lnTo>
                    <a:pt x="2335473" y="95640"/>
                  </a:lnTo>
                  <a:lnTo>
                    <a:pt x="2472854" y="191280"/>
                  </a:lnTo>
                  <a:lnTo>
                    <a:pt x="2610235" y="191280"/>
                  </a:lnTo>
                  <a:lnTo>
                    <a:pt x="2747615" y="239101"/>
                  </a:lnTo>
                  <a:lnTo>
                    <a:pt x="2884996" y="286921"/>
                  </a:lnTo>
                  <a:lnTo>
                    <a:pt x="3022377" y="286921"/>
                  </a:lnTo>
                  <a:lnTo>
                    <a:pt x="3159758" y="382561"/>
                  </a:lnTo>
                  <a:lnTo>
                    <a:pt x="3297139" y="430382"/>
                  </a:lnTo>
                  <a:lnTo>
                    <a:pt x="3434519" y="334741"/>
                  </a:lnTo>
                </a:path>
              </a:pathLst>
            </a:custGeom>
            <a:ln w="27101" cap="flat">
              <a:solidFill>
                <a:srgbClr val="6A1E74">
                  <a:alpha val="69803"/>
                </a:srgbClr>
              </a:solidFill>
              <a:prstDash val="solid"/>
              <a:round/>
            </a:ln>
          </p:spPr>
          <p:txBody>
            <a:bodyPr/>
            <a:lstStyle/>
            <a:p>
              <a:endParaRPr/>
            </a:p>
          </p:txBody>
        </p:sp>
        <p:sp>
          <p:nvSpPr>
            <p:cNvPr id="90" name="pl90"/>
            <p:cNvSpPr/>
            <p:nvPr/>
          </p:nvSpPr>
          <p:spPr>
            <a:xfrm>
              <a:off x="5398575" y="2083542"/>
              <a:ext cx="3434519" cy="1673707"/>
            </a:xfrm>
            <a:custGeom>
              <a:avLst/>
              <a:gdLst/>
              <a:ahLst/>
              <a:cxnLst/>
              <a:rect l="0" t="0" r="0" b="0"/>
              <a:pathLst>
                <a:path w="3434519" h="1673707">
                  <a:moveTo>
                    <a:pt x="0" y="1673707"/>
                  </a:moveTo>
                  <a:lnTo>
                    <a:pt x="137380" y="1625887"/>
                  </a:lnTo>
                  <a:lnTo>
                    <a:pt x="274761" y="1625887"/>
                  </a:lnTo>
                  <a:lnTo>
                    <a:pt x="412142" y="1482426"/>
                  </a:lnTo>
                  <a:lnTo>
                    <a:pt x="549523" y="1291146"/>
                  </a:lnTo>
                  <a:lnTo>
                    <a:pt x="686903" y="1147685"/>
                  </a:lnTo>
                  <a:lnTo>
                    <a:pt x="824284" y="1147685"/>
                  </a:lnTo>
                  <a:lnTo>
                    <a:pt x="961665" y="1099865"/>
                  </a:lnTo>
                  <a:lnTo>
                    <a:pt x="1099046" y="1052044"/>
                  </a:lnTo>
                  <a:lnTo>
                    <a:pt x="1236427" y="812943"/>
                  </a:lnTo>
                  <a:lnTo>
                    <a:pt x="1373807" y="717303"/>
                  </a:lnTo>
                  <a:lnTo>
                    <a:pt x="1511188" y="621662"/>
                  </a:lnTo>
                  <a:lnTo>
                    <a:pt x="1648569" y="669483"/>
                  </a:lnTo>
                  <a:lnTo>
                    <a:pt x="1785950" y="621662"/>
                  </a:lnTo>
                  <a:lnTo>
                    <a:pt x="1923331" y="478202"/>
                  </a:lnTo>
                  <a:lnTo>
                    <a:pt x="2060711" y="382561"/>
                  </a:lnTo>
                  <a:lnTo>
                    <a:pt x="2198092" y="334741"/>
                  </a:lnTo>
                  <a:lnTo>
                    <a:pt x="2335473" y="286921"/>
                  </a:lnTo>
                  <a:lnTo>
                    <a:pt x="2472854" y="143460"/>
                  </a:lnTo>
                  <a:lnTo>
                    <a:pt x="2610235" y="95640"/>
                  </a:lnTo>
                  <a:lnTo>
                    <a:pt x="2747615" y="286921"/>
                  </a:lnTo>
                  <a:lnTo>
                    <a:pt x="2884996" y="286921"/>
                  </a:lnTo>
                  <a:lnTo>
                    <a:pt x="3022377" y="95640"/>
                  </a:lnTo>
                  <a:lnTo>
                    <a:pt x="3159758" y="143460"/>
                  </a:lnTo>
                  <a:lnTo>
                    <a:pt x="3297139" y="0"/>
                  </a:lnTo>
                  <a:lnTo>
                    <a:pt x="3434519" y="0"/>
                  </a:lnTo>
                </a:path>
              </a:pathLst>
            </a:custGeom>
            <a:ln w="27101" cap="flat">
              <a:solidFill>
                <a:srgbClr val="E2231A">
                  <a:alpha val="69803"/>
                </a:srgbClr>
              </a:solidFill>
              <a:prstDash val="solid"/>
              <a:round/>
            </a:ln>
          </p:spPr>
          <p:txBody>
            <a:bodyPr/>
            <a:lstStyle/>
            <a:p>
              <a:endParaRPr/>
            </a:p>
          </p:txBody>
        </p:sp>
        <p:sp>
          <p:nvSpPr>
            <p:cNvPr id="91" name="pl91"/>
            <p:cNvSpPr/>
            <p:nvPr/>
          </p:nvSpPr>
          <p:spPr>
            <a:xfrm>
              <a:off x="5398575" y="2035722"/>
              <a:ext cx="3434519" cy="1291146"/>
            </a:xfrm>
            <a:custGeom>
              <a:avLst/>
              <a:gdLst/>
              <a:ahLst/>
              <a:cxnLst/>
              <a:rect l="0" t="0" r="0" b="0"/>
              <a:pathLst>
                <a:path w="3434519" h="1291146">
                  <a:moveTo>
                    <a:pt x="0" y="1291146"/>
                  </a:moveTo>
                  <a:lnTo>
                    <a:pt x="137380" y="1195505"/>
                  </a:lnTo>
                  <a:lnTo>
                    <a:pt x="274761" y="1147685"/>
                  </a:lnTo>
                  <a:lnTo>
                    <a:pt x="412142" y="956404"/>
                  </a:lnTo>
                  <a:lnTo>
                    <a:pt x="549523" y="765123"/>
                  </a:lnTo>
                  <a:lnTo>
                    <a:pt x="686903" y="573842"/>
                  </a:lnTo>
                  <a:lnTo>
                    <a:pt x="824284" y="478202"/>
                  </a:lnTo>
                  <a:lnTo>
                    <a:pt x="961665" y="478202"/>
                  </a:lnTo>
                  <a:lnTo>
                    <a:pt x="1099046" y="286921"/>
                  </a:lnTo>
                  <a:lnTo>
                    <a:pt x="1236427" y="0"/>
                  </a:lnTo>
                  <a:lnTo>
                    <a:pt x="1373807" y="143460"/>
                  </a:lnTo>
                  <a:lnTo>
                    <a:pt x="1511188" y="286921"/>
                  </a:lnTo>
                  <a:lnTo>
                    <a:pt x="1648569" y="334741"/>
                  </a:lnTo>
                  <a:lnTo>
                    <a:pt x="1785950" y="334741"/>
                  </a:lnTo>
                  <a:lnTo>
                    <a:pt x="1923331" y="382561"/>
                  </a:lnTo>
                  <a:lnTo>
                    <a:pt x="2060711" y="382561"/>
                  </a:lnTo>
                  <a:lnTo>
                    <a:pt x="2198092" y="286921"/>
                  </a:lnTo>
                  <a:lnTo>
                    <a:pt x="2335473" y="191280"/>
                  </a:lnTo>
                  <a:lnTo>
                    <a:pt x="2472854" y="191280"/>
                  </a:lnTo>
                  <a:lnTo>
                    <a:pt x="2610235" y="143460"/>
                  </a:lnTo>
                  <a:lnTo>
                    <a:pt x="2747615" y="191280"/>
                  </a:lnTo>
                  <a:lnTo>
                    <a:pt x="2884996" y="382561"/>
                  </a:lnTo>
                  <a:lnTo>
                    <a:pt x="3022377" y="382561"/>
                  </a:lnTo>
                  <a:lnTo>
                    <a:pt x="3159758" y="286921"/>
                  </a:lnTo>
                  <a:lnTo>
                    <a:pt x="3297139" y="143460"/>
                  </a:lnTo>
                  <a:lnTo>
                    <a:pt x="3434519" y="191280"/>
                  </a:lnTo>
                </a:path>
              </a:pathLst>
            </a:custGeom>
            <a:ln w="27101" cap="flat">
              <a:solidFill>
                <a:srgbClr val="F26A21">
                  <a:alpha val="69803"/>
                </a:srgbClr>
              </a:solidFill>
              <a:prstDash val="solid"/>
              <a:round/>
            </a:ln>
          </p:spPr>
          <p:txBody>
            <a:bodyPr/>
            <a:lstStyle/>
            <a:p>
              <a:endParaRPr/>
            </a:p>
          </p:txBody>
        </p:sp>
        <p:sp>
          <p:nvSpPr>
            <p:cNvPr id="92" name="pl92"/>
            <p:cNvSpPr/>
            <p:nvPr/>
          </p:nvSpPr>
          <p:spPr>
            <a:xfrm>
              <a:off x="5398575" y="2179183"/>
              <a:ext cx="3434519" cy="0"/>
            </a:xfrm>
            <a:custGeom>
              <a:avLst/>
              <a:gdLst/>
              <a:ahLst/>
              <a:cxnLst/>
              <a:rect l="0" t="0" r="0" b="0"/>
              <a:pathLst>
                <a:path w="3434519">
                  <a:moveTo>
                    <a:pt x="0" y="0"/>
                  </a:moveTo>
                  <a:lnTo>
                    <a:pt x="0" y="0"/>
                  </a:lnTo>
                  <a:lnTo>
                    <a:pt x="0" y="0"/>
                  </a:lnTo>
                  <a:lnTo>
                    <a:pt x="0" y="0"/>
                  </a:lnTo>
                  <a:lnTo>
                    <a:pt x="0" y="0"/>
                  </a:lnTo>
                  <a:lnTo>
                    <a:pt x="0" y="0"/>
                  </a:lnTo>
                  <a:lnTo>
                    <a:pt x="0" y="0"/>
                  </a:lnTo>
                  <a:lnTo>
                    <a:pt x="137380" y="0"/>
                  </a:lnTo>
                  <a:lnTo>
                    <a:pt x="13738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93" name="pl93"/>
            <p:cNvSpPr/>
            <p:nvPr/>
          </p:nvSpPr>
          <p:spPr>
            <a:xfrm>
              <a:off x="5398575" y="2131362"/>
              <a:ext cx="3434519" cy="573842"/>
            </a:xfrm>
            <a:custGeom>
              <a:avLst/>
              <a:gdLst/>
              <a:ahLst/>
              <a:cxnLst/>
              <a:rect l="0" t="0" r="0" b="0"/>
              <a:pathLst>
                <a:path w="3434519" h="573842">
                  <a:moveTo>
                    <a:pt x="0" y="573842"/>
                  </a:moveTo>
                  <a:lnTo>
                    <a:pt x="137380" y="573842"/>
                  </a:lnTo>
                  <a:lnTo>
                    <a:pt x="274761" y="573842"/>
                  </a:lnTo>
                  <a:lnTo>
                    <a:pt x="412142" y="526022"/>
                  </a:lnTo>
                  <a:lnTo>
                    <a:pt x="549523" y="430382"/>
                  </a:lnTo>
                  <a:lnTo>
                    <a:pt x="686903" y="430382"/>
                  </a:lnTo>
                  <a:lnTo>
                    <a:pt x="824284" y="239101"/>
                  </a:lnTo>
                  <a:lnTo>
                    <a:pt x="961665" y="286921"/>
                  </a:lnTo>
                  <a:lnTo>
                    <a:pt x="1099046" y="143460"/>
                  </a:lnTo>
                  <a:lnTo>
                    <a:pt x="1236427" y="95640"/>
                  </a:lnTo>
                  <a:lnTo>
                    <a:pt x="1373807" y="95640"/>
                  </a:lnTo>
                  <a:lnTo>
                    <a:pt x="1511188" y="47820"/>
                  </a:lnTo>
                  <a:lnTo>
                    <a:pt x="1648569" y="47820"/>
                  </a:lnTo>
                  <a:lnTo>
                    <a:pt x="1785950" y="0"/>
                  </a:lnTo>
                  <a:lnTo>
                    <a:pt x="1923331" y="47820"/>
                  </a:lnTo>
                  <a:lnTo>
                    <a:pt x="2060711" y="47820"/>
                  </a:lnTo>
                  <a:lnTo>
                    <a:pt x="2198092" y="0"/>
                  </a:lnTo>
                  <a:lnTo>
                    <a:pt x="2335473" y="0"/>
                  </a:lnTo>
                  <a:lnTo>
                    <a:pt x="2472854" y="0"/>
                  </a:lnTo>
                  <a:lnTo>
                    <a:pt x="2610235" y="47820"/>
                  </a:lnTo>
                  <a:lnTo>
                    <a:pt x="2747615" y="191280"/>
                  </a:lnTo>
                  <a:lnTo>
                    <a:pt x="2884996" y="430382"/>
                  </a:lnTo>
                  <a:lnTo>
                    <a:pt x="3022377" y="143460"/>
                  </a:lnTo>
                  <a:lnTo>
                    <a:pt x="3159758" y="334741"/>
                  </a:lnTo>
                  <a:lnTo>
                    <a:pt x="3297139" y="286921"/>
                  </a:lnTo>
                  <a:lnTo>
                    <a:pt x="3434519" y="286921"/>
                  </a:lnTo>
                </a:path>
              </a:pathLst>
            </a:custGeom>
            <a:ln w="65043" cap="flat">
              <a:solidFill>
                <a:srgbClr val="000000">
                  <a:alpha val="100000"/>
                </a:srgbClr>
              </a:solidFill>
              <a:prstDash val="solid"/>
              <a:round/>
            </a:ln>
          </p:spPr>
          <p:txBody>
            <a:bodyPr/>
            <a:lstStyle/>
            <a:p>
              <a:endParaRPr/>
            </a:p>
          </p:txBody>
        </p:sp>
        <p:sp>
          <p:nvSpPr>
            <p:cNvPr id="94" name="pl94"/>
            <p:cNvSpPr/>
            <p:nvPr/>
          </p:nvSpPr>
          <p:spPr>
            <a:xfrm>
              <a:off x="5398575" y="2131362"/>
              <a:ext cx="3434519" cy="573842"/>
            </a:xfrm>
            <a:custGeom>
              <a:avLst/>
              <a:gdLst/>
              <a:ahLst/>
              <a:cxnLst/>
              <a:rect l="0" t="0" r="0" b="0"/>
              <a:pathLst>
                <a:path w="3434519" h="573842">
                  <a:moveTo>
                    <a:pt x="0" y="573842"/>
                  </a:moveTo>
                  <a:lnTo>
                    <a:pt x="137380" y="573842"/>
                  </a:lnTo>
                  <a:lnTo>
                    <a:pt x="274761" y="573842"/>
                  </a:lnTo>
                  <a:lnTo>
                    <a:pt x="412142" y="526022"/>
                  </a:lnTo>
                  <a:lnTo>
                    <a:pt x="549523" y="430382"/>
                  </a:lnTo>
                  <a:lnTo>
                    <a:pt x="686903" y="430382"/>
                  </a:lnTo>
                  <a:lnTo>
                    <a:pt x="824284" y="239101"/>
                  </a:lnTo>
                  <a:lnTo>
                    <a:pt x="961665" y="286921"/>
                  </a:lnTo>
                  <a:lnTo>
                    <a:pt x="1099046" y="143460"/>
                  </a:lnTo>
                  <a:lnTo>
                    <a:pt x="1236427" y="95640"/>
                  </a:lnTo>
                  <a:lnTo>
                    <a:pt x="1373807" y="95640"/>
                  </a:lnTo>
                  <a:lnTo>
                    <a:pt x="1511188" y="47820"/>
                  </a:lnTo>
                  <a:lnTo>
                    <a:pt x="1648569" y="47820"/>
                  </a:lnTo>
                  <a:lnTo>
                    <a:pt x="1785950" y="0"/>
                  </a:lnTo>
                  <a:lnTo>
                    <a:pt x="1923331" y="47820"/>
                  </a:lnTo>
                  <a:lnTo>
                    <a:pt x="2060711" y="47820"/>
                  </a:lnTo>
                  <a:lnTo>
                    <a:pt x="2198092" y="0"/>
                  </a:lnTo>
                  <a:lnTo>
                    <a:pt x="2335473" y="0"/>
                  </a:lnTo>
                  <a:lnTo>
                    <a:pt x="2472854" y="0"/>
                  </a:lnTo>
                  <a:lnTo>
                    <a:pt x="2610235" y="47820"/>
                  </a:lnTo>
                  <a:lnTo>
                    <a:pt x="2747615" y="191280"/>
                  </a:lnTo>
                  <a:lnTo>
                    <a:pt x="2884996" y="430382"/>
                  </a:lnTo>
                  <a:lnTo>
                    <a:pt x="3022377" y="143460"/>
                  </a:lnTo>
                  <a:lnTo>
                    <a:pt x="3159758" y="334741"/>
                  </a:lnTo>
                  <a:lnTo>
                    <a:pt x="3297139" y="286921"/>
                  </a:lnTo>
                  <a:lnTo>
                    <a:pt x="3434519" y="286921"/>
                  </a:lnTo>
                </a:path>
              </a:pathLst>
            </a:custGeom>
            <a:ln w="40651" cap="flat">
              <a:solidFill>
                <a:srgbClr val="0058AB">
                  <a:alpha val="100000"/>
                </a:srgbClr>
              </a:solidFill>
              <a:prstDash val="solid"/>
              <a:round/>
            </a:ln>
          </p:spPr>
          <p:txBody>
            <a:bodyPr/>
            <a:lstStyle/>
            <a:p>
              <a:endParaRPr/>
            </a:p>
          </p:txBody>
        </p:sp>
        <p:sp>
          <p:nvSpPr>
            <p:cNvPr id="95" name="tx95"/>
            <p:cNvSpPr/>
            <p:nvPr/>
          </p:nvSpPr>
          <p:spPr>
            <a:xfrm>
              <a:off x="5320236" y="2526411"/>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96" name="tx96"/>
            <p:cNvSpPr/>
            <p:nvPr/>
          </p:nvSpPr>
          <p:spPr>
            <a:xfrm>
              <a:off x="6037285" y="238162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97" name="tx97"/>
            <p:cNvSpPr/>
            <p:nvPr/>
          </p:nvSpPr>
          <p:spPr>
            <a:xfrm>
              <a:off x="6724189" y="204820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8" name="tx98"/>
            <p:cNvSpPr/>
            <p:nvPr/>
          </p:nvSpPr>
          <p:spPr>
            <a:xfrm>
              <a:off x="7429143" y="19990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9" name="tx99"/>
            <p:cNvSpPr/>
            <p:nvPr/>
          </p:nvSpPr>
          <p:spPr>
            <a:xfrm>
              <a:off x="7978666" y="19990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0" name="tx100"/>
            <p:cNvSpPr/>
            <p:nvPr/>
          </p:nvSpPr>
          <p:spPr>
            <a:xfrm>
              <a:off x="8784901" y="2239543"/>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01" name="tx101"/>
            <p:cNvSpPr/>
            <p:nvPr/>
          </p:nvSpPr>
          <p:spPr>
            <a:xfrm>
              <a:off x="4980665" y="3566350"/>
              <a:ext cx="183554"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102" name="tx102"/>
            <p:cNvSpPr/>
            <p:nvPr/>
          </p:nvSpPr>
          <p:spPr>
            <a:xfrm>
              <a:off x="4980665" y="308821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03" name="tx103"/>
            <p:cNvSpPr/>
            <p:nvPr/>
          </p:nvSpPr>
          <p:spPr>
            <a:xfrm>
              <a:off x="4980665" y="2610008"/>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4" name="tx104"/>
            <p:cNvSpPr/>
            <p:nvPr/>
          </p:nvSpPr>
          <p:spPr>
            <a:xfrm>
              <a:off x="5093588" y="213180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05" name="tx105"/>
            <p:cNvSpPr/>
            <p:nvPr/>
          </p:nvSpPr>
          <p:spPr>
            <a:xfrm>
              <a:off x="5022957" y="165360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06" name="tx106"/>
            <p:cNvSpPr/>
            <p:nvPr/>
          </p:nvSpPr>
          <p:spPr>
            <a:xfrm rot="-5400000">
              <a:off x="524212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29033"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15937"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02841"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52364"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676649" y="402463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266656" y="2693432"/>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113" name="pl113"/>
            <p:cNvSpPr/>
            <p:nvPr/>
          </p:nvSpPr>
          <p:spPr>
            <a:xfrm>
              <a:off x="5728499" y="470200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4" name="pl114"/>
            <p:cNvSpPr/>
            <p:nvPr/>
          </p:nvSpPr>
          <p:spPr>
            <a:xfrm>
              <a:off x="5728499" y="4702006"/>
              <a:ext cx="175564" cy="0"/>
            </a:xfrm>
            <a:custGeom>
              <a:avLst/>
              <a:gdLst/>
              <a:ahLst/>
              <a:cxnLst/>
              <a:rect l="0" t="0" r="0" b="0"/>
              <a:pathLst>
                <a:path w="175564">
                  <a:moveTo>
                    <a:pt x="0" y="0"/>
                  </a:moveTo>
                  <a:lnTo>
                    <a:pt x="175564" y="0"/>
                  </a:lnTo>
                </a:path>
              </a:pathLst>
            </a:custGeom>
            <a:ln w="40651" cap="flat">
              <a:solidFill>
                <a:srgbClr val="0058AB">
                  <a:alpha val="100000"/>
                </a:srgbClr>
              </a:solidFill>
              <a:prstDash val="solid"/>
              <a:round/>
            </a:ln>
          </p:spPr>
          <p:txBody>
            <a:bodyPr/>
            <a:lstStyle/>
            <a:p>
              <a:endParaRPr/>
            </a:p>
          </p:txBody>
        </p:sp>
        <p:sp>
          <p:nvSpPr>
            <p:cNvPr id="115" name="pl115"/>
            <p:cNvSpPr/>
            <p:nvPr/>
          </p:nvSpPr>
          <p:spPr>
            <a:xfrm>
              <a:off x="5728499" y="4991051"/>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16" name="pl116"/>
            <p:cNvSpPr/>
            <p:nvPr/>
          </p:nvSpPr>
          <p:spPr>
            <a:xfrm>
              <a:off x="6439980" y="470200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17" name="pl117"/>
            <p:cNvSpPr/>
            <p:nvPr/>
          </p:nvSpPr>
          <p:spPr>
            <a:xfrm>
              <a:off x="6439980" y="4991051"/>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8" name="pl118"/>
            <p:cNvSpPr/>
            <p:nvPr/>
          </p:nvSpPr>
          <p:spPr>
            <a:xfrm>
              <a:off x="7144453" y="470200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19" name="pl119"/>
            <p:cNvSpPr/>
            <p:nvPr/>
          </p:nvSpPr>
          <p:spPr>
            <a:xfrm>
              <a:off x="7144453" y="4991051"/>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20" name="pl120"/>
            <p:cNvSpPr/>
            <p:nvPr/>
          </p:nvSpPr>
          <p:spPr>
            <a:xfrm>
              <a:off x="7870011" y="4702006"/>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21" name="tx121"/>
            <p:cNvSpPr/>
            <p:nvPr/>
          </p:nvSpPr>
          <p:spPr>
            <a:xfrm>
              <a:off x="5995598" y="4656552"/>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22" name="tx122"/>
            <p:cNvSpPr/>
            <p:nvPr/>
          </p:nvSpPr>
          <p:spPr>
            <a:xfrm>
              <a:off x="5995598" y="4942496"/>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23" name="tx123"/>
            <p:cNvSpPr/>
            <p:nvPr/>
          </p:nvSpPr>
          <p:spPr>
            <a:xfrm>
              <a:off x="6707079" y="4653451"/>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24" name="tx124"/>
            <p:cNvSpPr/>
            <p:nvPr/>
          </p:nvSpPr>
          <p:spPr>
            <a:xfrm>
              <a:off x="6707079" y="4942496"/>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25" name="tx125"/>
            <p:cNvSpPr/>
            <p:nvPr/>
          </p:nvSpPr>
          <p:spPr>
            <a:xfrm>
              <a:off x="7411553" y="4656552"/>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26" name="tx126"/>
            <p:cNvSpPr/>
            <p:nvPr/>
          </p:nvSpPr>
          <p:spPr>
            <a:xfrm>
              <a:off x="7411553" y="4942434"/>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27" name="tx127"/>
            <p:cNvSpPr/>
            <p:nvPr/>
          </p:nvSpPr>
          <p:spPr>
            <a:xfrm>
              <a:off x="8137110" y="4653451"/>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28" name="tx128"/>
            <p:cNvSpPr/>
            <p:nvPr/>
          </p:nvSpPr>
          <p:spPr>
            <a:xfrm>
              <a:off x="5578255" y="1403693"/>
              <a:ext cx="30751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difference compared to 2019</a:t>
              </a:r>
            </a:p>
          </p:txBody>
        </p:sp>
        <p:sp>
          <p:nvSpPr>
            <p:cNvPr id="129" name="pl129"/>
            <p:cNvSpPr/>
            <p:nvPr/>
          </p:nvSpPr>
          <p:spPr>
            <a:xfrm>
              <a:off x="2115111"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3787371"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1" name="pl131"/>
            <p:cNvSpPr/>
            <p:nvPr/>
          </p:nvSpPr>
          <p:spPr>
            <a:xfrm>
              <a:off x="5459631"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2" name="pl132"/>
            <p:cNvSpPr/>
            <p:nvPr/>
          </p:nvSpPr>
          <p:spPr>
            <a:xfrm>
              <a:off x="7131890"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8804150" y="5520299"/>
              <a:ext cx="0" cy="401689"/>
            </a:xfrm>
            <a:custGeom>
              <a:avLst/>
              <a:gdLst/>
              <a:ahLst/>
              <a:cxnLst/>
              <a:rect l="0" t="0" r="0" b="0"/>
              <a:pathLst>
                <a:path h="401689">
                  <a:moveTo>
                    <a:pt x="0" y="4016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4" name="pl134"/>
            <p:cNvSpPr/>
            <p:nvPr/>
          </p:nvSpPr>
          <p:spPr>
            <a:xfrm>
              <a:off x="911084" y="5846672"/>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911084" y="572114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911084" y="5595616"/>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127898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295124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4623501"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6295760"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7968020" y="5520299"/>
              <a:ext cx="0" cy="401689"/>
            </a:xfrm>
            <a:custGeom>
              <a:avLst/>
              <a:gdLst/>
              <a:ahLst/>
              <a:cxnLst/>
              <a:rect l="0" t="0" r="0" b="0"/>
              <a:pathLst>
                <a:path h="401689">
                  <a:moveTo>
                    <a:pt x="0" y="4016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rc142"/>
            <p:cNvSpPr/>
            <p:nvPr/>
          </p:nvSpPr>
          <p:spPr>
            <a:xfrm>
              <a:off x="1278981" y="5796461"/>
              <a:ext cx="5351231" cy="100422"/>
            </a:xfrm>
            <a:prstGeom prst="rect">
              <a:avLst/>
            </a:prstGeom>
            <a:solidFill>
              <a:srgbClr val="0058AB">
                <a:alpha val="80000"/>
              </a:srgbClr>
            </a:solidFill>
          </p:spPr>
          <p:txBody>
            <a:bodyPr/>
            <a:lstStyle/>
            <a:p>
              <a:endParaRPr/>
            </a:p>
          </p:txBody>
        </p:sp>
        <p:sp>
          <p:nvSpPr>
            <p:cNvPr id="143" name="rc143"/>
            <p:cNvSpPr/>
            <p:nvPr/>
          </p:nvSpPr>
          <p:spPr>
            <a:xfrm>
              <a:off x="1278981" y="5670933"/>
              <a:ext cx="7023491" cy="100422"/>
            </a:xfrm>
            <a:prstGeom prst="rect">
              <a:avLst/>
            </a:prstGeom>
            <a:solidFill>
              <a:srgbClr val="0058AB">
                <a:alpha val="80000"/>
              </a:srgbClr>
            </a:solidFill>
          </p:spPr>
          <p:txBody>
            <a:bodyPr/>
            <a:lstStyle/>
            <a:p>
              <a:endParaRPr/>
            </a:p>
          </p:txBody>
        </p:sp>
        <p:sp>
          <p:nvSpPr>
            <p:cNvPr id="144" name="rc144"/>
            <p:cNvSpPr/>
            <p:nvPr/>
          </p:nvSpPr>
          <p:spPr>
            <a:xfrm>
              <a:off x="1278981" y="5545405"/>
              <a:ext cx="7357943" cy="100422"/>
            </a:xfrm>
            <a:prstGeom prst="rect">
              <a:avLst/>
            </a:prstGeom>
            <a:solidFill>
              <a:srgbClr val="0058AB">
                <a:alpha val="80000"/>
              </a:srgbClr>
            </a:solidFill>
          </p:spPr>
          <p:txBody>
            <a:bodyPr/>
            <a:lstStyle/>
            <a:p>
              <a:endParaRPr/>
            </a:p>
          </p:txBody>
        </p:sp>
        <p:sp>
          <p:nvSpPr>
            <p:cNvPr id="145" name="tx145"/>
            <p:cNvSpPr/>
            <p:nvPr/>
          </p:nvSpPr>
          <p:spPr>
            <a:xfrm>
              <a:off x="6705561" y="580623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146" name="tx146"/>
            <p:cNvSpPr/>
            <p:nvPr/>
          </p:nvSpPr>
          <p:spPr>
            <a:xfrm>
              <a:off x="8377821" y="568202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47" name="tx147"/>
            <p:cNvSpPr/>
            <p:nvPr/>
          </p:nvSpPr>
          <p:spPr>
            <a:xfrm>
              <a:off x="8712273" y="555649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48" name="tx148"/>
            <p:cNvSpPr/>
            <p:nvPr/>
          </p:nvSpPr>
          <p:spPr>
            <a:xfrm>
              <a:off x="565928" y="579929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49" name="tx149"/>
            <p:cNvSpPr/>
            <p:nvPr/>
          </p:nvSpPr>
          <p:spPr>
            <a:xfrm>
              <a:off x="565928" y="567376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50" name="tx150"/>
            <p:cNvSpPr/>
            <p:nvPr/>
          </p:nvSpPr>
          <p:spPr>
            <a:xfrm>
              <a:off x="565928" y="554823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51" name="tx151"/>
            <p:cNvSpPr/>
            <p:nvPr/>
          </p:nvSpPr>
          <p:spPr>
            <a:xfrm>
              <a:off x="1102434"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0.0</a:t>
              </a:r>
            </a:p>
          </p:txBody>
        </p:sp>
        <p:sp>
          <p:nvSpPr>
            <p:cNvPr id="152" name="tx152"/>
            <p:cNvSpPr/>
            <p:nvPr/>
          </p:nvSpPr>
          <p:spPr>
            <a:xfrm>
              <a:off x="277469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0.5</a:t>
              </a:r>
            </a:p>
          </p:txBody>
        </p:sp>
        <p:sp>
          <p:nvSpPr>
            <p:cNvPr id="153" name="tx153"/>
            <p:cNvSpPr/>
            <p:nvPr/>
          </p:nvSpPr>
          <p:spPr>
            <a:xfrm>
              <a:off x="444695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54" name="tx154"/>
            <p:cNvSpPr/>
            <p:nvPr/>
          </p:nvSpPr>
          <p:spPr>
            <a:xfrm>
              <a:off x="611921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a:t>
              </a:r>
            </a:p>
          </p:txBody>
        </p:sp>
        <p:sp>
          <p:nvSpPr>
            <p:cNvPr id="155" name="tx155"/>
            <p:cNvSpPr/>
            <p:nvPr/>
          </p:nvSpPr>
          <p:spPr>
            <a:xfrm>
              <a:off x="779147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56" name="tx156"/>
            <p:cNvSpPr/>
            <p:nvPr/>
          </p:nvSpPr>
          <p:spPr>
            <a:xfrm>
              <a:off x="4240824" y="6114428"/>
              <a:ext cx="1434256"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57" name="tx157"/>
            <p:cNvSpPr/>
            <p:nvPr/>
          </p:nvSpPr>
          <p:spPr>
            <a:xfrm>
              <a:off x="911084" y="5275614"/>
              <a:ext cx="369339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infants unprotected against measles, EAPR</a:t>
              </a:r>
            </a:p>
          </p:txBody>
        </p:sp>
        <p:sp>
          <p:nvSpPr>
            <p:cNvPr id="158" name="tx158"/>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9" name="tx159"/>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60" name="tx160"/>
            <p:cNvSpPr/>
            <p:nvPr/>
          </p:nvSpPr>
          <p:spPr>
            <a:xfrm>
              <a:off x="4793030" y="6517265"/>
              <a:ext cx="42117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Unvaccinated children (millions) due to rounding.</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EAPR ranked number 2 out of 7 UNICEF regions, with MCV1 coverage of 89%.
MCV1 coverage (89%) was 5 percentage points lower than in 2019 (94%).
This equates to 2.2 million unvaccinated children in 2025 compared to 1.6 million unvaccinated children in 2019.</a:t>
            </a:r>
          </a:p>
        </p:txBody>
      </p:sp>
      <p:sp>
        <p:nvSpPr>
          <p:cNvPr id="16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MCV1 coverage has improved since 2000 in most regions and exceeded pre-pandemic levels in two regions, but progress is uneven and gaps in unvaccinated children persist.</a:t>
            </a:r>
          </a:p>
        </p:txBody>
      </p:sp>
      <p:grpSp>
        <p:nvGrpSpPr>
          <p:cNvPr id="163" name="Group 162"/>
          <p:cNvGrpSpPr/>
          <p:nvPr/>
        </p:nvGrpSpPr>
        <p:grpSpPr>
          <a:xfrm>
            <a:off x="292608" y="1005840"/>
            <a:ext cx="8595360" cy="28575"/>
            <a:chOff x="292608" y="1005840"/>
            <a:chExt cx="8595360" cy="28575"/>
          </a:xfrm>
        </p:grpSpPr>
        <p:sp>
          <p:nvSpPr>
            <p:cNvPr id="16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65"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52629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018751"/>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51120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0366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378006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27252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76497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257433"/>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7487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534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5580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4415" y="2003660"/>
              <a:ext cx="3466625" cy="456790"/>
            </a:xfrm>
            <a:custGeom>
              <a:avLst/>
              <a:gdLst/>
              <a:ahLst/>
              <a:cxnLst/>
              <a:rect l="0" t="0" r="0" b="0"/>
              <a:pathLst>
                <a:path w="3466625" h="456790">
                  <a:moveTo>
                    <a:pt x="0" y="0"/>
                  </a:moveTo>
                  <a:lnTo>
                    <a:pt x="495232" y="50754"/>
                  </a:lnTo>
                  <a:lnTo>
                    <a:pt x="990464" y="203018"/>
                  </a:lnTo>
                  <a:lnTo>
                    <a:pt x="1485696" y="456790"/>
                  </a:lnTo>
                  <a:lnTo>
                    <a:pt x="1980928" y="152263"/>
                  </a:lnTo>
                  <a:lnTo>
                    <a:pt x="2476160" y="355281"/>
                  </a:lnTo>
                  <a:lnTo>
                    <a:pt x="2971392" y="304527"/>
                  </a:lnTo>
                  <a:lnTo>
                    <a:pt x="3466625" y="304527"/>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4415" y="2105169"/>
              <a:ext cx="3466625" cy="253772"/>
            </a:xfrm>
            <a:custGeom>
              <a:avLst/>
              <a:gdLst/>
              <a:ahLst/>
              <a:cxnLst/>
              <a:rect l="0" t="0" r="0" b="0"/>
              <a:pathLst>
                <a:path w="3466625" h="253772">
                  <a:moveTo>
                    <a:pt x="0" y="50754"/>
                  </a:moveTo>
                  <a:lnTo>
                    <a:pt x="495232" y="0"/>
                  </a:lnTo>
                  <a:lnTo>
                    <a:pt x="990464" y="203018"/>
                  </a:lnTo>
                  <a:lnTo>
                    <a:pt x="1485696" y="152263"/>
                  </a:lnTo>
                  <a:lnTo>
                    <a:pt x="1980928" y="203018"/>
                  </a:lnTo>
                  <a:lnTo>
                    <a:pt x="2476160" y="152263"/>
                  </a:lnTo>
                  <a:lnTo>
                    <a:pt x="2971392" y="253772"/>
                  </a:lnTo>
                  <a:lnTo>
                    <a:pt x="3466625" y="253772"/>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4415" y="2866487"/>
              <a:ext cx="3466625" cy="203018"/>
            </a:xfrm>
            <a:custGeom>
              <a:avLst/>
              <a:gdLst/>
              <a:ahLst/>
              <a:cxnLst/>
              <a:rect l="0" t="0" r="0" b="0"/>
              <a:pathLst>
                <a:path w="3466625" h="203018">
                  <a:moveTo>
                    <a:pt x="0" y="50754"/>
                  </a:moveTo>
                  <a:lnTo>
                    <a:pt x="495232" y="0"/>
                  </a:lnTo>
                  <a:lnTo>
                    <a:pt x="990464" y="50754"/>
                  </a:lnTo>
                  <a:lnTo>
                    <a:pt x="1485696" y="203018"/>
                  </a:lnTo>
                  <a:lnTo>
                    <a:pt x="1980928" y="152263"/>
                  </a:lnTo>
                  <a:lnTo>
                    <a:pt x="2476160" y="50754"/>
                  </a:lnTo>
                  <a:lnTo>
                    <a:pt x="2971392" y="101509"/>
                  </a:lnTo>
                  <a:lnTo>
                    <a:pt x="3466625" y="50754"/>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4415" y="2206678"/>
              <a:ext cx="3466625" cy="507545"/>
            </a:xfrm>
            <a:custGeom>
              <a:avLst/>
              <a:gdLst/>
              <a:ahLst/>
              <a:cxnLst/>
              <a:rect l="0" t="0" r="0" b="0"/>
              <a:pathLst>
                <a:path w="3466625" h="507545">
                  <a:moveTo>
                    <a:pt x="0" y="0"/>
                  </a:moveTo>
                  <a:lnTo>
                    <a:pt x="495232" y="253772"/>
                  </a:lnTo>
                  <a:lnTo>
                    <a:pt x="990464" y="355281"/>
                  </a:lnTo>
                  <a:lnTo>
                    <a:pt x="1485696" y="406036"/>
                  </a:lnTo>
                  <a:lnTo>
                    <a:pt x="1980928" y="507545"/>
                  </a:lnTo>
                  <a:lnTo>
                    <a:pt x="2476160" y="355281"/>
                  </a:lnTo>
                  <a:lnTo>
                    <a:pt x="2971392" y="203018"/>
                  </a:lnTo>
                  <a:lnTo>
                    <a:pt x="3466625" y="253772"/>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4415" y="2409696"/>
              <a:ext cx="3466625" cy="253772"/>
            </a:xfrm>
            <a:custGeom>
              <a:avLst/>
              <a:gdLst/>
              <a:ahLst/>
              <a:cxnLst/>
              <a:rect l="0" t="0" r="0" b="0"/>
              <a:pathLst>
                <a:path w="3466625" h="253772">
                  <a:moveTo>
                    <a:pt x="0" y="0"/>
                  </a:moveTo>
                  <a:lnTo>
                    <a:pt x="495232" y="0"/>
                  </a:lnTo>
                  <a:lnTo>
                    <a:pt x="990464" y="50754"/>
                  </a:lnTo>
                  <a:lnTo>
                    <a:pt x="1485696" y="101509"/>
                  </a:lnTo>
                  <a:lnTo>
                    <a:pt x="1980928" y="101509"/>
                  </a:lnTo>
                  <a:lnTo>
                    <a:pt x="2476160" y="203018"/>
                  </a:lnTo>
                  <a:lnTo>
                    <a:pt x="2971392" y="253772"/>
                  </a:lnTo>
                  <a:lnTo>
                    <a:pt x="3466625" y="152263"/>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4415" y="2105169"/>
              <a:ext cx="3466625" cy="304527"/>
            </a:xfrm>
            <a:custGeom>
              <a:avLst/>
              <a:gdLst/>
              <a:ahLst/>
              <a:cxnLst/>
              <a:rect l="0" t="0" r="0" b="0"/>
              <a:pathLst>
                <a:path w="3466625" h="304527">
                  <a:moveTo>
                    <a:pt x="0" y="152263"/>
                  </a:moveTo>
                  <a:lnTo>
                    <a:pt x="495232" y="101509"/>
                  </a:lnTo>
                  <a:lnTo>
                    <a:pt x="990464" y="304527"/>
                  </a:lnTo>
                  <a:lnTo>
                    <a:pt x="1485696" y="304527"/>
                  </a:lnTo>
                  <a:lnTo>
                    <a:pt x="1980928" y="101509"/>
                  </a:lnTo>
                  <a:lnTo>
                    <a:pt x="2476160" y="15226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24" name="pl24"/>
            <p:cNvSpPr/>
            <p:nvPr/>
          </p:nvSpPr>
          <p:spPr>
            <a:xfrm>
              <a:off x="1084415" y="3526297"/>
              <a:ext cx="3466625" cy="253772"/>
            </a:xfrm>
            <a:custGeom>
              <a:avLst/>
              <a:gdLst/>
              <a:ahLst/>
              <a:cxnLst/>
              <a:rect l="0" t="0" r="0" b="0"/>
              <a:pathLst>
                <a:path w="3466625" h="253772">
                  <a:moveTo>
                    <a:pt x="0" y="50754"/>
                  </a:moveTo>
                  <a:lnTo>
                    <a:pt x="495232" y="0"/>
                  </a:lnTo>
                  <a:lnTo>
                    <a:pt x="990464" y="50754"/>
                  </a:lnTo>
                  <a:lnTo>
                    <a:pt x="1485696" y="253772"/>
                  </a:lnTo>
                  <a:lnTo>
                    <a:pt x="1980928" y="253772"/>
                  </a:lnTo>
                  <a:lnTo>
                    <a:pt x="2476160" y="152263"/>
                  </a:lnTo>
                  <a:lnTo>
                    <a:pt x="2971392" y="0"/>
                  </a:lnTo>
                  <a:lnTo>
                    <a:pt x="3466625" y="50754"/>
                  </a:lnTo>
                </a:path>
              </a:pathLst>
            </a:custGeom>
            <a:ln w="27101" cap="flat">
              <a:solidFill>
                <a:srgbClr val="F26A21">
                  <a:alpha val="69803"/>
                </a:srgbClr>
              </a:solidFill>
              <a:prstDash val="solid"/>
              <a:round/>
            </a:ln>
          </p:spPr>
          <p:txBody>
            <a:bodyPr/>
            <a:lstStyle/>
            <a:p>
              <a:endParaRPr/>
            </a:p>
          </p:txBody>
        </p:sp>
        <p:sp>
          <p:nvSpPr>
            <p:cNvPr id="25" name="pl25"/>
            <p:cNvSpPr/>
            <p:nvPr/>
          </p:nvSpPr>
          <p:spPr>
            <a:xfrm>
              <a:off x="1084415" y="2003660"/>
              <a:ext cx="3466625" cy="456790"/>
            </a:xfrm>
            <a:custGeom>
              <a:avLst/>
              <a:gdLst/>
              <a:ahLst/>
              <a:cxnLst/>
              <a:rect l="0" t="0" r="0" b="0"/>
              <a:pathLst>
                <a:path w="3466625" h="456790">
                  <a:moveTo>
                    <a:pt x="0" y="0"/>
                  </a:moveTo>
                  <a:lnTo>
                    <a:pt x="495232" y="50754"/>
                  </a:lnTo>
                  <a:lnTo>
                    <a:pt x="990464" y="203018"/>
                  </a:lnTo>
                  <a:lnTo>
                    <a:pt x="1485696" y="456790"/>
                  </a:lnTo>
                  <a:lnTo>
                    <a:pt x="1980928" y="152263"/>
                  </a:lnTo>
                  <a:lnTo>
                    <a:pt x="2476160" y="355281"/>
                  </a:lnTo>
                  <a:lnTo>
                    <a:pt x="2971392" y="304527"/>
                  </a:lnTo>
                  <a:lnTo>
                    <a:pt x="3466625" y="304527"/>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4415" y="2003660"/>
              <a:ext cx="3466625" cy="456790"/>
            </a:xfrm>
            <a:custGeom>
              <a:avLst/>
              <a:gdLst/>
              <a:ahLst/>
              <a:cxnLst/>
              <a:rect l="0" t="0" r="0" b="0"/>
              <a:pathLst>
                <a:path w="3466625" h="456790">
                  <a:moveTo>
                    <a:pt x="0" y="0"/>
                  </a:moveTo>
                  <a:lnTo>
                    <a:pt x="495232" y="50754"/>
                  </a:lnTo>
                  <a:lnTo>
                    <a:pt x="990464" y="203018"/>
                  </a:lnTo>
                  <a:lnTo>
                    <a:pt x="1485696" y="456790"/>
                  </a:lnTo>
                  <a:lnTo>
                    <a:pt x="1980928" y="152263"/>
                  </a:lnTo>
                  <a:lnTo>
                    <a:pt x="2476160" y="355281"/>
                  </a:lnTo>
                  <a:lnTo>
                    <a:pt x="2971392" y="304527"/>
                  </a:lnTo>
                  <a:lnTo>
                    <a:pt x="3466625" y="304527"/>
                  </a:lnTo>
                </a:path>
              </a:pathLst>
            </a:custGeom>
            <a:ln w="40651" cap="flat">
              <a:solidFill>
                <a:srgbClr val="0058AB">
                  <a:alpha val="100000"/>
                </a:srgbClr>
              </a:solidFill>
              <a:prstDash val="solid"/>
              <a:round/>
            </a:ln>
          </p:spPr>
          <p:txBody>
            <a:bodyPr/>
            <a:lstStyle/>
            <a:p>
              <a:endParaRPr/>
            </a:p>
          </p:txBody>
        </p:sp>
        <p:sp>
          <p:nvSpPr>
            <p:cNvPr id="27" name="tx27"/>
            <p:cNvSpPr/>
            <p:nvPr/>
          </p:nvSpPr>
          <p:spPr>
            <a:xfrm>
              <a:off x="1024125" y="18313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8" name="tx28"/>
            <p:cNvSpPr/>
            <p:nvPr/>
          </p:nvSpPr>
          <p:spPr>
            <a:xfrm>
              <a:off x="1519358" y="18820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9" name="tx29"/>
            <p:cNvSpPr/>
            <p:nvPr/>
          </p:nvSpPr>
          <p:spPr>
            <a:xfrm>
              <a:off x="2014590" y="203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0" name="tx30"/>
            <p:cNvSpPr/>
            <p:nvPr/>
          </p:nvSpPr>
          <p:spPr>
            <a:xfrm>
              <a:off x="2509822" y="2288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1" name="tx31"/>
            <p:cNvSpPr/>
            <p:nvPr/>
          </p:nvSpPr>
          <p:spPr>
            <a:xfrm>
              <a:off x="3005054" y="198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2" name="tx32"/>
            <p:cNvSpPr/>
            <p:nvPr/>
          </p:nvSpPr>
          <p:spPr>
            <a:xfrm>
              <a:off x="3500286" y="2186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3" name="tx33"/>
            <p:cNvSpPr/>
            <p:nvPr/>
          </p:nvSpPr>
          <p:spPr>
            <a:xfrm>
              <a:off x="3995518" y="21358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4" name="tx34"/>
            <p:cNvSpPr/>
            <p:nvPr/>
          </p:nvSpPr>
          <p:spPr>
            <a:xfrm>
              <a:off x="4490751" y="21358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5" name="tx35"/>
            <p:cNvSpPr/>
            <p:nvPr/>
          </p:nvSpPr>
          <p:spPr>
            <a:xfrm>
              <a:off x="707191" y="37326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6" name="tx36"/>
            <p:cNvSpPr/>
            <p:nvPr/>
          </p:nvSpPr>
          <p:spPr>
            <a:xfrm>
              <a:off x="707191" y="32251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7" name="tx37"/>
            <p:cNvSpPr/>
            <p:nvPr/>
          </p:nvSpPr>
          <p:spPr>
            <a:xfrm>
              <a:off x="707191" y="271760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8" name="tx38"/>
            <p:cNvSpPr/>
            <p:nvPr/>
          </p:nvSpPr>
          <p:spPr>
            <a:xfrm>
              <a:off x="707191" y="221005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9" name="tx39"/>
            <p:cNvSpPr/>
            <p:nvPr/>
          </p:nvSpPr>
          <p:spPr>
            <a:xfrm>
              <a:off x="636560" y="170251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 name="tx40"/>
            <p:cNvSpPr/>
            <p:nvPr/>
          </p:nvSpPr>
          <p:spPr>
            <a:xfrm rot="-5400000">
              <a:off x="94219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41" name="tx41"/>
            <p:cNvSpPr/>
            <p:nvPr/>
          </p:nvSpPr>
          <p:spPr>
            <a:xfrm rot="-5400000">
              <a:off x="1932656"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2" name="tx42"/>
            <p:cNvSpPr/>
            <p:nvPr/>
          </p:nvSpPr>
          <p:spPr>
            <a:xfrm rot="-5400000">
              <a:off x="292312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3" name="tx43"/>
            <p:cNvSpPr/>
            <p:nvPr/>
          </p:nvSpPr>
          <p:spPr>
            <a:xfrm rot="-5400000">
              <a:off x="391358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4" name="tx44"/>
            <p:cNvSpPr/>
            <p:nvPr/>
          </p:nvSpPr>
          <p:spPr>
            <a:xfrm rot="-5400000">
              <a:off x="53085" y="2705385"/>
              <a:ext cx="7834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Coverage (%)</a:t>
              </a:r>
            </a:p>
          </p:txBody>
        </p:sp>
        <p:sp>
          <p:nvSpPr>
            <p:cNvPr id="45" name="pl45"/>
            <p:cNvSpPr/>
            <p:nvPr/>
          </p:nvSpPr>
          <p:spPr>
            <a:xfrm>
              <a:off x="143039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46" name="pl46"/>
            <p:cNvSpPr/>
            <p:nvPr/>
          </p:nvSpPr>
          <p:spPr>
            <a:xfrm>
              <a:off x="1430391" y="4697660"/>
              <a:ext cx="175564" cy="0"/>
            </a:xfrm>
            <a:custGeom>
              <a:avLst/>
              <a:gdLst/>
              <a:ahLst/>
              <a:cxnLst/>
              <a:rect l="0" t="0" r="0" b="0"/>
              <a:pathLst>
                <a:path w="175564">
                  <a:moveTo>
                    <a:pt x="0" y="0"/>
                  </a:moveTo>
                  <a:lnTo>
                    <a:pt x="175564" y="0"/>
                  </a:lnTo>
                </a:path>
              </a:pathLst>
            </a:custGeom>
            <a:ln w="40651" cap="flat">
              <a:solidFill>
                <a:srgbClr val="0058AB">
                  <a:alpha val="100000"/>
                </a:srgbClr>
              </a:solidFill>
              <a:prstDash val="solid"/>
              <a:round/>
            </a:ln>
          </p:spPr>
          <p:txBody>
            <a:bodyPr/>
            <a:lstStyle/>
            <a:p>
              <a:endParaRPr/>
            </a:p>
          </p:txBody>
        </p:sp>
        <p:sp>
          <p:nvSpPr>
            <p:cNvPr id="47" name="pl47"/>
            <p:cNvSpPr/>
            <p:nvPr/>
          </p:nvSpPr>
          <p:spPr>
            <a:xfrm>
              <a:off x="143039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8" name="pl48"/>
            <p:cNvSpPr/>
            <p:nvPr/>
          </p:nvSpPr>
          <p:spPr>
            <a:xfrm>
              <a:off x="214187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9" name="pl49"/>
            <p:cNvSpPr/>
            <p:nvPr/>
          </p:nvSpPr>
          <p:spPr>
            <a:xfrm>
              <a:off x="214187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0" name="pl50"/>
            <p:cNvSpPr/>
            <p:nvPr/>
          </p:nvSpPr>
          <p:spPr>
            <a:xfrm>
              <a:off x="284634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1" name="pl51"/>
            <p:cNvSpPr/>
            <p:nvPr/>
          </p:nvSpPr>
          <p:spPr>
            <a:xfrm>
              <a:off x="284634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52" name="pl52"/>
            <p:cNvSpPr/>
            <p:nvPr/>
          </p:nvSpPr>
          <p:spPr>
            <a:xfrm>
              <a:off x="357190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53" name="tx53"/>
            <p:cNvSpPr/>
            <p:nvPr/>
          </p:nvSpPr>
          <p:spPr>
            <a:xfrm>
              <a:off x="169749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54" name="tx54"/>
            <p:cNvSpPr/>
            <p:nvPr/>
          </p:nvSpPr>
          <p:spPr>
            <a:xfrm>
              <a:off x="169749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55" name="tx55"/>
            <p:cNvSpPr/>
            <p:nvPr/>
          </p:nvSpPr>
          <p:spPr>
            <a:xfrm>
              <a:off x="240897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56" name="tx56"/>
            <p:cNvSpPr/>
            <p:nvPr/>
          </p:nvSpPr>
          <p:spPr>
            <a:xfrm>
              <a:off x="240897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57" name="tx57"/>
            <p:cNvSpPr/>
            <p:nvPr/>
          </p:nvSpPr>
          <p:spPr>
            <a:xfrm>
              <a:off x="311344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58" name="tx58"/>
            <p:cNvSpPr/>
            <p:nvPr/>
          </p:nvSpPr>
          <p:spPr>
            <a:xfrm>
              <a:off x="311344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59" name="tx59"/>
            <p:cNvSpPr/>
            <p:nvPr/>
          </p:nvSpPr>
          <p:spPr>
            <a:xfrm>
              <a:off x="383900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60" name="tx60"/>
            <p:cNvSpPr/>
            <p:nvPr/>
          </p:nvSpPr>
          <p:spPr>
            <a:xfrm>
              <a:off x="1614787" y="1403693"/>
              <a:ext cx="240588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EAPR, 2018-2025</a:t>
              </a:r>
            </a:p>
          </p:txBody>
        </p:sp>
        <p:sp>
          <p:nvSpPr>
            <p:cNvPr id="61" name="pl61"/>
            <p:cNvSpPr/>
            <p:nvPr/>
          </p:nvSpPr>
          <p:spPr>
            <a:xfrm>
              <a:off x="5191534" y="3701985"/>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191534" y="292114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191534" y="214030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191534" y="3311566"/>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191534" y="253072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191534" y="174988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364865"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6355329"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7345794"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8336258" y="1648378"/>
              <a:ext cx="0" cy="2233200"/>
            </a:xfrm>
            <a:custGeom>
              <a:avLst/>
              <a:gdLst/>
              <a:ahLst/>
              <a:cxnLst/>
              <a:rect l="0" t="0" r="0" b="0"/>
              <a:pathLst>
                <a:path h="2233200">
                  <a:moveTo>
                    <a:pt x="0" y="2233200"/>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364865" y="2374559"/>
              <a:ext cx="3466625" cy="1405510"/>
            </a:xfrm>
            <a:custGeom>
              <a:avLst/>
              <a:gdLst/>
              <a:ahLst/>
              <a:cxnLst/>
              <a:rect l="0" t="0" r="0" b="0"/>
              <a:pathLst>
                <a:path w="3466625" h="1405510">
                  <a:moveTo>
                    <a:pt x="0" y="0"/>
                  </a:moveTo>
                  <a:lnTo>
                    <a:pt x="495232" y="156167"/>
                  </a:lnTo>
                  <a:lnTo>
                    <a:pt x="990464" y="624671"/>
                  </a:lnTo>
                  <a:lnTo>
                    <a:pt x="1485696" y="1405510"/>
                  </a:lnTo>
                  <a:lnTo>
                    <a:pt x="1980928" y="468503"/>
                  </a:lnTo>
                  <a:lnTo>
                    <a:pt x="2476160" y="1093175"/>
                  </a:lnTo>
                  <a:lnTo>
                    <a:pt x="2971392" y="937007"/>
                  </a:lnTo>
                  <a:lnTo>
                    <a:pt x="3466625" y="937007"/>
                  </a:lnTo>
                </a:path>
              </a:pathLst>
            </a:custGeom>
            <a:ln w="27101" cap="flat">
              <a:solidFill>
                <a:srgbClr val="0058AB">
                  <a:alpha val="69803"/>
                </a:srgbClr>
              </a:solidFill>
              <a:prstDash val="solid"/>
              <a:round/>
            </a:ln>
          </p:spPr>
          <p:txBody>
            <a:bodyPr/>
            <a:lstStyle/>
            <a:p>
              <a:endParaRPr/>
            </a:p>
          </p:txBody>
        </p:sp>
        <p:sp>
          <p:nvSpPr>
            <p:cNvPr id="72" name="pl72"/>
            <p:cNvSpPr/>
            <p:nvPr/>
          </p:nvSpPr>
          <p:spPr>
            <a:xfrm>
              <a:off x="5364865" y="2530727"/>
              <a:ext cx="3466625" cy="780839"/>
            </a:xfrm>
            <a:custGeom>
              <a:avLst/>
              <a:gdLst/>
              <a:ahLst/>
              <a:cxnLst/>
              <a:rect l="0" t="0" r="0" b="0"/>
              <a:pathLst>
                <a:path w="3466625" h="780839">
                  <a:moveTo>
                    <a:pt x="0" y="156167"/>
                  </a:moveTo>
                  <a:lnTo>
                    <a:pt x="495232" y="0"/>
                  </a:lnTo>
                  <a:lnTo>
                    <a:pt x="990464" y="624671"/>
                  </a:lnTo>
                  <a:lnTo>
                    <a:pt x="1485696" y="468503"/>
                  </a:lnTo>
                  <a:lnTo>
                    <a:pt x="1980928" y="624671"/>
                  </a:lnTo>
                  <a:lnTo>
                    <a:pt x="2476160" y="468503"/>
                  </a:lnTo>
                  <a:lnTo>
                    <a:pt x="2971392" y="780839"/>
                  </a:lnTo>
                  <a:lnTo>
                    <a:pt x="3466625" y="780839"/>
                  </a:lnTo>
                </a:path>
              </a:pathLst>
            </a:custGeom>
            <a:ln w="27101" cap="flat">
              <a:solidFill>
                <a:srgbClr val="1CABE2">
                  <a:alpha val="69803"/>
                </a:srgbClr>
              </a:solidFill>
              <a:prstDash val="solid"/>
              <a:round/>
            </a:ln>
          </p:spPr>
          <p:txBody>
            <a:bodyPr/>
            <a:lstStyle/>
            <a:p>
              <a:endParaRPr/>
            </a:p>
          </p:txBody>
        </p:sp>
        <p:sp>
          <p:nvSpPr>
            <p:cNvPr id="73" name="pl73"/>
            <p:cNvSpPr/>
            <p:nvPr/>
          </p:nvSpPr>
          <p:spPr>
            <a:xfrm>
              <a:off x="5364865" y="2530727"/>
              <a:ext cx="3466625" cy="624671"/>
            </a:xfrm>
            <a:custGeom>
              <a:avLst/>
              <a:gdLst/>
              <a:ahLst/>
              <a:cxnLst/>
              <a:rect l="0" t="0" r="0" b="0"/>
              <a:pathLst>
                <a:path w="3466625" h="624671">
                  <a:moveTo>
                    <a:pt x="0" y="156167"/>
                  </a:moveTo>
                  <a:lnTo>
                    <a:pt x="495232" y="0"/>
                  </a:lnTo>
                  <a:lnTo>
                    <a:pt x="990464" y="156167"/>
                  </a:lnTo>
                  <a:lnTo>
                    <a:pt x="1485696" y="624671"/>
                  </a:lnTo>
                  <a:lnTo>
                    <a:pt x="1980928" y="468503"/>
                  </a:lnTo>
                  <a:lnTo>
                    <a:pt x="2476160" y="156167"/>
                  </a:lnTo>
                  <a:lnTo>
                    <a:pt x="2971392" y="312335"/>
                  </a:lnTo>
                  <a:lnTo>
                    <a:pt x="3466625" y="156167"/>
                  </a:lnTo>
                </a:path>
              </a:pathLst>
            </a:custGeom>
            <a:ln w="27101" cap="flat">
              <a:solidFill>
                <a:srgbClr val="00833D">
                  <a:alpha val="69803"/>
                </a:srgbClr>
              </a:solidFill>
              <a:prstDash val="solid"/>
              <a:round/>
            </a:ln>
          </p:spPr>
          <p:txBody>
            <a:bodyPr/>
            <a:lstStyle/>
            <a:p>
              <a:endParaRPr/>
            </a:p>
          </p:txBody>
        </p:sp>
        <p:sp>
          <p:nvSpPr>
            <p:cNvPr id="74" name="pl74"/>
            <p:cNvSpPr/>
            <p:nvPr/>
          </p:nvSpPr>
          <p:spPr>
            <a:xfrm>
              <a:off x="5364865" y="1749887"/>
              <a:ext cx="3466625" cy="1561678"/>
            </a:xfrm>
            <a:custGeom>
              <a:avLst/>
              <a:gdLst/>
              <a:ahLst/>
              <a:cxnLst/>
              <a:rect l="0" t="0" r="0" b="0"/>
              <a:pathLst>
                <a:path w="3466625" h="1561678">
                  <a:moveTo>
                    <a:pt x="0" y="0"/>
                  </a:moveTo>
                  <a:lnTo>
                    <a:pt x="495232" y="780839"/>
                  </a:lnTo>
                  <a:lnTo>
                    <a:pt x="990464" y="1093175"/>
                  </a:lnTo>
                  <a:lnTo>
                    <a:pt x="1485696" y="1249342"/>
                  </a:lnTo>
                  <a:lnTo>
                    <a:pt x="1980928" y="1561678"/>
                  </a:lnTo>
                  <a:lnTo>
                    <a:pt x="2476160" y="1093175"/>
                  </a:lnTo>
                  <a:lnTo>
                    <a:pt x="2971392" y="624671"/>
                  </a:lnTo>
                  <a:lnTo>
                    <a:pt x="3466625" y="780839"/>
                  </a:lnTo>
                </a:path>
              </a:pathLst>
            </a:custGeom>
            <a:ln w="27101" cap="flat">
              <a:solidFill>
                <a:srgbClr val="80BD41">
                  <a:alpha val="69803"/>
                </a:srgbClr>
              </a:solidFill>
              <a:prstDash val="solid"/>
              <a:round/>
            </a:ln>
          </p:spPr>
          <p:txBody>
            <a:bodyPr/>
            <a:lstStyle/>
            <a:p>
              <a:endParaRPr/>
            </a:p>
          </p:txBody>
        </p:sp>
        <p:sp>
          <p:nvSpPr>
            <p:cNvPr id="75" name="pl75"/>
            <p:cNvSpPr/>
            <p:nvPr/>
          </p:nvSpPr>
          <p:spPr>
            <a:xfrm>
              <a:off x="5364865" y="2530727"/>
              <a:ext cx="3466625" cy="780839"/>
            </a:xfrm>
            <a:custGeom>
              <a:avLst/>
              <a:gdLst/>
              <a:ahLst/>
              <a:cxnLst/>
              <a:rect l="0" t="0" r="0" b="0"/>
              <a:pathLst>
                <a:path w="3466625" h="780839">
                  <a:moveTo>
                    <a:pt x="0" y="0"/>
                  </a:moveTo>
                  <a:lnTo>
                    <a:pt x="495232" y="0"/>
                  </a:lnTo>
                  <a:lnTo>
                    <a:pt x="990464" y="156167"/>
                  </a:lnTo>
                  <a:lnTo>
                    <a:pt x="1485696" y="312335"/>
                  </a:lnTo>
                  <a:lnTo>
                    <a:pt x="1980928" y="312335"/>
                  </a:lnTo>
                  <a:lnTo>
                    <a:pt x="2476160" y="624671"/>
                  </a:lnTo>
                  <a:lnTo>
                    <a:pt x="2971392" y="780839"/>
                  </a:lnTo>
                  <a:lnTo>
                    <a:pt x="3466625" y="468503"/>
                  </a:lnTo>
                </a:path>
              </a:pathLst>
            </a:custGeom>
            <a:ln w="27101" cap="flat">
              <a:solidFill>
                <a:srgbClr val="6A1E74">
                  <a:alpha val="69803"/>
                </a:srgbClr>
              </a:solidFill>
              <a:prstDash val="solid"/>
              <a:round/>
            </a:ln>
          </p:spPr>
          <p:txBody>
            <a:bodyPr/>
            <a:lstStyle/>
            <a:p>
              <a:endParaRPr/>
            </a:p>
          </p:txBody>
        </p:sp>
        <p:sp>
          <p:nvSpPr>
            <p:cNvPr id="76" name="pl76"/>
            <p:cNvSpPr/>
            <p:nvPr/>
          </p:nvSpPr>
          <p:spPr>
            <a:xfrm>
              <a:off x="5364865" y="2218391"/>
              <a:ext cx="3466625" cy="937007"/>
            </a:xfrm>
            <a:custGeom>
              <a:avLst/>
              <a:gdLst/>
              <a:ahLst/>
              <a:cxnLst/>
              <a:rect l="0" t="0" r="0" b="0"/>
              <a:pathLst>
                <a:path w="3466625" h="937007">
                  <a:moveTo>
                    <a:pt x="0" y="468503"/>
                  </a:moveTo>
                  <a:lnTo>
                    <a:pt x="495232" y="312335"/>
                  </a:lnTo>
                  <a:lnTo>
                    <a:pt x="990464" y="937007"/>
                  </a:lnTo>
                  <a:lnTo>
                    <a:pt x="1485696" y="937007"/>
                  </a:lnTo>
                  <a:lnTo>
                    <a:pt x="1980928" y="312335"/>
                  </a:lnTo>
                  <a:lnTo>
                    <a:pt x="2476160" y="468503"/>
                  </a:lnTo>
                  <a:lnTo>
                    <a:pt x="2971392" y="0"/>
                  </a:lnTo>
                  <a:lnTo>
                    <a:pt x="3466625" y="0"/>
                  </a:lnTo>
                </a:path>
              </a:pathLst>
            </a:custGeom>
            <a:ln w="27101" cap="flat">
              <a:solidFill>
                <a:srgbClr val="E2231A">
                  <a:alpha val="69803"/>
                </a:srgbClr>
              </a:solidFill>
              <a:prstDash val="solid"/>
              <a:round/>
            </a:ln>
          </p:spPr>
          <p:txBody>
            <a:bodyPr/>
            <a:lstStyle/>
            <a:p>
              <a:endParaRPr/>
            </a:p>
          </p:txBody>
        </p:sp>
        <p:sp>
          <p:nvSpPr>
            <p:cNvPr id="77" name="pl77"/>
            <p:cNvSpPr/>
            <p:nvPr/>
          </p:nvSpPr>
          <p:spPr>
            <a:xfrm>
              <a:off x="5364865" y="2530727"/>
              <a:ext cx="3466625" cy="780839"/>
            </a:xfrm>
            <a:custGeom>
              <a:avLst/>
              <a:gdLst/>
              <a:ahLst/>
              <a:cxnLst/>
              <a:rect l="0" t="0" r="0" b="0"/>
              <a:pathLst>
                <a:path w="3466625" h="780839">
                  <a:moveTo>
                    <a:pt x="0" y="156167"/>
                  </a:moveTo>
                  <a:lnTo>
                    <a:pt x="495232" y="0"/>
                  </a:lnTo>
                  <a:lnTo>
                    <a:pt x="990464" y="156167"/>
                  </a:lnTo>
                  <a:lnTo>
                    <a:pt x="1485696" y="780839"/>
                  </a:lnTo>
                  <a:lnTo>
                    <a:pt x="1980928" y="780839"/>
                  </a:lnTo>
                  <a:lnTo>
                    <a:pt x="2476160" y="468503"/>
                  </a:lnTo>
                  <a:lnTo>
                    <a:pt x="2971392" y="0"/>
                  </a:lnTo>
                  <a:lnTo>
                    <a:pt x="3466625" y="156167"/>
                  </a:lnTo>
                </a:path>
              </a:pathLst>
            </a:custGeom>
            <a:ln w="27101" cap="flat">
              <a:solidFill>
                <a:srgbClr val="F26A21">
                  <a:alpha val="69803"/>
                </a:srgbClr>
              </a:solidFill>
              <a:prstDash val="solid"/>
              <a:round/>
            </a:ln>
          </p:spPr>
          <p:txBody>
            <a:bodyPr/>
            <a:lstStyle/>
            <a:p>
              <a:endParaRPr/>
            </a:p>
          </p:txBody>
        </p:sp>
        <p:sp>
          <p:nvSpPr>
            <p:cNvPr id="78" name="pl78"/>
            <p:cNvSpPr/>
            <p:nvPr/>
          </p:nvSpPr>
          <p:spPr>
            <a:xfrm>
              <a:off x="5364865" y="2530727"/>
              <a:ext cx="3466625" cy="0"/>
            </a:xfrm>
            <a:custGeom>
              <a:avLst/>
              <a:gdLst/>
              <a:ahLst/>
              <a:cxnLst/>
              <a:rect l="0" t="0" r="0" b="0"/>
              <a:pathLst>
                <a:path w="3466625">
                  <a:moveTo>
                    <a:pt x="0" y="0"/>
                  </a:moveTo>
                  <a:lnTo>
                    <a:pt x="0" y="0"/>
                  </a:lnTo>
                  <a:lnTo>
                    <a:pt x="0" y="0"/>
                  </a:lnTo>
                  <a:lnTo>
                    <a:pt x="0" y="0"/>
                  </a:lnTo>
                  <a:lnTo>
                    <a:pt x="0" y="0"/>
                  </a:lnTo>
                  <a:lnTo>
                    <a:pt x="0" y="0"/>
                  </a:lnTo>
                  <a:lnTo>
                    <a:pt x="0" y="0"/>
                  </a:lnTo>
                  <a:lnTo>
                    <a:pt x="495232" y="0"/>
                  </a:lnTo>
                  <a:lnTo>
                    <a:pt x="495232" y="0"/>
                  </a:lnTo>
                  <a:lnTo>
                    <a:pt x="495232" y="0"/>
                  </a:lnTo>
                  <a:lnTo>
                    <a:pt x="495232" y="0"/>
                  </a:lnTo>
                  <a:lnTo>
                    <a:pt x="495232" y="0"/>
                  </a:lnTo>
                  <a:lnTo>
                    <a:pt x="495232" y="0"/>
                  </a:lnTo>
                  <a:lnTo>
                    <a:pt x="495232" y="0"/>
                  </a:lnTo>
                  <a:lnTo>
                    <a:pt x="990464" y="0"/>
                  </a:lnTo>
                  <a:lnTo>
                    <a:pt x="990464" y="0"/>
                  </a:lnTo>
                  <a:lnTo>
                    <a:pt x="990464" y="0"/>
                  </a:lnTo>
                  <a:lnTo>
                    <a:pt x="990464" y="0"/>
                  </a:lnTo>
                  <a:lnTo>
                    <a:pt x="990464" y="0"/>
                  </a:lnTo>
                  <a:lnTo>
                    <a:pt x="990464" y="0"/>
                  </a:lnTo>
                  <a:lnTo>
                    <a:pt x="990464" y="0"/>
                  </a:lnTo>
                  <a:lnTo>
                    <a:pt x="1485696" y="0"/>
                  </a:lnTo>
                  <a:lnTo>
                    <a:pt x="1485696" y="0"/>
                  </a:lnTo>
                  <a:lnTo>
                    <a:pt x="1485696" y="0"/>
                  </a:lnTo>
                  <a:lnTo>
                    <a:pt x="1485696" y="0"/>
                  </a:lnTo>
                  <a:lnTo>
                    <a:pt x="1485696" y="0"/>
                  </a:lnTo>
                  <a:lnTo>
                    <a:pt x="1485696" y="0"/>
                  </a:lnTo>
                  <a:lnTo>
                    <a:pt x="1485696" y="0"/>
                  </a:lnTo>
                  <a:lnTo>
                    <a:pt x="1980928" y="0"/>
                  </a:lnTo>
                  <a:lnTo>
                    <a:pt x="1980928" y="0"/>
                  </a:lnTo>
                  <a:lnTo>
                    <a:pt x="1980928" y="0"/>
                  </a:lnTo>
                  <a:lnTo>
                    <a:pt x="1980928" y="0"/>
                  </a:lnTo>
                  <a:lnTo>
                    <a:pt x="1980928" y="0"/>
                  </a:lnTo>
                  <a:lnTo>
                    <a:pt x="1980928" y="0"/>
                  </a:lnTo>
                  <a:lnTo>
                    <a:pt x="1980928" y="0"/>
                  </a:lnTo>
                  <a:lnTo>
                    <a:pt x="2476160" y="0"/>
                  </a:lnTo>
                  <a:lnTo>
                    <a:pt x="2476160" y="0"/>
                  </a:lnTo>
                  <a:lnTo>
                    <a:pt x="2476160" y="0"/>
                  </a:lnTo>
                  <a:lnTo>
                    <a:pt x="2476160" y="0"/>
                  </a:lnTo>
                  <a:lnTo>
                    <a:pt x="2476160" y="0"/>
                  </a:lnTo>
                  <a:lnTo>
                    <a:pt x="2476160" y="0"/>
                  </a:lnTo>
                  <a:lnTo>
                    <a:pt x="2476160" y="0"/>
                  </a:lnTo>
                  <a:lnTo>
                    <a:pt x="2971392" y="0"/>
                  </a:lnTo>
                  <a:lnTo>
                    <a:pt x="2971392" y="0"/>
                  </a:lnTo>
                  <a:lnTo>
                    <a:pt x="2971392" y="0"/>
                  </a:lnTo>
                  <a:lnTo>
                    <a:pt x="2971392" y="0"/>
                  </a:lnTo>
                  <a:lnTo>
                    <a:pt x="2971392" y="0"/>
                  </a:lnTo>
                  <a:lnTo>
                    <a:pt x="2971392" y="0"/>
                  </a:lnTo>
                  <a:lnTo>
                    <a:pt x="2971392" y="0"/>
                  </a:lnTo>
                  <a:lnTo>
                    <a:pt x="3466625" y="0"/>
                  </a:lnTo>
                  <a:lnTo>
                    <a:pt x="3466625" y="0"/>
                  </a:lnTo>
                  <a:lnTo>
                    <a:pt x="3466625" y="0"/>
                  </a:lnTo>
                  <a:lnTo>
                    <a:pt x="3466625" y="0"/>
                  </a:lnTo>
                  <a:lnTo>
                    <a:pt x="3466625" y="0"/>
                  </a:lnTo>
                  <a:lnTo>
                    <a:pt x="3466625" y="0"/>
                  </a:lnTo>
                  <a:lnTo>
                    <a:pt x="3466625" y="0"/>
                  </a:lnTo>
                </a:path>
              </a:pathLst>
            </a:custGeom>
            <a:ln w="13550" cap="flat">
              <a:solidFill>
                <a:srgbClr val="000000">
                  <a:alpha val="100000"/>
                </a:srgbClr>
              </a:solidFill>
              <a:prstDash val="dash"/>
              <a:round/>
            </a:ln>
          </p:spPr>
          <p:txBody>
            <a:bodyPr/>
            <a:lstStyle/>
            <a:p>
              <a:endParaRPr/>
            </a:p>
          </p:txBody>
        </p:sp>
        <p:sp>
          <p:nvSpPr>
            <p:cNvPr id="79" name="pl79"/>
            <p:cNvSpPr/>
            <p:nvPr/>
          </p:nvSpPr>
          <p:spPr>
            <a:xfrm>
              <a:off x="5364865" y="2374559"/>
              <a:ext cx="3466625" cy="1405510"/>
            </a:xfrm>
            <a:custGeom>
              <a:avLst/>
              <a:gdLst/>
              <a:ahLst/>
              <a:cxnLst/>
              <a:rect l="0" t="0" r="0" b="0"/>
              <a:pathLst>
                <a:path w="3466625" h="1405510">
                  <a:moveTo>
                    <a:pt x="0" y="0"/>
                  </a:moveTo>
                  <a:lnTo>
                    <a:pt x="495232" y="156167"/>
                  </a:lnTo>
                  <a:lnTo>
                    <a:pt x="990464" y="624671"/>
                  </a:lnTo>
                  <a:lnTo>
                    <a:pt x="1485696" y="1405510"/>
                  </a:lnTo>
                  <a:lnTo>
                    <a:pt x="1980928" y="468503"/>
                  </a:lnTo>
                  <a:lnTo>
                    <a:pt x="2476160" y="1093175"/>
                  </a:lnTo>
                  <a:lnTo>
                    <a:pt x="2971392" y="937007"/>
                  </a:lnTo>
                  <a:lnTo>
                    <a:pt x="3466625" y="937007"/>
                  </a:lnTo>
                </a:path>
              </a:pathLst>
            </a:custGeom>
            <a:ln w="65043" cap="flat">
              <a:solidFill>
                <a:srgbClr val="000000">
                  <a:alpha val="100000"/>
                </a:srgbClr>
              </a:solidFill>
              <a:prstDash val="solid"/>
              <a:round/>
            </a:ln>
          </p:spPr>
          <p:txBody>
            <a:bodyPr/>
            <a:lstStyle/>
            <a:p>
              <a:endParaRPr/>
            </a:p>
          </p:txBody>
        </p:sp>
        <p:sp>
          <p:nvSpPr>
            <p:cNvPr id="80" name="pl80"/>
            <p:cNvSpPr/>
            <p:nvPr/>
          </p:nvSpPr>
          <p:spPr>
            <a:xfrm>
              <a:off x="5364865" y="2374559"/>
              <a:ext cx="3466625" cy="1405510"/>
            </a:xfrm>
            <a:custGeom>
              <a:avLst/>
              <a:gdLst/>
              <a:ahLst/>
              <a:cxnLst/>
              <a:rect l="0" t="0" r="0" b="0"/>
              <a:pathLst>
                <a:path w="3466625" h="1405510">
                  <a:moveTo>
                    <a:pt x="0" y="0"/>
                  </a:moveTo>
                  <a:lnTo>
                    <a:pt x="495232" y="156167"/>
                  </a:lnTo>
                  <a:lnTo>
                    <a:pt x="990464" y="624671"/>
                  </a:lnTo>
                  <a:lnTo>
                    <a:pt x="1485696" y="1405510"/>
                  </a:lnTo>
                  <a:lnTo>
                    <a:pt x="1980928" y="468503"/>
                  </a:lnTo>
                  <a:lnTo>
                    <a:pt x="2476160" y="1093175"/>
                  </a:lnTo>
                  <a:lnTo>
                    <a:pt x="2971392" y="937007"/>
                  </a:lnTo>
                  <a:lnTo>
                    <a:pt x="3466625" y="937007"/>
                  </a:lnTo>
                </a:path>
              </a:pathLst>
            </a:custGeom>
            <a:ln w="40651" cap="flat">
              <a:solidFill>
                <a:srgbClr val="0058AB">
                  <a:alpha val="100000"/>
                </a:srgbClr>
              </a:solidFill>
              <a:prstDash val="solid"/>
              <a:round/>
            </a:ln>
          </p:spPr>
          <p:txBody>
            <a:bodyPr/>
            <a:lstStyle/>
            <a:p>
              <a:endParaRPr/>
            </a:p>
          </p:txBody>
        </p:sp>
        <p:sp>
          <p:nvSpPr>
            <p:cNvPr id="81" name="tx81"/>
            <p:cNvSpPr/>
            <p:nvPr/>
          </p:nvSpPr>
          <p:spPr>
            <a:xfrm>
              <a:off x="5334720" y="21957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2" name="tx82"/>
            <p:cNvSpPr/>
            <p:nvPr/>
          </p:nvSpPr>
          <p:spPr>
            <a:xfrm>
              <a:off x="5829952" y="23506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3" name="tx83"/>
            <p:cNvSpPr/>
            <p:nvPr/>
          </p:nvSpPr>
          <p:spPr>
            <a:xfrm>
              <a:off x="6307135" y="281906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4" name="tx84"/>
            <p:cNvSpPr/>
            <p:nvPr/>
          </p:nvSpPr>
          <p:spPr>
            <a:xfrm>
              <a:off x="6802367" y="3599952"/>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5" name="tx85"/>
            <p:cNvSpPr/>
            <p:nvPr/>
          </p:nvSpPr>
          <p:spPr>
            <a:xfrm>
              <a:off x="7297599" y="266426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6" name="tx86"/>
            <p:cNvSpPr/>
            <p:nvPr/>
          </p:nvSpPr>
          <p:spPr>
            <a:xfrm>
              <a:off x="7792831" y="328761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87" name="tx87"/>
            <p:cNvSpPr/>
            <p:nvPr/>
          </p:nvSpPr>
          <p:spPr>
            <a:xfrm>
              <a:off x="8288063" y="313282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8" name="tx88"/>
            <p:cNvSpPr/>
            <p:nvPr/>
          </p:nvSpPr>
          <p:spPr>
            <a:xfrm>
              <a:off x="8783295" y="313282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9" name="tx89"/>
            <p:cNvSpPr/>
            <p:nvPr/>
          </p:nvSpPr>
          <p:spPr>
            <a:xfrm>
              <a:off x="5015980" y="3265801"/>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0" name="tx90"/>
            <p:cNvSpPr/>
            <p:nvPr/>
          </p:nvSpPr>
          <p:spPr>
            <a:xfrm>
              <a:off x="5058272" y="248335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58272" y="1704123"/>
              <a:ext cx="70631"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92" name="tx92"/>
            <p:cNvSpPr/>
            <p:nvPr/>
          </p:nvSpPr>
          <p:spPr>
            <a:xfrm rot="-5400000">
              <a:off x="5222641"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3" name="tx93"/>
            <p:cNvSpPr/>
            <p:nvPr/>
          </p:nvSpPr>
          <p:spPr>
            <a:xfrm rot="-5400000">
              <a:off x="6213105"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4" name="tx94"/>
            <p:cNvSpPr/>
            <p:nvPr/>
          </p:nvSpPr>
          <p:spPr>
            <a:xfrm rot="-5400000">
              <a:off x="7203570"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5" name="tx95"/>
            <p:cNvSpPr/>
            <p:nvPr/>
          </p:nvSpPr>
          <p:spPr>
            <a:xfrm rot="-5400000">
              <a:off x="8194034" y="403905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96" name="tx96"/>
            <p:cNvSpPr/>
            <p:nvPr/>
          </p:nvSpPr>
          <p:spPr>
            <a:xfrm rot="-5400000">
              <a:off x="4301971" y="2705385"/>
              <a:ext cx="1185788"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Difference (% points)</a:t>
              </a:r>
            </a:p>
          </p:txBody>
        </p:sp>
        <p:sp>
          <p:nvSpPr>
            <p:cNvPr id="97" name="pl97"/>
            <p:cNvSpPr/>
            <p:nvPr/>
          </p:nvSpPr>
          <p:spPr>
            <a:xfrm>
              <a:off x="5710841" y="469766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8" name="pl98"/>
            <p:cNvSpPr/>
            <p:nvPr/>
          </p:nvSpPr>
          <p:spPr>
            <a:xfrm>
              <a:off x="5710841" y="4697660"/>
              <a:ext cx="175564" cy="0"/>
            </a:xfrm>
            <a:custGeom>
              <a:avLst/>
              <a:gdLst/>
              <a:ahLst/>
              <a:cxnLst/>
              <a:rect l="0" t="0" r="0" b="0"/>
              <a:pathLst>
                <a:path w="175564">
                  <a:moveTo>
                    <a:pt x="0" y="0"/>
                  </a:moveTo>
                  <a:lnTo>
                    <a:pt x="175564" y="0"/>
                  </a:lnTo>
                </a:path>
              </a:pathLst>
            </a:custGeom>
            <a:ln w="40651" cap="flat">
              <a:solidFill>
                <a:srgbClr val="0058AB">
                  <a:alpha val="100000"/>
                </a:srgbClr>
              </a:solidFill>
              <a:prstDash val="solid"/>
              <a:round/>
            </a:ln>
          </p:spPr>
          <p:txBody>
            <a:bodyPr/>
            <a:lstStyle/>
            <a:p>
              <a:endParaRPr/>
            </a:p>
          </p:txBody>
        </p:sp>
        <p:sp>
          <p:nvSpPr>
            <p:cNvPr id="99" name="pl99"/>
            <p:cNvSpPr/>
            <p:nvPr/>
          </p:nvSpPr>
          <p:spPr>
            <a:xfrm>
              <a:off x="5710841" y="4986705"/>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00" name="pl100"/>
            <p:cNvSpPr/>
            <p:nvPr/>
          </p:nvSpPr>
          <p:spPr>
            <a:xfrm>
              <a:off x="6422322" y="4697660"/>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1" name="pl101"/>
            <p:cNvSpPr/>
            <p:nvPr/>
          </p:nvSpPr>
          <p:spPr>
            <a:xfrm>
              <a:off x="6422322" y="4986705"/>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2" name="pl102"/>
            <p:cNvSpPr/>
            <p:nvPr/>
          </p:nvSpPr>
          <p:spPr>
            <a:xfrm>
              <a:off x="7126795" y="4697660"/>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3" name="pl103"/>
            <p:cNvSpPr/>
            <p:nvPr/>
          </p:nvSpPr>
          <p:spPr>
            <a:xfrm>
              <a:off x="7126795" y="4986705"/>
              <a:ext cx="175564" cy="0"/>
            </a:xfrm>
            <a:custGeom>
              <a:avLst/>
              <a:gdLst/>
              <a:ahLst/>
              <a:cxnLst/>
              <a:rect l="0" t="0" r="0" b="0"/>
              <a:pathLst>
                <a:path w="175564">
                  <a:moveTo>
                    <a:pt x="0" y="0"/>
                  </a:moveTo>
                  <a:lnTo>
                    <a:pt x="175564" y="0"/>
                  </a:lnTo>
                </a:path>
              </a:pathLst>
            </a:custGeom>
            <a:ln w="27101" cap="flat">
              <a:solidFill>
                <a:srgbClr val="E2231A">
                  <a:alpha val="100000"/>
                </a:srgbClr>
              </a:solidFill>
              <a:prstDash val="solid"/>
              <a:round/>
            </a:ln>
          </p:spPr>
          <p:txBody>
            <a:bodyPr/>
            <a:lstStyle/>
            <a:p>
              <a:endParaRPr/>
            </a:p>
          </p:txBody>
        </p:sp>
        <p:sp>
          <p:nvSpPr>
            <p:cNvPr id="104" name="pl104"/>
            <p:cNvSpPr/>
            <p:nvPr/>
          </p:nvSpPr>
          <p:spPr>
            <a:xfrm>
              <a:off x="7852353" y="4697660"/>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05" name="tx105"/>
            <p:cNvSpPr/>
            <p:nvPr/>
          </p:nvSpPr>
          <p:spPr>
            <a:xfrm>
              <a:off x="5977941" y="4652205"/>
              <a:ext cx="345839"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EAPR</a:t>
              </a:r>
            </a:p>
          </p:txBody>
        </p:sp>
        <p:sp>
          <p:nvSpPr>
            <p:cNvPr id="106" name="tx106"/>
            <p:cNvSpPr/>
            <p:nvPr/>
          </p:nvSpPr>
          <p:spPr>
            <a:xfrm>
              <a:off x="5977941" y="4938150"/>
              <a:ext cx="352846"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ECAR</a:t>
              </a:r>
            </a:p>
          </p:txBody>
        </p:sp>
        <p:sp>
          <p:nvSpPr>
            <p:cNvPr id="107" name="tx107"/>
            <p:cNvSpPr/>
            <p:nvPr/>
          </p:nvSpPr>
          <p:spPr>
            <a:xfrm>
              <a:off x="6689421" y="4649105"/>
              <a:ext cx="345839"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ESAR</a:t>
              </a:r>
            </a:p>
          </p:txBody>
        </p:sp>
        <p:sp>
          <p:nvSpPr>
            <p:cNvPr id="108" name="tx108"/>
            <p:cNvSpPr/>
            <p:nvPr/>
          </p:nvSpPr>
          <p:spPr>
            <a:xfrm>
              <a:off x="6689421" y="4938150"/>
              <a:ext cx="338770"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LACR</a:t>
              </a:r>
            </a:p>
          </p:txBody>
        </p:sp>
        <p:sp>
          <p:nvSpPr>
            <p:cNvPr id="109" name="tx109"/>
            <p:cNvSpPr/>
            <p:nvPr/>
          </p:nvSpPr>
          <p:spPr>
            <a:xfrm>
              <a:off x="7393895" y="4652205"/>
              <a:ext cx="366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MENA</a:t>
              </a:r>
            </a:p>
          </p:txBody>
        </p:sp>
        <p:sp>
          <p:nvSpPr>
            <p:cNvPr id="110" name="tx110"/>
            <p:cNvSpPr/>
            <p:nvPr/>
          </p:nvSpPr>
          <p:spPr>
            <a:xfrm>
              <a:off x="7393895" y="4938088"/>
              <a:ext cx="359916"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ROSA</a:t>
              </a:r>
            </a:p>
          </p:txBody>
        </p:sp>
        <p:sp>
          <p:nvSpPr>
            <p:cNvPr id="111" name="tx111"/>
            <p:cNvSpPr/>
            <p:nvPr/>
          </p:nvSpPr>
          <p:spPr>
            <a:xfrm>
              <a:off x="8119452" y="4649105"/>
              <a:ext cx="38800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WCAR</a:t>
              </a:r>
            </a:p>
          </p:txBody>
        </p:sp>
        <p:sp>
          <p:nvSpPr>
            <p:cNvPr id="112" name="tx112"/>
            <p:cNvSpPr/>
            <p:nvPr/>
          </p:nvSpPr>
          <p:spPr>
            <a:xfrm>
              <a:off x="5560597" y="1403693"/>
              <a:ext cx="30751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difference compared to 2019</a:t>
              </a:r>
            </a:p>
          </p:txBody>
        </p:sp>
        <p:sp>
          <p:nvSpPr>
            <p:cNvPr id="113" name="pl113"/>
            <p:cNvSpPr/>
            <p:nvPr/>
          </p:nvSpPr>
          <p:spPr>
            <a:xfrm>
              <a:off x="2115111"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3787371"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5459631"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7131890"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8804150" y="5515953"/>
              <a:ext cx="0" cy="406036"/>
            </a:xfrm>
            <a:custGeom>
              <a:avLst/>
              <a:gdLst/>
              <a:ahLst/>
              <a:cxnLst/>
              <a:rect l="0" t="0" r="0" b="0"/>
              <a:pathLst>
                <a:path h="406036">
                  <a:moveTo>
                    <a:pt x="0" y="406036"/>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911084" y="584585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911084" y="5718971"/>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911084" y="559208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127898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295124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4623501"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6295760"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7968020" y="5515953"/>
              <a:ext cx="0" cy="406036"/>
            </a:xfrm>
            <a:custGeom>
              <a:avLst/>
              <a:gdLst/>
              <a:ahLst/>
              <a:cxnLst/>
              <a:rect l="0" t="0" r="0" b="0"/>
              <a:pathLst>
                <a:path h="406036">
                  <a:moveTo>
                    <a:pt x="0" y="406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rc126"/>
            <p:cNvSpPr/>
            <p:nvPr/>
          </p:nvSpPr>
          <p:spPr>
            <a:xfrm>
              <a:off x="1278981" y="5795103"/>
              <a:ext cx="5351231" cy="101509"/>
            </a:xfrm>
            <a:prstGeom prst="rect">
              <a:avLst/>
            </a:prstGeom>
            <a:solidFill>
              <a:srgbClr val="0058AB">
                <a:alpha val="80000"/>
              </a:srgbClr>
            </a:solidFill>
          </p:spPr>
          <p:txBody>
            <a:bodyPr/>
            <a:lstStyle/>
            <a:p>
              <a:endParaRPr/>
            </a:p>
          </p:txBody>
        </p:sp>
        <p:sp>
          <p:nvSpPr>
            <p:cNvPr id="127" name="rc127"/>
            <p:cNvSpPr/>
            <p:nvPr/>
          </p:nvSpPr>
          <p:spPr>
            <a:xfrm>
              <a:off x="1278981" y="5668216"/>
              <a:ext cx="7023491" cy="101509"/>
            </a:xfrm>
            <a:prstGeom prst="rect">
              <a:avLst/>
            </a:prstGeom>
            <a:solidFill>
              <a:srgbClr val="0058AB">
                <a:alpha val="80000"/>
              </a:srgbClr>
            </a:solidFill>
          </p:spPr>
          <p:txBody>
            <a:bodyPr/>
            <a:lstStyle/>
            <a:p>
              <a:endParaRPr/>
            </a:p>
          </p:txBody>
        </p:sp>
        <p:sp>
          <p:nvSpPr>
            <p:cNvPr id="128" name="rc128"/>
            <p:cNvSpPr/>
            <p:nvPr/>
          </p:nvSpPr>
          <p:spPr>
            <a:xfrm>
              <a:off x="1278981" y="5541330"/>
              <a:ext cx="7357943" cy="101509"/>
            </a:xfrm>
            <a:prstGeom prst="rect">
              <a:avLst/>
            </a:prstGeom>
            <a:solidFill>
              <a:srgbClr val="0058AB">
                <a:alpha val="80000"/>
              </a:srgbClr>
            </a:solidFill>
          </p:spPr>
          <p:txBody>
            <a:bodyPr/>
            <a:lstStyle/>
            <a:p>
              <a:endParaRPr/>
            </a:p>
          </p:txBody>
        </p:sp>
        <p:sp>
          <p:nvSpPr>
            <p:cNvPr id="129" name="tx129"/>
            <p:cNvSpPr/>
            <p:nvPr/>
          </p:nvSpPr>
          <p:spPr>
            <a:xfrm>
              <a:off x="6705561" y="580541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130" name="tx130"/>
            <p:cNvSpPr/>
            <p:nvPr/>
          </p:nvSpPr>
          <p:spPr>
            <a:xfrm>
              <a:off x="8377821" y="567985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31" name="tx131"/>
            <p:cNvSpPr/>
            <p:nvPr/>
          </p:nvSpPr>
          <p:spPr>
            <a:xfrm>
              <a:off x="8712273" y="555296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32" name="tx132"/>
            <p:cNvSpPr/>
            <p:nvPr/>
          </p:nvSpPr>
          <p:spPr>
            <a:xfrm>
              <a:off x="565928" y="579848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3" name="tx133"/>
            <p:cNvSpPr/>
            <p:nvPr/>
          </p:nvSpPr>
          <p:spPr>
            <a:xfrm>
              <a:off x="565928" y="5671594"/>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4" name="tx134"/>
            <p:cNvSpPr/>
            <p:nvPr/>
          </p:nvSpPr>
          <p:spPr>
            <a:xfrm>
              <a:off x="565928" y="554470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5" name="tx135"/>
            <p:cNvSpPr/>
            <p:nvPr/>
          </p:nvSpPr>
          <p:spPr>
            <a:xfrm>
              <a:off x="1102434"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0.0</a:t>
              </a:r>
            </a:p>
          </p:txBody>
        </p:sp>
        <p:sp>
          <p:nvSpPr>
            <p:cNvPr id="136" name="tx136"/>
            <p:cNvSpPr/>
            <p:nvPr/>
          </p:nvSpPr>
          <p:spPr>
            <a:xfrm>
              <a:off x="277469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0.5</a:t>
              </a:r>
            </a:p>
          </p:txBody>
        </p:sp>
        <p:sp>
          <p:nvSpPr>
            <p:cNvPr id="137" name="tx137"/>
            <p:cNvSpPr/>
            <p:nvPr/>
          </p:nvSpPr>
          <p:spPr>
            <a:xfrm>
              <a:off x="444695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38" name="tx138"/>
            <p:cNvSpPr/>
            <p:nvPr/>
          </p:nvSpPr>
          <p:spPr>
            <a:xfrm>
              <a:off x="611921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a:t>
              </a:r>
            </a:p>
          </p:txBody>
        </p:sp>
        <p:sp>
          <p:nvSpPr>
            <p:cNvPr id="139" name="tx139"/>
            <p:cNvSpPr/>
            <p:nvPr/>
          </p:nvSpPr>
          <p:spPr>
            <a:xfrm>
              <a:off x="779147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40" name="tx140"/>
            <p:cNvSpPr/>
            <p:nvPr/>
          </p:nvSpPr>
          <p:spPr>
            <a:xfrm>
              <a:off x="4240824" y="6114428"/>
              <a:ext cx="1434256"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41" name="tx141"/>
            <p:cNvSpPr/>
            <p:nvPr/>
          </p:nvSpPr>
          <p:spPr>
            <a:xfrm>
              <a:off x="911084" y="5271267"/>
              <a:ext cx="369339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infants unprotected against measles, EAPR</a:t>
              </a:r>
            </a:p>
          </p:txBody>
        </p:sp>
        <p:sp>
          <p:nvSpPr>
            <p:cNvPr id="142" name="tx142"/>
            <p:cNvSpPr/>
            <p:nvPr/>
          </p:nvSpPr>
          <p:spPr>
            <a:xfrm>
              <a:off x="4843235" y="627580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41157" y="6396565"/>
              <a:ext cx="81636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4" name="tx144"/>
            <p:cNvSpPr/>
            <p:nvPr/>
          </p:nvSpPr>
          <p:spPr>
            <a:xfrm>
              <a:off x="4793030" y="6517265"/>
              <a:ext cx="42117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There may be discrepancies in total Unvaccinated children (millions) due to rounding.</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EAPR ranked number 2 out of 7 UNICEF regions, with MCV1 coverage of 89%.
MCV1 coverage (89%) was 5 percentage points lower than in 2019 (94%).
This equates to 2.2 million unvaccinated children in 2025 compared to 1.6 million unvaccinated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MCV1 coverage improved between 2024 and 2025 in two regions and exceeded pre-pandemic levels in two regions, but progress is uneven and gaps in unvaccinated children persist.</a:t>
            </a:r>
          </a:p>
        </p:txBody>
      </p:sp>
      <p:grpSp>
        <p:nvGrpSpPr>
          <p:cNvPr id="147" name="Group 146"/>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9"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67335" y="4352576"/>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67335" y="2908435"/>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67335" y="1464295"/>
              <a:ext cx="7768356" cy="0"/>
            </a:xfrm>
            <a:custGeom>
              <a:avLst/>
              <a:gdLst/>
              <a:ahLst/>
              <a:cxnLst/>
              <a:rect l="0" t="0" r="0" b="0"/>
              <a:pathLst>
                <a:path w="7768356">
                  <a:moveTo>
                    <a:pt x="0" y="0"/>
                  </a:moveTo>
                  <a:lnTo>
                    <a:pt x="7768356" y="0"/>
                  </a:lnTo>
                  <a:lnTo>
                    <a:pt x="776835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67335" y="5074646"/>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867335" y="3630506"/>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67335" y="2186365"/>
              <a:ext cx="7768356" cy="0"/>
            </a:xfrm>
            <a:custGeom>
              <a:avLst/>
              <a:gdLst/>
              <a:ahLst/>
              <a:cxnLst/>
              <a:rect l="0" t="0" r="0" b="0"/>
              <a:pathLst>
                <a:path w="7768356">
                  <a:moveTo>
                    <a:pt x="0" y="0"/>
                  </a:moveTo>
                  <a:lnTo>
                    <a:pt x="7768356" y="0"/>
                  </a:lnTo>
                  <a:lnTo>
                    <a:pt x="776835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95576"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742643"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289710"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836778"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383845"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930912"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477980"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025047"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572115"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119182"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666249"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13317"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760384"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307451"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949395" y="4627338"/>
              <a:ext cx="492360" cy="447308"/>
            </a:xfrm>
            <a:prstGeom prst="rect">
              <a:avLst/>
            </a:prstGeom>
            <a:solidFill>
              <a:srgbClr val="1CABE2">
                <a:alpha val="100000"/>
              </a:srgbClr>
            </a:solidFill>
          </p:spPr>
          <p:txBody>
            <a:bodyPr/>
            <a:lstStyle/>
            <a:p>
              <a:endParaRPr/>
            </a:p>
          </p:txBody>
        </p:sp>
        <p:sp>
          <p:nvSpPr>
            <p:cNvPr id="25" name="rc25"/>
            <p:cNvSpPr/>
            <p:nvPr/>
          </p:nvSpPr>
          <p:spPr>
            <a:xfrm>
              <a:off x="1496463" y="4392203"/>
              <a:ext cx="492360" cy="682443"/>
            </a:xfrm>
            <a:prstGeom prst="rect">
              <a:avLst/>
            </a:prstGeom>
            <a:solidFill>
              <a:srgbClr val="1CABE2">
                <a:alpha val="100000"/>
              </a:srgbClr>
            </a:solidFill>
          </p:spPr>
          <p:txBody>
            <a:bodyPr/>
            <a:lstStyle/>
            <a:p>
              <a:endParaRPr/>
            </a:p>
          </p:txBody>
        </p:sp>
        <p:sp>
          <p:nvSpPr>
            <p:cNvPr id="26" name="rc26"/>
            <p:cNvSpPr/>
            <p:nvPr/>
          </p:nvSpPr>
          <p:spPr>
            <a:xfrm>
              <a:off x="2043530" y="3126573"/>
              <a:ext cx="492360" cy="1948073"/>
            </a:xfrm>
            <a:prstGeom prst="rect">
              <a:avLst/>
            </a:prstGeom>
            <a:solidFill>
              <a:srgbClr val="1CABE2">
                <a:alpha val="100000"/>
              </a:srgbClr>
            </a:solidFill>
          </p:spPr>
          <p:txBody>
            <a:bodyPr/>
            <a:lstStyle/>
            <a:p>
              <a:endParaRPr/>
            </a:p>
          </p:txBody>
        </p:sp>
        <p:sp>
          <p:nvSpPr>
            <p:cNvPr id="27" name="rc27"/>
            <p:cNvSpPr/>
            <p:nvPr/>
          </p:nvSpPr>
          <p:spPr>
            <a:xfrm>
              <a:off x="2590597" y="4015831"/>
              <a:ext cx="492360" cy="1058815"/>
            </a:xfrm>
            <a:prstGeom prst="rect">
              <a:avLst/>
            </a:prstGeom>
            <a:solidFill>
              <a:srgbClr val="1CABE2">
                <a:alpha val="100000"/>
              </a:srgbClr>
            </a:solidFill>
          </p:spPr>
          <p:txBody>
            <a:bodyPr/>
            <a:lstStyle/>
            <a:p>
              <a:endParaRPr/>
            </a:p>
          </p:txBody>
        </p:sp>
        <p:sp>
          <p:nvSpPr>
            <p:cNvPr id="28" name="rc28"/>
            <p:cNvSpPr/>
            <p:nvPr/>
          </p:nvSpPr>
          <p:spPr>
            <a:xfrm>
              <a:off x="3137665" y="4211960"/>
              <a:ext cx="492360" cy="862686"/>
            </a:xfrm>
            <a:prstGeom prst="rect">
              <a:avLst/>
            </a:prstGeom>
            <a:solidFill>
              <a:srgbClr val="1CABE2">
                <a:alpha val="100000"/>
              </a:srgbClr>
            </a:solidFill>
          </p:spPr>
          <p:txBody>
            <a:bodyPr/>
            <a:lstStyle/>
            <a:p>
              <a:endParaRPr/>
            </a:p>
          </p:txBody>
        </p:sp>
        <p:sp>
          <p:nvSpPr>
            <p:cNvPr id="29" name="rc29"/>
            <p:cNvSpPr/>
            <p:nvPr/>
          </p:nvSpPr>
          <p:spPr>
            <a:xfrm>
              <a:off x="3684732" y="4815755"/>
              <a:ext cx="492360" cy="258891"/>
            </a:xfrm>
            <a:prstGeom prst="rect">
              <a:avLst/>
            </a:prstGeom>
            <a:solidFill>
              <a:srgbClr val="1CABE2">
                <a:alpha val="100000"/>
              </a:srgbClr>
            </a:solidFill>
          </p:spPr>
          <p:txBody>
            <a:bodyPr/>
            <a:lstStyle/>
            <a:p>
              <a:endParaRPr/>
            </a:p>
          </p:txBody>
        </p:sp>
        <p:sp>
          <p:nvSpPr>
            <p:cNvPr id="30" name="rc30"/>
            <p:cNvSpPr/>
            <p:nvPr/>
          </p:nvSpPr>
          <p:spPr>
            <a:xfrm>
              <a:off x="4231799" y="4514276"/>
              <a:ext cx="492360" cy="560369"/>
            </a:xfrm>
            <a:prstGeom prst="rect">
              <a:avLst/>
            </a:prstGeom>
            <a:solidFill>
              <a:srgbClr val="1CABE2">
                <a:alpha val="100000"/>
              </a:srgbClr>
            </a:solidFill>
          </p:spPr>
          <p:txBody>
            <a:bodyPr/>
            <a:lstStyle/>
            <a:p>
              <a:endParaRPr/>
            </a:p>
          </p:txBody>
        </p:sp>
        <p:sp>
          <p:nvSpPr>
            <p:cNvPr id="31" name="rc31"/>
            <p:cNvSpPr/>
            <p:nvPr/>
          </p:nvSpPr>
          <p:spPr>
            <a:xfrm>
              <a:off x="4778867" y="4021695"/>
              <a:ext cx="492360" cy="1052951"/>
            </a:xfrm>
            <a:prstGeom prst="rect">
              <a:avLst/>
            </a:prstGeom>
            <a:solidFill>
              <a:srgbClr val="1CABE2">
                <a:alpha val="100000"/>
              </a:srgbClr>
            </a:solidFill>
          </p:spPr>
          <p:txBody>
            <a:bodyPr/>
            <a:lstStyle/>
            <a:p>
              <a:endParaRPr/>
            </a:p>
          </p:txBody>
        </p:sp>
        <p:sp>
          <p:nvSpPr>
            <p:cNvPr id="32" name="rc32"/>
            <p:cNvSpPr/>
            <p:nvPr/>
          </p:nvSpPr>
          <p:spPr>
            <a:xfrm>
              <a:off x="5325934" y="4960790"/>
              <a:ext cx="492360" cy="113856"/>
            </a:xfrm>
            <a:prstGeom prst="rect">
              <a:avLst/>
            </a:prstGeom>
            <a:solidFill>
              <a:srgbClr val="1CABE2">
                <a:alpha val="100000"/>
              </a:srgbClr>
            </a:solidFill>
          </p:spPr>
          <p:txBody>
            <a:bodyPr/>
            <a:lstStyle/>
            <a:p>
              <a:endParaRPr/>
            </a:p>
          </p:txBody>
        </p:sp>
        <p:sp>
          <p:nvSpPr>
            <p:cNvPr id="33" name="rc33"/>
            <p:cNvSpPr/>
            <p:nvPr/>
          </p:nvSpPr>
          <p:spPr>
            <a:xfrm>
              <a:off x="5873002" y="5052147"/>
              <a:ext cx="492360" cy="22499"/>
            </a:xfrm>
            <a:prstGeom prst="rect">
              <a:avLst/>
            </a:prstGeom>
            <a:solidFill>
              <a:srgbClr val="1CABE2">
                <a:alpha val="100000"/>
              </a:srgbClr>
            </a:solidFill>
          </p:spPr>
          <p:txBody>
            <a:bodyPr/>
            <a:lstStyle/>
            <a:p>
              <a:endParaRPr/>
            </a:p>
          </p:txBody>
        </p:sp>
        <p:sp>
          <p:nvSpPr>
            <p:cNvPr id="34" name="rc34"/>
            <p:cNvSpPr/>
            <p:nvPr/>
          </p:nvSpPr>
          <p:spPr>
            <a:xfrm>
              <a:off x="6420069" y="4976214"/>
              <a:ext cx="492360" cy="98432"/>
            </a:xfrm>
            <a:prstGeom prst="rect">
              <a:avLst/>
            </a:prstGeom>
            <a:solidFill>
              <a:srgbClr val="1CABE2">
                <a:alpha val="100000"/>
              </a:srgbClr>
            </a:solidFill>
          </p:spPr>
          <p:txBody>
            <a:bodyPr/>
            <a:lstStyle/>
            <a:p>
              <a:endParaRPr/>
            </a:p>
          </p:txBody>
        </p:sp>
        <p:sp>
          <p:nvSpPr>
            <p:cNvPr id="35" name="rc35"/>
            <p:cNvSpPr/>
            <p:nvPr/>
          </p:nvSpPr>
          <p:spPr>
            <a:xfrm>
              <a:off x="6967136" y="4704990"/>
              <a:ext cx="492360" cy="369656"/>
            </a:xfrm>
            <a:prstGeom prst="rect">
              <a:avLst/>
            </a:prstGeom>
            <a:solidFill>
              <a:srgbClr val="1CABE2">
                <a:alpha val="100000"/>
              </a:srgbClr>
            </a:solidFill>
          </p:spPr>
          <p:txBody>
            <a:bodyPr/>
            <a:lstStyle/>
            <a:p>
              <a:endParaRPr/>
            </a:p>
          </p:txBody>
        </p:sp>
        <p:sp>
          <p:nvSpPr>
            <p:cNvPr id="36" name="rc36"/>
            <p:cNvSpPr/>
            <p:nvPr/>
          </p:nvSpPr>
          <p:spPr>
            <a:xfrm>
              <a:off x="7514204" y="4680887"/>
              <a:ext cx="492360" cy="393759"/>
            </a:xfrm>
            <a:prstGeom prst="rect">
              <a:avLst/>
            </a:prstGeom>
            <a:solidFill>
              <a:srgbClr val="1CABE2">
                <a:alpha val="100000"/>
              </a:srgbClr>
            </a:solidFill>
          </p:spPr>
          <p:txBody>
            <a:bodyPr/>
            <a:lstStyle/>
            <a:p>
              <a:endParaRPr/>
            </a:p>
          </p:txBody>
        </p:sp>
        <p:sp>
          <p:nvSpPr>
            <p:cNvPr id="37" name="rc37"/>
            <p:cNvSpPr/>
            <p:nvPr/>
          </p:nvSpPr>
          <p:spPr>
            <a:xfrm>
              <a:off x="8061271" y="4432451"/>
              <a:ext cx="492360" cy="642194"/>
            </a:xfrm>
            <a:prstGeom prst="rect">
              <a:avLst/>
            </a:prstGeom>
            <a:solidFill>
              <a:srgbClr val="1CABE2">
                <a:alpha val="100000"/>
              </a:srgbClr>
            </a:solidFill>
          </p:spPr>
          <p:txBody>
            <a:bodyPr/>
            <a:lstStyle/>
            <a:p>
              <a:endParaRPr/>
            </a:p>
          </p:txBody>
        </p:sp>
        <p:sp>
          <p:nvSpPr>
            <p:cNvPr id="38" name="pl38"/>
            <p:cNvSpPr/>
            <p:nvPr/>
          </p:nvSpPr>
          <p:spPr>
            <a:xfrm>
              <a:off x="1195576" y="1373307"/>
              <a:ext cx="7111875" cy="350653"/>
            </a:xfrm>
            <a:custGeom>
              <a:avLst/>
              <a:gdLst/>
              <a:ahLst/>
              <a:cxnLst/>
              <a:rect l="0" t="0" r="0" b="0"/>
              <a:pathLst>
                <a:path w="7111875" h="350653">
                  <a:moveTo>
                    <a:pt x="0" y="38961"/>
                  </a:moveTo>
                  <a:lnTo>
                    <a:pt x="547067" y="0"/>
                  </a:lnTo>
                  <a:lnTo>
                    <a:pt x="1094134" y="38961"/>
                  </a:lnTo>
                  <a:lnTo>
                    <a:pt x="1641202" y="38961"/>
                  </a:lnTo>
                  <a:lnTo>
                    <a:pt x="2188269" y="0"/>
                  </a:lnTo>
                  <a:lnTo>
                    <a:pt x="2735336" y="0"/>
                  </a:lnTo>
                  <a:lnTo>
                    <a:pt x="3282404" y="0"/>
                  </a:lnTo>
                  <a:lnTo>
                    <a:pt x="3829471" y="38961"/>
                  </a:lnTo>
                  <a:lnTo>
                    <a:pt x="4376539" y="155845"/>
                  </a:lnTo>
                  <a:lnTo>
                    <a:pt x="4923606" y="350653"/>
                  </a:lnTo>
                  <a:lnTo>
                    <a:pt x="5470673" y="116884"/>
                  </a:lnTo>
                  <a:lnTo>
                    <a:pt x="6017741" y="272730"/>
                  </a:lnTo>
                  <a:lnTo>
                    <a:pt x="6564808" y="233768"/>
                  </a:lnTo>
                  <a:lnTo>
                    <a:pt x="7111875" y="233768"/>
                  </a:lnTo>
                </a:path>
              </a:pathLst>
            </a:custGeom>
            <a:ln w="27101" cap="flat">
              <a:solidFill>
                <a:srgbClr val="00833D">
                  <a:alpha val="100000"/>
                </a:srgbClr>
              </a:solidFill>
              <a:prstDash val="solid"/>
              <a:round/>
            </a:ln>
          </p:spPr>
          <p:txBody>
            <a:bodyPr/>
            <a:lstStyle/>
            <a:p>
              <a:endParaRPr/>
            </a:p>
          </p:txBody>
        </p:sp>
        <p:sp>
          <p:nvSpPr>
            <p:cNvPr id="39" name="pl39"/>
            <p:cNvSpPr/>
            <p:nvPr/>
          </p:nvSpPr>
          <p:spPr>
            <a:xfrm>
              <a:off x="1195576" y="1607076"/>
              <a:ext cx="7111875" cy="311691"/>
            </a:xfrm>
            <a:custGeom>
              <a:avLst/>
              <a:gdLst/>
              <a:ahLst/>
              <a:cxnLst/>
              <a:rect l="0" t="0" r="0" b="0"/>
              <a:pathLst>
                <a:path w="7111875" h="311691">
                  <a:moveTo>
                    <a:pt x="0" y="77922"/>
                  </a:moveTo>
                  <a:lnTo>
                    <a:pt x="547067" y="38961"/>
                  </a:lnTo>
                  <a:lnTo>
                    <a:pt x="1094134" y="311691"/>
                  </a:lnTo>
                  <a:lnTo>
                    <a:pt x="1641202" y="272730"/>
                  </a:lnTo>
                  <a:lnTo>
                    <a:pt x="2188269" y="77922"/>
                  </a:lnTo>
                  <a:lnTo>
                    <a:pt x="2735336" y="38961"/>
                  </a:lnTo>
                  <a:lnTo>
                    <a:pt x="3282404" y="38961"/>
                  </a:lnTo>
                  <a:lnTo>
                    <a:pt x="3829471" y="0"/>
                  </a:lnTo>
                  <a:lnTo>
                    <a:pt x="4376539" y="38961"/>
                  </a:lnTo>
                  <a:lnTo>
                    <a:pt x="4923606" y="233768"/>
                  </a:lnTo>
                  <a:lnTo>
                    <a:pt x="5470673" y="77922"/>
                  </a:lnTo>
                  <a:lnTo>
                    <a:pt x="6017741" y="194807"/>
                  </a:lnTo>
                  <a:lnTo>
                    <a:pt x="6564808" y="77922"/>
                  </a:lnTo>
                  <a:lnTo>
                    <a:pt x="7111875" y="155845"/>
                  </a:lnTo>
                </a:path>
              </a:pathLst>
            </a:custGeom>
            <a:ln w="27101" cap="flat">
              <a:solidFill>
                <a:srgbClr val="002759">
                  <a:alpha val="100000"/>
                </a:srgbClr>
              </a:solidFill>
              <a:prstDash val="solid"/>
              <a:round/>
            </a:ln>
          </p:spPr>
          <p:txBody>
            <a:bodyPr/>
            <a:lstStyle/>
            <a:p>
              <a:endParaRPr/>
            </a:p>
          </p:txBody>
        </p:sp>
        <p:sp>
          <p:nvSpPr>
            <p:cNvPr id="40" name="pt40"/>
            <p:cNvSpPr/>
            <p:nvPr/>
          </p:nvSpPr>
          <p:spPr>
            <a:xfrm>
              <a:off x="1163974" y="13806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1" name="pt41"/>
            <p:cNvSpPr/>
            <p:nvPr/>
          </p:nvSpPr>
          <p:spPr>
            <a:xfrm>
              <a:off x="1163974" y="16533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2" name="pt42"/>
            <p:cNvSpPr/>
            <p:nvPr/>
          </p:nvSpPr>
          <p:spPr>
            <a:xfrm>
              <a:off x="1711042" y="134170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3" name="pt43"/>
            <p:cNvSpPr/>
            <p:nvPr/>
          </p:nvSpPr>
          <p:spPr>
            <a:xfrm>
              <a:off x="1711042" y="16144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4" name="pt44"/>
            <p:cNvSpPr/>
            <p:nvPr/>
          </p:nvSpPr>
          <p:spPr>
            <a:xfrm>
              <a:off x="2258109" y="13806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5" name="pt45"/>
            <p:cNvSpPr/>
            <p:nvPr/>
          </p:nvSpPr>
          <p:spPr>
            <a:xfrm>
              <a:off x="2258109" y="1887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6" name="pt46"/>
            <p:cNvSpPr/>
            <p:nvPr/>
          </p:nvSpPr>
          <p:spPr>
            <a:xfrm>
              <a:off x="2805176" y="13806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7" name="pt47"/>
            <p:cNvSpPr/>
            <p:nvPr/>
          </p:nvSpPr>
          <p:spPr>
            <a:xfrm>
              <a:off x="2805176" y="18482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8" name="pt48"/>
            <p:cNvSpPr/>
            <p:nvPr/>
          </p:nvSpPr>
          <p:spPr>
            <a:xfrm>
              <a:off x="3352244" y="134170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9" name="pt49"/>
            <p:cNvSpPr/>
            <p:nvPr/>
          </p:nvSpPr>
          <p:spPr>
            <a:xfrm>
              <a:off x="3352244" y="16533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0" name="pt50"/>
            <p:cNvSpPr/>
            <p:nvPr/>
          </p:nvSpPr>
          <p:spPr>
            <a:xfrm>
              <a:off x="3899311" y="134170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1" name="pt51"/>
            <p:cNvSpPr/>
            <p:nvPr/>
          </p:nvSpPr>
          <p:spPr>
            <a:xfrm>
              <a:off x="3899311" y="16144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2" name="pt52"/>
            <p:cNvSpPr/>
            <p:nvPr/>
          </p:nvSpPr>
          <p:spPr>
            <a:xfrm>
              <a:off x="4446379" y="134170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3" name="pt53"/>
            <p:cNvSpPr/>
            <p:nvPr/>
          </p:nvSpPr>
          <p:spPr>
            <a:xfrm>
              <a:off x="4446379" y="16144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4993446" y="13806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5" name="pt55"/>
            <p:cNvSpPr/>
            <p:nvPr/>
          </p:nvSpPr>
          <p:spPr>
            <a:xfrm>
              <a:off x="4993446" y="15754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5540513" y="1497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7" name="pt57"/>
            <p:cNvSpPr/>
            <p:nvPr/>
          </p:nvSpPr>
          <p:spPr>
            <a:xfrm>
              <a:off x="5540513" y="16144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pt58"/>
            <p:cNvSpPr/>
            <p:nvPr/>
          </p:nvSpPr>
          <p:spPr>
            <a:xfrm>
              <a:off x="6087581" y="16923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9" name="pt59"/>
            <p:cNvSpPr/>
            <p:nvPr/>
          </p:nvSpPr>
          <p:spPr>
            <a:xfrm>
              <a:off x="6087581" y="180924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0" name="pt60"/>
            <p:cNvSpPr/>
            <p:nvPr/>
          </p:nvSpPr>
          <p:spPr>
            <a:xfrm>
              <a:off x="6634648" y="14585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1" name="pt61"/>
            <p:cNvSpPr/>
            <p:nvPr/>
          </p:nvSpPr>
          <p:spPr>
            <a:xfrm>
              <a:off x="6634648" y="16533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2" name="pt62"/>
            <p:cNvSpPr/>
            <p:nvPr/>
          </p:nvSpPr>
          <p:spPr>
            <a:xfrm>
              <a:off x="7181715" y="16144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3" name="pt63"/>
            <p:cNvSpPr/>
            <p:nvPr/>
          </p:nvSpPr>
          <p:spPr>
            <a:xfrm>
              <a:off x="7181715" y="17702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4" name="pt64"/>
            <p:cNvSpPr/>
            <p:nvPr/>
          </p:nvSpPr>
          <p:spPr>
            <a:xfrm>
              <a:off x="7728783" y="15754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5" name="pt65"/>
            <p:cNvSpPr/>
            <p:nvPr/>
          </p:nvSpPr>
          <p:spPr>
            <a:xfrm>
              <a:off x="7728783" y="16533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6" name="pt66"/>
            <p:cNvSpPr/>
            <p:nvPr/>
          </p:nvSpPr>
          <p:spPr>
            <a:xfrm>
              <a:off x="8275850" y="15754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7" name="pt67"/>
            <p:cNvSpPr/>
            <p:nvPr/>
          </p:nvSpPr>
          <p:spPr>
            <a:xfrm>
              <a:off x="8275850" y="173132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8" name="tx68"/>
            <p:cNvSpPr/>
            <p:nvPr/>
          </p:nvSpPr>
          <p:spPr>
            <a:xfrm>
              <a:off x="1129257" y="4497437"/>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31</a:t>
              </a:r>
            </a:p>
          </p:txBody>
        </p:sp>
        <p:sp>
          <p:nvSpPr>
            <p:cNvPr id="69" name="tx69"/>
            <p:cNvSpPr/>
            <p:nvPr/>
          </p:nvSpPr>
          <p:spPr>
            <a:xfrm>
              <a:off x="1676324" y="4264166"/>
              <a:ext cx="132637"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47</a:t>
              </a:r>
            </a:p>
          </p:txBody>
        </p:sp>
        <p:sp>
          <p:nvSpPr>
            <p:cNvPr id="70" name="tx70"/>
            <p:cNvSpPr/>
            <p:nvPr/>
          </p:nvSpPr>
          <p:spPr>
            <a:xfrm>
              <a:off x="2190232" y="2996672"/>
              <a:ext cx="198955"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135</a:t>
              </a:r>
            </a:p>
          </p:txBody>
        </p:sp>
        <p:sp>
          <p:nvSpPr>
            <p:cNvPr id="71" name="tx71"/>
            <p:cNvSpPr/>
            <p:nvPr/>
          </p:nvSpPr>
          <p:spPr>
            <a:xfrm>
              <a:off x="2770459" y="3885931"/>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73</a:t>
              </a:r>
            </a:p>
          </p:txBody>
        </p:sp>
        <p:sp>
          <p:nvSpPr>
            <p:cNvPr id="72" name="tx72"/>
            <p:cNvSpPr/>
            <p:nvPr/>
          </p:nvSpPr>
          <p:spPr>
            <a:xfrm>
              <a:off x="3317526" y="408211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60</a:t>
              </a:r>
            </a:p>
          </p:txBody>
        </p:sp>
        <p:sp>
          <p:nvSpPr>
            <p:cNvPr id="73" name="tx73"/>
            <p:cNvSpPr/>
            <p:nvPr/>
          </p:nvSpPr>
          <p:spPr>
            <a:xfrm>
              <a:off x="3864594" y="468591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18</a:t>
              </a:r>
            </a:p>
          </p:txBody>
        </p:sp>
        <p:sp>
          <p:nvSpPr>
            <p:cNvPr id="74" name="tx74"/>
            <p:cNvSpPr/>
            <p:nvPr/>
          </p:nvSpPr>
          <p:spPr>
            <a:xfrm>
              <a:off x="4411661" y="4384376"/>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39</a:t>
              </a:r>
            </a:p>
          </p:txBody>
        </p:sp>
        <p:sp>
          <p:nvSpPr>
            <p:cNvPr id="75" name="tx75"/>
            <p:cNvSpPr/>
            <p:nvPr/>
          </p:nvSpPr>
          <p:spPr>
            <a:xfrm>
              <a:off x="4958729" y="3891794"/>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73</a:t>
              </a:r>
            </a:p>
          </p:txBody>
        </p:sp>
        <p:sp>
          <p:nvSpPr>
            <p:cNvPr id="76" name="tx76"/>
            <p:cNvSpPr/>
            <p:nvPr/>
          </p:nvSpPr>
          <p:spPr>
            <a:xfrm>
              <a:off x="5538955" y="4830948"/>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8</a:t>
              </a:r>
            </a:p>
          </p:txBody>
        </p:sp>
        <p:sp>
          <p:nvSpPr>
            <p:cNvPr id="77" name="tx77"/>
            <p:cNvSpPr/>
            <p:nvPr/>
          </p:nvSpPr>
          <p:spPr>
            <a:xfrm>
              <a:off x="6086023" y="4923760"/>
              <a:ext cx="66318"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a:t>
              </a:r>
            </a:p>
          </p:txBody>
        </p:sp>
        <p:sp>
          <p:nvSpPr>
            <p:cNvPr id="78" name="tx78"/>
            <p:cNvSpPr/>
            <p:nvPr/>
          </p:nvSpPr>
          <p:spPr>
            <a:xfrm>
              <a:off x="6633090" y="4849282"/>
              <a:ext cx="66318" cy="84252"/>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7</a:t>
              </a:r>
            </a:p>
          </p:txBody>
        </p:sp>
        <p:sp>
          <p:nvSpPr>
            <p:cNvPr id="79" name="tx79"/>
            <p:cNvSpPr/>
            <p:nvPr/>
          </p:nvSpPr>
          <p:spPr>
            <a:xfrm>
              <a:off x="7146998" y="4575147"/>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26</a:t>
              </a:r>
            </a:p>
          </p:txBody>
        </p:sp>
        <p:sp>
          <p:nvSpPr>
            <p:cNvPr id="80" name="tx80"/>
            <p:cNvSpPr/>
            <p:nvPr/>
          </p:nvSpPr>
          <p:spPr>
            <a:xfrm>
              <a:off x="7694065" y="4552500"/>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27</a:t>
              </a:r>
            </a:p>
          </p:txBody>
        </p:sp>
        <p:sp>
          <p:nvSpPr>
            <p:cNvPr id="81" name="tx81"/>
            <p:cNvSpPr/>
            <p:nvPr/>
          </p:nvSpPr>
          <p:spPr>
            <a:xfrm>
              <a:off x="8241133" y="4304414"/>
              <a:ext cx="132637"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44</a:t>
              </a:r>
            </a:p>
          </p:txBody>
        </p:sp>
        <p:sp>
          <p:nvSpPr>
            <p:cNvPr id="82" name="tx82"/>
            <p:cNvSpPr/>
            <p:nvPr/>
          </p:nvSpPr>
          <p:spPr>
            <a:xfrm>
              <a:off x="1129257" y="122267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94</a:t>
              </a:r>
            </a:p>
          </p:txBody>
        </p:sp>
        <p:sp>
          <p:nvSpPr>
            <p:cNvPr id="83" name="tx83"/>
            <p:cNvSpPr/>
            <p:nvPr/>
          </p:nvSpPr>
          <p:spPr>
            <a:xfrm>
              <a:off x="1676324" y="118371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95</a:t>
              </a:r>
            </a:p>
          </p:txBody>
        </p:sp>
        <p:sp>
          <p:nvSpPr>
            <p:cNvPr id="84" name="tx84"/>
            <p:cNvSpPr/>
            <p:nvPr/>
          </p:nvSpPr>
          <p:spPr>
            <a:xfrm>
              <a:off x="2223392" y="122267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94</a:t>
              </a:r>
            </a:p>
          </p:txBody>
        </p:sp>
        <p:sp>
          <p:nvSpPr>
            <p:cNvPr id="85" name="tx85"/>
            <p:cNvSpPr/>
            <p:nvPr/>
          </p:nvSpPr>
          <p:spPr>
            <a:xfrm>
              <a:off x="2770459" y="122267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94</a:t>
              </a:r>
            </a:p>
          </p:txBody>
        </p:sp>
        <p:sp>
          <p:nvSpPr>
            <p:cNvPr id="86" name="tx86"/>
            <p:cNvSpPr/>
            <p:nvPr/>
          </p:nvSpPr>
          <p:spPr>
            <a:xfrm>
              <a:off x="3317526" y="118371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95</a:t>
              </a:r>
            </a:p>
          </p:txBody>
        </p:sp>
        <p:sp>
          <p:nvSpPr>
            <p:cNvPr id="87" name="tx87"/>
            <p:cNvSpPr/>
            <p:nvPr/>
          </p:nvSpPr>
          <p:spPr>
            <a:xfrm>
              <a:off x="3864594" y="118371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95</a:t>
              </a:r>
            </a:p>
          </p:txBody>
        </p:sp>
        <p:sp>
          <p:nvSpPr>
            <p:cNvPr id="88" name="tx88"/>
            <p:cNvSpPr/>
            <p:nvPr/>
          </p:nvSpPr>
          <p:spPr>
            <a:xfrm>
              <a:off x="4411661" y="118371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95</a:t>
              </a:r>
            </a:p>
          </p:txBody>
        </p:sp>
        <p:sp>
          <p:nvSpPr>
            <p:cNvPr id="89" name="tx89"/>
            <p:cNvSpPr/>
            <p:nvPr/>
          </p:nvSpPr>
          <p:spPr>
            <a:xfrm>
              <a:off x="4958729" y="122267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94</a:t>
              </a:r>
            </a:p>
          </p:txBody>
        </p:sp>
        <p:sp>
          <p:nvSpPr>
            <p:cNvPr id="90" name="tx90"/>
            <p:cNvSpPr/>
            <p:nvPr/>
          </p:nvSpPr>
          <p:spPr>
            <a:xfrm>
              <a:off x="5505796" y="133955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91</a:t>
              </a:r>
            </a:p>
          </p:txBody>
        </p:sp>
        <p:sp>
          <p:nvSpPr>
            <p:cNvPr id="91" name="tx91"/>
            <p:cNvSpPr/>
            <p:nvPr/>
          </p:nvSpPr>
          <p:spPr>
            <a:xfrm>
              <a:off x="6052863" y="1534367"/>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86</a:t>
              </a:r>
            </a:p>
          </p:txBody>
        </p:sp>
        <p:sp>
          <p:nvSpPr>
            <p:cNvPr id="92" name="tx92"/>
            <p:cNvSpPr/>
            <p:nvPr/>
          </p:nvSpPr>
          <p:spPr>
            <a:xfrm>
              <a:off x="6599931" y="130059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92</a:t>
              </a:r>
            </a:p>
          </p:txBody>
        </p:sp>
        <p:sp>
          <p:nvSpPr>
            <p:cNvPr id="93" name="tx93"/>
            <p:cNvSpPr/>
            <p:nvPr/>
          </p:nvSpPr>
          <p:spPr>
            <a:xfrm>
              <a:off x="7146998" y="1456444"/>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88</a:t>
              </a:r>
            </a:p>
          </p:txBody>
        </p:sp>
        <p:sp>
          <p:nvSpPr>
            <p:cNvPr id="94" name="tx94"/>
            <p:cNvSpPr/>
            <p:nvPr/>
          </p:nvSpPr>
          <p:spPr>
            <a:xfrm>
              <a:off x="7694065" y="141748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89</a:t>
              </a:r>
            </a:p>
          </p:txBody>
        </p:sp>
        <p:sp>
          <p:nvSpPr>
            <p:cNvPr id="95" name="tx95"/>
            <p:cNvSpPr/>
            <p:nvPr/>
          </p:nvSpPr>
          <p:spPr>
            <a:xfrm>
              <a:off x="8241133" y="141748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89</a:t>
              </a:r>
            </a:p>
          </p:txBody>
        </p:sp>
        <p:sp>
          <p:nvSpPr>
            <p:cNvPr id="96" name="tx96"/>
            <p:cNvSpPr/>
            <p:nvPr/>
          </p:nvSpPr>
          <p:spPr>
            <a:xfrm>
              <a:off x="1129257" y="177708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87</a:t>
              </a:r>
            </a:p>
          </p:txBody>
        </p:sp>
        <p:sp>
          <p:nvSpPr>
            <p:cNvPr id="97" name="tx97"/>
            <p:cNvSpPr/>
            <p:nvPr/>
          </p:nvSpPr>
          <p:spPr>
            <a:xfrm>
              <a:off x="1676324" y="173812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88</a:t>
              </a:r>
            </a:p>
          </p:txBody>
        </p:sp>
        <p:sp>
          <p:nvSpPr>
            <p:cNvPr id="98" name="tx98"/>
            <p:cNvSpPr/>
            <p:nvPr/>
          </p:nvSpPr>
          <p:spPr>
            <a:xfrm>
              <a:off x="2223392" y="201085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81</a:t>
              </a:r>
            </a:p>
          </p:txBody>
        </p:sp>
        <p:sp>
          <p:nvSpPr>
            <p:cNvPr id="99" name="tx99"/>
            <p:cNvSpPr/>
            <p:nvPr/>
          </p:nvSpPr>
          <p:spPr>
            <a:xfrm>
              <a:off x="2770459" y="197189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82</a:t>
              </a:r>
            </a:p>
          </p:txBody>
        </p:sp>
        <p:sp>
          <p:nvSpPr>
            <p:cNvPr id="100" name="tx100"/>
            <p:cNvSpPr/>
            <p:nvPr/>
          </p:nvSpPr>
          <p:spPr>
            <a:xfrm>
              <a:off x="3317526" y="177708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87</a:t>
              </a:r>
            </a:p>
          </p:txBody>
        </p:sp>
        <p:sp>
          <p:nvSpPr>
            <p:cNvPr id="101" name="tx101"/>
            <p:cNvSpPr/>
            <p:nvPr/>
          </p:nvSpPr>
          <p:spPr>
            <a:xfrm>
              <a:off x="3864594" y="173812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88</a:t>
              </a:r>
            </a:p>
          </p:txBody>
        </p:sp>
        <p:sp>
          <p:nvSpPr>
            <p:cNvPr id="102" name="tx102"/>
            <p:cNvSpPr/>
            <p:nvPr/>
          </p:nvSpPr>
          <p:spPr>
            <a:xfrm>
              <a:off x="4411661" y="173812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88</a:t>
              </a:r>
            </a:p>
          </p:txBody>
        </p:sp>
        <p:sp>
          <p:nvSpPr>
            <p:cNvPr id="103" name="tx103"/>
            <p:cNvSpPr/>
            <p:nvPr/>
          </p:nvSpPr>
          <p:spPr>
            <a:xfrm>
              <a:off x="4958729" y="169916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89</a:t>
              </a:r>
            </a:p>
          </p:txBody>
        </p:sp>
        <p:sp>
          <p:nvSpPr>
            <p:cNvPr id="104" name="tx104"/>
            <p:cNvSpPr/>
            <p:nvPr/>
          </p:nvSpPr>
          <p:spPr>
            <a:xfrm>
              <a:off x="5505796" y="173812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88</a:t>
              </a:r>
            </a:p>
          </p:txBody>
        </p:sp>
        <p:sp>
          <p:nvSpPr>
            <p:cNvPr id="105" name="tx105"/>
            <p:cNvSpPr/>
            <p:nvPr/>
          </p:nvSpPr>
          <p:spPr>
            <a:xfrm>
              <a:off x="6052863" y="1932875"/>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83</a:t>
              </a:r>
            </a:p>
          </p:txBody>
        </p:sp>
        <p:sp>
          <p:nvSpPr>
            <p:cNvPr id="106" name="tx106"/>
            <p:cNvSpPr/>
            <p:nvPr/>
          </p:nvSpPr>
          <p:spPr>
            <a:xfrm>
              <a:off x="6599931" y="177708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87</a:t>
              </a:r>
            </a:p>
          </p:txBody>
        </p:sp>
        <p:sp>
          <p:nvSpPr>
            <p:cNvPr id="107" name="tx107"/>
            <p:cNvSpPr/>
            <p:nvPr/>
          </p:nvSpPr>
          <p:spPr>
            <a:xfrm>
              <a:off x="7146998" y="189397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84</a:t>
              </a:r>
            </a:p>
          </p:txBody>
        </p:sp>
        <p:sp>
          <p:nvSpPr>
            <p:cNvPr id="108" name="tx108"/>
            <p:cNvSpPr/>
            <p:nvPr/>
          </p:nvSpPr>
          <p:spPr>
            <a:xfrm>
              <a:off x="7694065" y="177708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87</a:t>
              </a:r>
            </a:p>
          </p:txBody>
        </p:sp>
        <p:sp>
          <p:nvSpPr>
            <p:cNvPr id="109" name="tx109"/>
            <p:cNvSpPr/>
            <p:nvPr/>
          </p:nvSpPr>
          <p:spPr>
            <a:xfrm>
              <a:off x="8241133" y="1855011"/>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85</a:t>
              </a:r>
            </a:p>
          </p:txBody>
        </p:sp>
        <p:sp>
          <p:nvSpPr>
            <p:cNvPr id="110" name="rc110"/>
            <p:cNvSpPr/>
            <p:nvPr/>
          </p:nvSpPr>
          <p:spPr>
            <a:xfrm>
              <a:off x="867335" y="860963"/>
              <a:ext cx="7768356" cy="4414334"/>
            </a:xfrm>
            <a:prstGeom prst="rect">
              <a:avLst/>
            </a:prstGeom>
            <a:ln w="13550" cap="rnd">
              <a:solidFill>
                <a:srgbClr val="BEBEBE">
                  <a:alpha val="100000"/>
                </a:srgbClr>
              </a:solidFill>
              <a:prstDash val="solid"/>
              <a:round/>
            </a:ln>
          </p:spPr>
          <p:txBody>
            <a:bodyPr/>
            <a:lstStyle/>
            <a:p>
              <a:endParaRPr/>
            </a:p>
          </p:txBody>
        </p:sp>
        <p:sp>
          <p:nvSpPr>
            <p:cNvPr id="111" name="tx111"/>
            <p:cNvSpPr/>
            <p:nvPr/>
          </p:nvSpPr>
          <p:spPr>
            <a:xfrm>
              <a:off x="4599344" y="713532"/>
              <a:ext cx="304338"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EAPR</a:t>
              </a:r>
            </a:p>
          </p:txBody>
        </p:sp>
        <p:sp>
          <p:nvSpPr>
            <p:cNvPr id="112" name="tx112"/>
            <p:cNvSpPr/>
            <p:nvPr/>
          </p:nvSpPr>
          <p:spPr>
            <a:xfrm rot="-5400000">
              <a:off x="1053352"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113" name="tx113"/>
            <p:cNvSpPr/>
            <p:nvPr/>
          </p:nvSpPr>
          <p:spPr>
            <a:xfrm rot="-5400000">
              <a:off x="1600388"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114" name="tx114"/>
            <p:cNvSpPr/>
            <p:nvPr/>
          </p:nvSpPr>
          <p:spPr>
            <a:xfrm rot="-5400000">
              <a:off x="214748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115" name="tx115"/>
            <p:cNvSpPr/>
            <p:nvPr/>
          </p:nvSpPr>
          <p:spPr>
            <a:xfrm rot="-5400000">
              <a:off x="2694554"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16" name="tx116"/>
            <p:cNvSpPr/>
            <p:nvPr/>
          </p:nvSpPr>
          <p:spPr>
            <a:xfrm rot="-5400000">
              <a:off x="3241621"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117" name="tx117"/>
            <p:cNvSpPr/>
            <p:nvPr/>
          </p:nvSpPr>
          <p:spPr>
            <a:xfrm rot="-5400000">
              <a:off x="3788689"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118" name="tx118"/>
            <p:cNvSpPr/>
            <p:nvPr/>
          </p:nvSpPr>
          <p:spPr>
            <a:xfrm rot="-5400000">
              <a:off x="433575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119" name="tx119"/>
            <p:cNvSpPr/>
            <p:nvPr/>
          </p:nvSpPr>
          <p:spPr>
            <a:xfrm rot="-5400000">
              <a:off x="4882823"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20" name="tx120"/>
            <p:cNvSpPr/>
            <p:nvPr/>
          </p:nvSpPr>
          <p:spPr>
            <a:xfrm rot="-5400000">
              <a:off x="5429891"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121" name="tx121"/>
            <p:cNvSpPr/>
            <p:nvPr/>
          </p:nvSpPr>
          <p:spPr>
            <a:xfrm rot="-5400000">
              <a:off x="597695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122" name="tx122"/>
            <p:cNvSpPr/>
            <p:nvPr/>
          </p:nvSpPr>
          <p:spPr>
            <a:xfrm rot="-5400000">
              <a:off x="6524025"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123" name="tx123"/>
            <p:cNvSpPr/>
            <p:nvPr/>
          </p:nvSpPr>
          <p:spPr>
            <a:xfrm rot="-5400000">
              <a:off x="7071062"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124" name="tx124"/>
            <p:cNvSpPr/>
            <p:nvPr/>
          </p:nvSpPr>
          <p:spPr>
            <a:xfrm rot="-5400000">
              <a:off x="7618160"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25" name="tx125"/>
            <p:cNvSpPr/>
            <p:nvPr/>
          </p:nvSpPr>
          <p:spPr>
            <a:xfrm rot="-5400000">
              <a:off x="816522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26" name="tx126"/>
            <p:cNvSpPr/>
            <p:nvPr/>
          </p:nvSpPr>
          <p:spPr>
            <a:xfrm>
              <a:off x="649366" y="5027269"/>
              <a:ext cx="155339"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0K</a:t>
              </a:r>
            </a:p>
          </p:txBody>
        </p:sp>
        <p:sp>
          <p:nvSpPr>
            <p:cNvPr id="127" name="tx127"/>
            <p:cNvSpPr/>
            <p:nvPr/>
          </p:nvSpPr>
          <p:spPr>
            <a:xfrm>
              <a:off x="508103" y="3583129"/>
              <a:ext cx="29660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100K</a:t>
              </a:r>
            </a:p>
          </p:txBody>
        </p:sp>
        <p:sp>
          <p:nvSpPr>
            <p:cNvPr id="128" name="tx128"/>
            <p:cNvSpPr/>
            <p:nvPr/>
          </p:nvSpPr>
          <p:spPr>
            <a:xfrm>
              <a:off x="508103" y="2138988"/>
              <a:ext cx="29660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200K</a:t>
              </a:r>
            </a:p>
          </p:txBody>
        </p:sp>
        <p:sp>
          <p:nvSpPr>
            <p:cNvPr id="129" name="tx129"/>
            <p:cNvSpPr/>
            <p:nvPr/>
          </p:nvSpPr>
          <p:spPr>
            <a:xfrm>
              <a:off x="8698322" y="5027269"/>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0" name="tx130"/>
            <p:cNvSpPr/>
            <p:nvPr/>
          </p:nvSpPr>
          <p:spPr>
            <a:xfrm>
              <a:off x="8698322" y="424804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31" name="tx131"/>
            <p:cNvSpPr/>
            <p:nvPr/>
          </p:nvSpPr>
          <p:spPr>
            <a:xfrm>
              <a:off x="8698322" y="346881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132" name="tx132"/>
            <p:cNvSpPr/>
            <p:nvPr/>
          </p:nvSpPr>
          <p:spPr>
            <a:xfrm>
              <a:off x="8698322" y="268958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133" name="tx133"/>
            <p:cNvSpPr/>
            <p:nvPr/>
          </p:nvSpPr>
          <p:spPr>
            <a:xfrm>
              <a:off x="8698322" y="191035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134" name="tx134"/>
            <p:cNvSpPr/>
            <p:nvPr/>
          </p:nvSpPr>
          <p:spPr>
            <a:xfrm>
              <a:off x="8698322" y="1131122"/>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135" name="tx135"/>
            <p:cNvSpPr/>
            <p:nvPr/>
          </p:nvSpPr>
          <p:spPr>
            <a:xfrm rot="-5400000">
              <a:off x="-817381" y="3002578"/>
              <a:ext cx="239147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measles cases (thousands)</a:t>
              </a:r>
            </a:p>
          </p:txBody>
        </p:sp>
        <p:sp>
          <p:nvSpPr>
            <p:cNvPr id="136" name="tx136"/>
            <p:cNvSpPr/>
            <p:nvPr/>
          </p:nvSpPr>
          <p:spPr>
            <a:xfrm rot="5400000">
              <a:off x="8244055" y="3002578"/>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sp>
          <p:nvSpPr>
            <p:cNvPr id="137" name="pl137"/>
            <p:cNvSpPr/>
            <p:nvPr/>
          </p:nvSpPr>
          <p:spPr>
            <a:xfrm>
              <a:off x="3315816" y="610314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38" name="pt138"/>
            <p:cNvSpPr/>
            <p:nvPr/>
          </p:nvSpPr>
          <p:spPr>
            <a:xfrm>
              <a:off x="3371997" y="60715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39" name="pl139"/>
            <p:cNvSpPr/>
            <p:nvPr/>
          </p:nvSpPr>
          <p:spPr>
            <a:xfrm>
              <a:off x="4062581" y="6103143"/>
              <a:ext cx="175564" cy="0"/>
            </a:xfrm>
            <a:custGeom>
              <a:avLst/>
              <a:gdLst/>
              <a:ahLst/>
              <a:cxnLst/>
              <a:rect l="0" t="0" r="0" b="0"/>
              <a:pathLst>
                <a:path w="175564">
                  <a:moveTo>
                    <a:pt x="0" y="0"/>
                  </a:moveTo>
                  <a:lnTo>
                    <a:pt x="175564" y="0"/>
                  </a:lnTo>
                </a:path>
              </a:pathLst>
            </a:custGeom>
            <a:ln w="27101" cap="flat">
              <a:solidFill>
                <a:srgbClr val="002759">
                  <a:alpha val="100000"/>
                </a:srgbClr>
              </a:solidFill>
              <a:prstDash val="solid"/>
              <a:round/>
            </a:ln>
          </p:spPr>
          <p:txBody>
            <a:bodyPr/>
            <a:lstStyle/>
            <a:p>
              <a:endParaRPr/>
            </a:p>
          </p:txBody>
        </p:sp>
        <p:sp>
          <p:nvSpPr>
            <p:cNvPr id="140" name="pt140"/>
            <p:cNvSpPr/>
            <p:nvPr/>
          </p:nvSpPr>
          <p:spPr>
            <a:xfrm>
              <a:off x="4118762" y="60715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141" name="tx141"/>
            <p:cNvSpPr/>
            <p:nvPr/>
          </p:nvSpPr>
          <p:spPr>
            <a:xfrm>
              <a:off x="3582915"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42" name="tx142"/>
            <p:cNvSpPr/>
            <p:nvPr/>
          </p:nvSpPr>
          <p:spPr>
            <a:xfrm>
              <a:off x="4329681"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43" name="rc143"/>
            <p:cNvSpPr/>
            <p:nvPr/>
          </p:nvSpPr>
          <p:spPr>
            <a:xfrm>
              <a:off x="5005168" y="6002415"/>
              <a:ext cx="201456" cy="201456"/>
            </a:xfrm>
            <a:prstGeom prst="rect">
              <a:avLst/>
            </a:prstGeom>
            <a:solidFill>
              <a:srgbClr val="1CABE2">
                <a:alpha val="100000"/>
              </a:srgbClr>
            </a:solidFill>
          </p:spPr>
          <p:txBody>
            <a:bodyPr/>
            <a:lstStyle/>
            <a:p>
              <a:endParaRPr/>
            </a:p>
          </p:txBody>
        </p:sp>
        <p:sp>
          <p:nvSpPr>
            <p:cNvPr id="144" name="tx144"/>
            <p:cNvSpPr/>
            <p:nvPr/>
          </p:nvSpPr>
          <p:spPr>
            <a:xfrm>
              <a:off x="5285213" y="6051506"/>
              <a:ext cx="92394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Measles cases</a:t>
              </a:r>
            </a:p>
          </p:txBody>
        </p:sp>
        <p:sp>
          <p:nvSpPr>
            <p:cNvPr id="145" name="tx145"/>
            <p:cNvSpPr/>
            <p:nvPr/>
          </p:nvSpPr>
          <p:spPr>
            <a:xfrm>
              <a:off x="2337186" y="401416"/>
              <a:ext cx="482865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Trends in the number of measles cases and MCV coverage, 2012-2025</a:t>
              </a:r>
            </a:p>
          </p:txBody>
        </p:sp>
        <p:sp>
          <p:nvSpPr>
            <p:cNvPr id="146" name="tx146"/>
            <p:cNvSpPr/>
            <p:nvPr/>
          </p:nvSpPr>
          <p:spPr>
            <a:xfrm>
              <a:off x="4443055" y="6327110"/>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3535441" y="6447811"/>
              <a:ext cx="5100250"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48" name="tx148"/>
            <p:cNvSpPr/>
            <p:nvPr/>
          </p:nvSpPr>
          <p:spPr>
            <a:xfrm>
              <a:off x="4293150" y="6568512"/>
              <a:ext cx="434254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This chart shows trends in the number of measles cases and MCV coverage (EAPR).
In 2025, there were 44,469 confirmed measles cases - an increase from 27,266 in 2024.
Measles cases were reported in 10 countries (Myanmar, Thailand, Cambodia, China, Indonesia, Laos, Malaysia, Mongolia, Philippines, and Viet Nam). Indonesia reported the highest number of cases (n=17,204), accounting for 39%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EAPR, 3 out of 27 (11%) countries had MCV1 coverage below 70% in 2025. These are Laos, Papua New Guinea, and Timor-Leste.
These countries account for approximately 437,000 (2%) of the total annual cohort of surviving infants in the region.
There were 13 (48%) countries that achieved MCV1 of 90% or higher, accounting for 11.4 million (59%)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13 countries achieved at least 90% MCV1 coverage, while 3 had coverage below 70%.</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Among the 20 countries with the lowest MCV1 coverage in 2025, China, Malaysia, and Tonga had the highest coverage (95%), while Papua New Guinea had the lowest coverage (45%).
MCV1 coverage increased in 5 out of these 20 countries between 2024 and 2025. The largest increase was 13 percentage points in Vanuatu from 61% to 74%.
7 countries saw a decrease in coverage (Malaysia, Nauru, Palau, Philippines, Samoa, Timor-Leste, and Tonga). The largest decline was 21% points in Nauru from 92% to 71%. Coverage remained constant between 2024 and 2025 in the remaining 8 countries.
In 2025, 6 out of these 20 countries had achieved MCV1 coverage of at least 90%.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not higher in 2025 compared to 2019 in any of these 20 countries. Coverage was lower than in 2019 in 18 of these 20 countries (China, Cook Islands, Fiji, Indonesia, Kiribati, Laos, Malaysia, Mongolia, Myanmar, Nauru, Palau, Philippines, Samoa, Solomon Islands, Thailand, Timor-Leste, Tonga, and Vanuatu). The largest decline in coverage was 24% points in Nauru from 95% in 2019 to 71% in 2025. Coverage was unchanged in 2 of these 20 countries (Cambodia and DPRK).</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Arial"/>
                <a:cs typeface="Arial"/>
                <a:sym typeface="Arial"/>
              </a:rPr>
              <a:t>• DTP1 coverage remained constant at 91% between 2024 and 2025.
• DTP3 coverage increased 1 percentage point from 88% in 2024 to 89% in 2025.
• In EAPR, there were approximately the same number of zero-dose children in 2024 and 2025. This leaves 1.8 million children without vaccination, vulnerable to vaccine-preventable diseases and a further 423,000 with only partial protection.
• In EAPR, 2 countries* accounted for over half (58%) of all zero-dose children.
• There were 13 (48%) countries that achieved DTP3 coverage of at least 90% (IA2030 target).
• MCV1 coverage remained constant at 89% between 2024 and 2025. There were 2.2 million children who missed out on the first measles vaccination.
• MCV2 coverage declined 2 percentage points from 87% in 2024 to 85% in 2025.
• Last dose coverage of HPV vaccination (HPVc) among girls increased from 20% to 22%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*Indonesia (36.7%) and Philippines (21.3%)</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812555"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284401"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756248"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28094" y="660217"/>
              <a:ext cx="0" cy="5171197"/>
            </a:xfrm>
            <a:custGeom>
              <a:avLst/>
              <a:gdLst/>
              <a:ahLst/>
              <a:cxnLst/>
              <a:rect l="0" t="0" r="0" b="0"/>
              <a:pathLst>
                <a:path h="5171197">
                  <a:moveTo>
                    <a:pt x="0" y="5171197"/>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782262" y="5717344"/>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782262" y="5527227"/>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782262" y="5337109"/>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782262" y="5146992"/>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782262" y="4956874"/>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782262" y="4766756"/>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782262" y="4576639"/>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782262" y="4386521"/>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782262" y="4196404"/>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782262" y="4006286"/>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782262" y="3816169"/>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782262" y="3626051"/>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782262" y="3435934"/>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782262" y="3245816"/>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782262" y="3055699"/>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782262" y="2865581"/>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782262" y="2675463"/>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782262" y="2485346"/>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1782262" y="2295228"/>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782262" y="2105111"/>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782262" y="1914993"/>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782262" y="1724876"/>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1782262" y="1534758"/>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1782262" y="1344641"/>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1782262" y="1154523"/>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1782262" y="964405"/>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782262" y="774288"/>
              <a:ext cx="6476124" cy="0"/>
            </a:xfrm>
            <a:custGeom>
              <a:avLst/>
              <a:gdLst/>
              <a:ahLst/>
              <a:cxnLst/>
              <a:rect l="0" t="0" r="0" b="0"/>
              <a:pathLst>
                <a:path w="6476124">
                  <a:moveTo>
                    <a:pt x="0" y="0"/>
                  </a:moveTo>
                  <a:lnTo>
                    <a:pt x="6476124" y="0"/>
                  </a:lnTo>
                  <a:lnTo>
                    <a:pt x="6476124"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2076632"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354847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5020325"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6492171"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964018" y="660217"/>
              <a:ext cx="0" cy="5171197"/>
            </a:xfrm>
            <a:custGeom>
              <a:avLst/>
              <a:gdLst/>
              <a:ahLst/>
              <a:cxnLst/>
              <a:rect l="0" t="0" r="0" b="0"/>
              <a:pathLst>
                <a:path h="5171197">
                  <a:moveTo>
                    <a:pt x="0" y="517119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7787396" y="774288"/>
              <a:ext cx="117747" cy="0"/>
            </a:xfrm>
            <a:custGeom>
              <a:avLst/>
              <a:gdLst/>
              <a:ahLst/>
              <a:cxnLst/>
              <a:rect l="0" t="0" r="0" b="0"/>
              <a:pathLst>
                <a:path w="117747">
                  <a:moveTo>
                    <a:pt x="0" y="0"/>
                  </a:moveTo>
                  <a:lnTo>
                    <a:pt x="0" y="0"/>
                  </a:lnTo>
                  <a:lnTo>
                    <a:pt x="0" y="0"/>
                  </a:lnTo>
                  <a:lnTo>
                    <a:pt x="117747" y="0"/>
                  </a:lnTo>
                  <a:lnTo>
                    <a:pt x="117747" y="0"/>
                  </a:lnTo>
                  <a:lnTo>
                    <a:pt x="117747" y="0"/>
                  </a:lnTo>
                  <a:lnTo>
                    <a:pt x="117747" y="0"/>
                  </a:lnTo>
                </a:path>
              </a:pathLst>
            </a:custGeom>
            <a:ln w="108405" cap="flat">
              <a:solidFill>
                <a:srgbClr val="E8E8E8">
                  <a:alpha val="100000"/>
                </a:srgbClr>
              </a:solidFill>
              <a:prstDash val="solid"/>
              <a:round/>
            </a:ln>
          </p:spPr>
          <p:txBody>
            <a:bodyPr/>
            <a:lstStyle/>
            <a:p>
              <a:endParaRPr/>
            </a:p>
          </p:txBody>
        </p:sp>
        <p:sp>
          <p:nvSpPr>
            <p:cNvPr id="41" name="pl41"/>
            <p:cNvSpPr/>
            <p:nvPr/>
          </p:nvSpPr>
          <p:spPr>
            <a:xfrm>
              <a:off x="7905144" y="964405"/>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42" name="pl42"/>
            <p:cNvSpPr/>
            <p:nvPr/>
          </p:nvSpPr>
          <p:spPr>
            <a:xfrm>
              <a:off x="7905144" y="1154523"/>
              <a:ext cx="0" cy="0"/>
            </a:xfrm>
            <a:custGeom>
              <a:avLst/>
              <a:gdLst/>
              <a:ahLst/>
              <a:cxnLst/>
              <a:rect l="0" t="0" r="0" b="0"/>
              <a:pathLst>
                <a:path>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a:endParaRPr/>
            </a:p>
          </p:txBody>
        </p:sp>
        <p:sp>
          <p:nvSpPr>
            <p:cNvPr id="43" name="pl43"/>
            <p:cNvSpPr/>
            <p:nvPr/>
          </p:nvSpPr>
          <p:spPr>
            <a:xfrm>
              <a:off x="6904288" y="1344641"/>
              <a:ext cx="941981" cy="0"/>
            </a:xfrm>
            <a:custGeom>
              <a:avLst/>
              <a:gdLst/>
              <a:ahLst/>
              <a:cxnLst/>
              <a:rect l="0" t="0" r="0" b="0"/>
              <a:pathLst>
                <a:path w="941981">
                  <a:moveTo>
                    <a:pt x="0" y="0"/>
                  </a:moveTo>
                  <a:lnTo>
                    <a:pt x="353243" y="0"/>
                  </a:lnTo>
                  <a:lnTo>
                    <a:pt x="412117" y="0"/>
                  </a:lnTo>
                  <a:lnTo>
                    <a:pt x="765360" y="0"/>
                  </a:lnTo>
                  <a:lnTo>
                    <a:pt x="883107" y="0"/>
                  </a:lnTo>
                  <a:lnTo>
                    <a:pt x="941981" y="0"/>
                  </a:lnTo>
                  <a:lnTo>
                    <a:pt x="941981" y="0"/>
                  </a:lnTo>
                </a:path>
              </a:pathLst>
            </a:custGeom>
            <a:ln w="108405" cap="flat">
              <a:solidFill>
                <a:srgbClr val="E8E8E8">
                  <a:alpha val="100000"/>
                </a:srgbClr>
              </a:solidFill>
              <a:prstDash val="solid"/>
              <a:round/>
            </a:ln>
          </p:spPr>
          <p:txBody>
            <a:bodyPr/>
            <a:lstStyle/>
            <a:p>
              <a:endParaRPr/>
            </a:p>
          </p:txBody>
        </p:sp>
        <p:sp>
          <p:nvSpPr>
            <p:cNvPr id="44" name="pl44"/>
            <p:cNvSpPr/>
            <p:nvPr/>
          </p:nvSpPr>
          <p:spPr>
            <a:xfrm>
              <a:off x="7610774" y="1534758"/>
              <a:ext cx="235495" cy="0"/>
            </a:xfrm>
            <a:custGeom>
              <a:avLst/>
              <a:gdLst/>
              <a:ahLst/>
              <a:cxnLst/>
              <a:rect l="0" t="0" r="0" b="0"/>
              <a:pathLst>
                <a:path w="235495">
                  <a:moveTo>
                    <a:pt x="0" y="0"/>
                  </a:moveTo>
                  <a:lnTo>
                    <a:pt x="58873" y="0"/>
                  </a:lnTo>
                  <a:lnTo>
                    <a:pt x="117747" y="0"/>
                  </a:lnTo>
                  <a:lnTo>
                    <a:pt x="117747" y="0"/>
                  </a:lnTo>
                  <a:lnTo>
                    <a:pt x="176621" y="0"/>
                  </a:lnTo>
                  <a:lnTo>
                    <a:pt x="176621" y="0"/>
                  </a:lnTo>
                  <a:lnTo>
                    <a:pt x="235495" y="0"/>
                  </a:lnTo>
                </a:path>
              </a:pathLst>
            </a:custGeom>
            <a:ln w="108405" cap="flat">
              <a:solidFill>
                <a:srgbClr val="E8E8E8">
                  <a:alpha val="100000"/>
                </a:srgbClr>
              </a:solidFill>
              <a:prstDash val="solid"/>
              <a:round/>
            </a:ln>
          </p:spPr>
          <p:txBody>
            <a:bodyPr/>
            <a:lstStyle/>
            <a:p>
              <a:endParaRPr/>
            </a:p>
          </p:txBody>
        </p:sp>
        <p:sp>
          <p:nvSpPr>
            <p:cNvPr id="45" name="pl45"/>
            <p:cNvSpPr/>
            <p:nvPr/>
          </p:nvSpPr>
          <p:spPr>
            <a:xfrm>
              <a:off x="7375279" y="1724876"/>
              <a:ext cx="470990" cy="0"/>
            </a:xfrm>
            <a:custGeom>
              <a:avLst/>
              <a:gdLst/>
              <a:ahLst/>
              <a:cxnLst/>
              <a:rect l="0" t="0" r="0" b="0"/>
              <a:pathLst>
                <a:path w="470990">
                  <a:moveTo>
                    <a:pt x="0" y="0"/>
                  </a:moveTo>
                  <a:lnTo>
                    <a:pt x="176621" y="0"/>
                  </a:lnTo>
                  <a:lnTo>
                    <a:pt x="176621" y="0"/>
                  </a:lnTo>
                  <a:lnTo>
                    <a:pt x="353243" y="0"/>
                  </a:lnTo>
                  <a:lnTo>
                    <a:pt x="412117" y="0"/>
                  </a:lnTo>
                  <a:lnTo>
                    <a:pt x="412117" y="0"/>
                  </a:lnTo>
                  <a:lnTo>
                    <a:pt x="470990" y="0"/>
                  </a:lnTo>
                </a:path>
              </a:pathLst>
            </a:custGeom>
            <a:ln w="108405" cap="flat">
              <a:solidFill>
                <a:srgbClr val="E8E8E8">
                  <a:alpha val="100000"/>
                </a:srgbClr>
              </a:solidFill>
              <a:prstDash val="solid"/>
              <a:round/>
            </a:ln>
          </p:spPr>
          <p:txBody>
            <a:bodyPr/>
            <a:lstStyle/>
            <a:p>
              <a:endParaRPr/>
            </a:p>
          </p:txBody>
        </p:sp>
        <p:sp>
          <p:nvSpPr>
            <p:cNvPr id="46" name="pl46"/>
            <p:cNvSpPr/>
            <p:nvPr/>
          </p:nvSpPr>
          <p:spPr>
            <a:xfrm>
              <a:off x="5667937" y="1914993"/>
              <a:ext cx="2237206" cy="0"/>
            </a:xfrm>
            <a:custGeom>
              <a:avLst/>
              <a:gdLst/>
              <a:ahLst/>
              <a:cxnLst/>
              <a:rect l="0" t="0" r="0" b="0"/>
              <a:pathLst>
                <a:path w="2237206">
                  <a:moveTo>
                    <a:pt x="0" y="0"/>
                  </a:moveTo>
                  <a:lnTo>
                    <a:pt x="765360" y="0"/>
                  </a:lnTo>
                  <a:lnTo>
                    <a:pt x="1354098" y="0"/>
                  </a:lnTo>
                  <a:lnTo>
                    <a:pt x="1530720" y="0"/>
                  </a:lnTo>
                  <a:lnTo>
                    <a:pt x="2060585" y="0"/>
                  </a:lnTo>
                  <a:lnTo>
                    <a:pt x="2237206" y="0"/>
                  </a:lnTo>
                  <a:lnTo>
                    <a:pt x="2237206" y="0"/>
                  </a:lnTo>
                </a:path>
              </a:pathLst>
            </a:custGeom>
            <a:ln w="108405" cap="flat">
              <a:solidFill>
                <a:srgbClr val="E8E8E8">
                  <a:alpha val="100000"/>
                </a:srgbClr>
              </a:solidFill>
              <a:prstDash val="solid"/>
              <a:round/>
            </a:ln>
          </p:spPr>
          <p:txBody>
            <a:bodyPr/>
            <a:lstStyle/>
            <a:p>
              <a:endParaRPr/>
            </a:p>
          </p:txBody>
        </p:sp>
        <p:sp>
          <p:nvSpPr>
            <p:cNvPr id="47" name="pl47"/>
            <p:cNvSpPr/>
            <p:nvPr/>
          </p:nvSpPr>
          <p:spPr>
            <a:xfrm>
              <a:off x="7669648" y="2105111"/>
              <a:ext cx="235495" cy="0"/>
            </a:xfrm>
            <a:custGeom>
              <a:avLst/>
              <a:gdLst/>
              <a:ahLst/>
              <a:cxnLst/>
              <a:rect l="0" t="0" r="0" b="0"/>
              <a:pathLst>
                <a:path w="235495">
                  <a:moveTo>
                    <a:pt x="0" y="0"/>
                  </a:moveTo>
                  <a:lnTo>
                    <a:pt x="0" y="0"/>
                  </a:lnTo>
                  <a:lnTo>
                    <a:pt x="0" y="0"/>
                  </a:lnTo>
                  <a:lnTo>
                    <a:pt x="235495" y="0"/>
                  </a:lnTo>
                  <a:lnTo>
                    <a:pt x="235495" y="0"/>
                  </a:lnTo>
                  <a:lnTo>
                    <a:pt x="235495" y="0"/>
                  </a:lnTo>
                  <a:lnTo>
                    <a:pt x="235495" y="0"/>
                  </a:lnTo>
                </a:path>
              </a:pathLst>
            </a:custGeom>
            <a:ln w="108405" cap="flat">
              <a:solidFill>
                <a:srgbClr val="E8E8E8">
                  <a:alpha val="100000"/>
                </a:srgbClr>
              </a:solidFill>
              <a:prstDash val="solid"/>
              <a:round/>
            </a:ln>
          </p:spPr>
          <p:txBody>
            <a:bodyPr/>
            <a:lstStyle/>
            <a:p>
              <a:endParaRPr/>
            </a:p>
          </p:txBody>
        </p:sp>
        <p:sp>
          <p:nvSpPr>
            <p:cNvPr id="48" name="pl48"/>
            <p:cNvSpPr/>
            <p:nvPr/>
          </p:nvSpPr>
          <p:spPr>
            <a:xfrm>
              <a:off x="7669648" y="2295228"/>
              <a:ext cx="117747" cy="0"/>
            </a:xfrm>
            <a:custGeom>
              <a:avLst/>
              <a:gdLst/>
              <a:ahLst/>
              <a:cxnLst/>
              <a:rect l="0" t="0" r="0" b="0"/>
              <a:pathLst>
                <a:path w="117747">
                  <a:moveTo>
                    <a:pt x="0" y="0"/>
                  </a:moveTo>
                  <a:lnTo>
                    <a:pt x="0" y="0"/>
                  </a:lnTo>
                  <a:lnTo>
                    <a:pt x="58873" y="0"/>
                  </a:lnTo>
                  <a:lnTo>
                    <a:pt x="58873" y="0"/>
                  </a:lnTo>
                  <a:lnTo>
                    <a:pt x="58873" y="0"/>
                  </a:lnTo>
                  <a:lnTo>
                    <a:pt x="58873" y="0"/>
                  </a:lnTo>
                  <a:lnTo>
                    <a:pt x="117747" y="0"/>
                  </a:lnTo>
                </a:path>
              </a:pathLst>
            </a:custGeom>
            <a:ln w="108405" cap="flat">
              <a:solidFill>
                <a:srgbClr val="E8E8E8">
                  <a:alpha val="100000"/>
                </a:srgbClr>
              </a:solidFill>
              <a:prstDash val="solid"/>
              <a:round/>
            </a:ln>
          </p:spPr>
          <p:txBody>
            <a:bodyPr/>
            <a:lstStyle/>
            <a:p>
              <a:endParaRPr/>
            </a:p>
          </p:txBody>
        </p:sp>
        <p:sp>
          <p:nvSpPr>
            <p:cNvPr id="49" name="pl49"/>
            <p:cNvSpPr/>
            <p:nvPr/>
          </p:nvSpPr>
          <p:spPr>
            <a:xfrm>
              <a:off x="7669648" y="2485346"/>
              <a:ext cx="235495" cy="0"/>
            </a:xfrm>
            <a:custGeom>
              <a:avLst/>
              <a:gdLst/>
              <a:ahLst/>
              <a:cxnLst/>
              <a:rect l="0" t="0" r="0" b="0"/>
              <a:pathLst>
                <a:path w="235495">
                  <a:moveTo>
                    <a:pt x="0" y="0"/>
                  </a:moveTo>
                  <a:lnTo>
                    <a:pt x="235495" y="0"/>
                  </a:lnTo>
                  <a:lnTo>
                    <a:pt x="235495" y="0"/>
                  </a:lnTo>
                  <a:lnTo>
                    <a:pt x="235495" y="0"/>
                  </a:lnTo>
                  <a:lnTo>
                    <a:pt x="235495" y="0"/>
                  </a:lnTo>
                  <a:lnTo>
                    <a:pt x="235495" y="0"/>
                  </a:lnTo>
                  <a:lnTo>
                    <a:pt x="235495" y="0"/>
                  </a:lnTo>
                </a:path>
              </a:pathLst>
            </a:custGeom>
            <a:ln w="108405" cap="flat">
              <a:solidFill>
                <a:srgbClr val="E8E8E8">
                  <a:alpha val="100000"/>
                </a:srgbClr>
              </a:solidFill>
              <a:prstDash val="solid"/>
              <a:round/>
            </a:ln>
          </p:spPr>
          <p:txBody>
            <a:bodyPr/>
            <a:lstStyle/>
            <a:p>
              <a:endParaRPr/>
            </a:p>
          </p:txBody>
        </p:sp>
        <p:sp>
          <p:nvSpPr>
            <p:cNvPr id="50" name="pl50"/>
            <p:cNvSpPr/>
            <p:nvPr/>
          </p:nvSpPr>
          <p:spPr>
            <a:xfrm>
              <a:off x="7551901" y="2675463"/>
              <a:ext cx="235495" cy="0"/>
            </a:xfrm>
            <a:custGeom>
              <a:avLst/>
              <a:gdLst/>
              <a:ahLst/>
              <a:cxnLst/>
              <a:rect l="0" t="0" r="0" b="0"/>
              <a:pathLst>
                <a:path w="235495">
                  <a:moveTo>
                    <a:pt x="0" y="0"/>
                  </a:moveTo>
                  <a:lnTo>
                    <a:pt x="0" y="0"/>
                  </a:lnTo>
                  <a:lnTo>
                    <a:pt x="58873" y="0"/>
                  </a:lnTo>
                  <a:lnTo>
                    <a:pt x="176621" y="0"/>
                  </a:lnTo>
                  <a:lnTo>
                    <a:pt x="176621" y="0"/>
                  </a:lnTo>
                  <a:lnTo>
                    <a:pt x="176621" y="0"/>
                  </a:lnTo>
                  <a:lnTo>
                    <a:pt x="235495" y="0"/>
                  </a:lnTo>
                </a:path>
              </a:pathLst>
            </a:custGeom>
            <a:ln w="108405" cap="flat">
              <a:solidFill>
                <a:srgbClr val="E8E8E8">
                  <a:alpha val="100000"/>
                </a:srgbClr>
              </a:solidFill>
              <a:prstDash val="solid"/>
              <a:round/>
            </a:ln>
          </p:spPr>
          <p:txBody>
            <a:bodyPr/>
            <a:lstStyle/>
            <a:p>
              <a:endParaRPr/>
            </a:p>
          </p:txBody>
        </p:sp>
        <p:sp>
          <p:nvSpPr>
            <p:cNvPr id="51" name="pl51"/>
            <p:cNvSpPr/>
            <p:nvPr/>
          </p:nvSpPr>
          <p:spPr>
            <a:xfrm>
              <a:off x="7551901" y="2865581"/>
              <a:ext cx="176621" cy="0"/>
            </a:xfrm>
            <a:custGeom>
              <a:avLst/>
              <a:gdLst/>
              <a:ahLst/>
              <a:cxnLst/>
              <a:rect l="0" t="0" r="0" b="0"/>
              <a:pathLst>
                <a:path w="176621">
                  <a:moveTo>
                    <a:pt x="0" y="0"/>
                  </a:moveTo>
                  <a:lnTo>
                    <a:pt x="0" y="0"/>
                  </a:lnTo>
                  <a:lnTo>
                    <a:pt x="0" y="0"/>
                  </a:lnTo>
                  <a:lnTo>
                    <a:pt x="0" y="0"/>
                  </a:lnTo>
                  <a:lnTo>
                    <a:pt x="0" y="0"/>
                  </a:lnTo>
                  <a:lnTo>
                    <a:pt x="176621" y="0"/>
                  </a:lnTo>
                  <a:lnTo>
                    <a:pt x="176621" y="0"/>
                  </a:lnTo>
                </a:path>
              </a:pathLst>
            </a:custGeom>
            <a:ln w="108405" cap="flat">
              <a:solidFill>
                <a:srgbClr val="E8E8E8">
                  <a:alpha val="100000"/>
                </a:srgbClr>
              </a:solidFill>
              <a:prstDash val="solid"/>
              <a:round/>
            </a:ln>
          </p:spPr>
          <p:txBody>
            <a:bodyPr/>
            <a:lstStyle/>
            <a:p>
              <a:endParaRPr/>
            </a:p>
          </p:txBody>
        </p:sp>
        <p:sp>
          <p:nvSpPr>
            <p:cNvPr id="52" name="pl52"/>
            <p:cNvSpPr/>
            <p:nvPr/>
          </p:nvSpPr>
          <p:spPr>
            <a:xfrm>
              <a:off x="7434153" y="3055699"/>
              <a:ext cx="470990" cy="0"/>
            </a:xfrm>
            <a:custGeom>
              <a:avLst/>
              <a:gdLst/>
              <a:ahLst/>
              <a:cxnLst/>
              <a:rect l="0" t="0" r="0" b="0"/>
              <a:pathLst>
                <a:path w="470990">
                  <a:moveTo>
                    <a:pt x="0" y="0"/>
                  </a:moveTo>
                  <a:lnTo>
                    <a:pt x="0" y="0"/>
                  </a:lnTo>
                  <a:lnTo>
                    <a:pt x="58873" y="0"/>
                  </a:lnTo>
                  <a:lnTo>
                    <a:pt x="176621" y="0"/>
                  </a:lnTo>
                  <a:lnTo>
                    <a:pt x="412117" y="0"/>
                  </a:lnTo>
                  <a:lnTo>
                    <a:pt x="412117" y="0"/>
                  </a:lnTo>
                  <a:lnTo>
                    <a:pt x="470990" y="0"/>
                  </a:lnTo>
                </a:path>
              </a:pathLst>
            </a:custGeom>
            <a:ln w="108405" cap="flat">
              <a:solidFill>
                <a:srgbClr val="E8E8E8">
                  <a:alpha val="100000"/>
                </a:srgbClr>
              </a:solidFill>
              <a:prstDash val="solid"/>
              <a:round/>
            </a:ln>
          </p:spPr>
          <p:txBody>
            <a:bodyPr/>
            <a:lstStyle/>
            <a:p>
              <a:endParaRPr/>
            </a:p>
          </p:txBody>
        </p:sp>
        <p:sp>
          <p:nvSpPr>
            <p:cNvPr id="53" name="pl53"/>
            <p:cNvSpPr/>
            <p:nvPr/>
          </p:nvSpPr>
          <p:spPr>
            <a:xfrm>
              <a:off x="6845414" y="3245816"/>
              <a:ext cx="470990" cy="0"/>
            </a:xfrm>
            <a:custGeom>
              <a:avLst/>
              <a:gdLst/>
              <a:ahLst/>
              <a:cxnLst/>
              <a:rect l="0" t="0" r="0" b="0"/>
              <a:pathLst>
                <a:path w="470990">
                  <a:moveTo>
                    <a:pt x="0" y="0"/>
                  </a:moveTo>
                  <a:lnTo>
                    <a:pt x="235495" y="0"/>
                  </a:lnTo>
                  <a:lnTo>
                    <a:pt x="235495" y="0"/>
                  </a:lnTo>
                  <a:lnTo>
                    <a:pt x="412117" y="0"/>
                  </a:lnTo>
                  <a:lnTo>
                    <a:pt x="412117" y="0"/>
                  </a:lnTo>
                  <a:lnTo>
                    <a:pt x="412117" y="0"/>
                  </a:lnTo>
                  <a:lnTo>
                    <a:pt x="470990" y="0"/>
                  </a:lnTo>
                </a:path>
              </a:pathLst>
            </a:custGeom>
            <a:ln w="108405" cap="flat">
              <a:solidFill>
                <a:srgbClr val="E8E8E8">
                  <a:alpha val="100000"/>
                </a:srgbClr>
              </a:solidFill>
              <a:prstDash val="solid"/>
              <a:round/>
            </a:ln>
          </p:spPr>
          <p:txBody>
            <a:bodyPr/>
            <a:lstStyle/>
            <a:p>
              <a:endParaRPr/>
            </a:p>
          </p:txBody>
        </p:sp>
        <p:sp>
          <p:nvSpPr>
            <p:cNvPr id="54" name="pl54"/>
            <p:cNvSpPr/>
            <p:nvPr/>
          </p:nvSpPr>
          <p:spPr>
            <a:xfrm>
              <a:off x="6727667" y="3435934"/>
              <a:ext cx="470990" cy="0"/>
            </a:xfrm>
            <a:custGeom>
              <a:avLst/>
              <a:gdLst/>
              <a:ahLst/>
              <a:cxnLst/>
              <a:rect l="0" t="0" r="0" b="0"/>
              <a:pathLst>
                <a:path w="470990">
                  <a:moveTo>
                    <a:pt x="0" y="0"/>
                  </a:moveTo>
                  <a:lnTo>
                    <a:pt x="235495" y="0"/>
                  </a:lnTo>
                  <a:lnTo>
                    <a:pt x="235495" y="0"/>
                  </a:lnTo>
                  <a:lnTo>
                    <a:pt x="235495" y="0"/>
                  </a:lnTo>
                  <a:lnTo>
                    <a:pt x="353243" y="0"/>
                  </a:lnTo>
                  <a:lnTo>
                    <a:pt x="470990" y="0"/>
                  </a:lnTo>
                  <a:lnTo>
                    <a:pt x="470990" y="0"/>
                  </a:lnTo>
                </a:path>
              </a:pathLst>
            </a:custGeom>
            <a:ln w="108405" cap="flat">
              <a:solidFill>
                <a:srgbClr val="E8E8E8">
                  <a:alpha val="100000"/>
                </a:srgbClr>
              </a:solidFill>
              <a:prstDash val="solid"/>
              <a:round/>
            </a:ln>
          </p:spPr>
          <p:txBody>
            <a:bodyPr/>
            <a:lstStyle/>
            <a:p>
              <a:endParaRPr/>
            </a:p>
          </p:txBody>
        </p:sp>
        <p:sp>
          <p:nvSpPr>
            <p:cNvPr id="55" name="pl55"/>
            <p:cNvSpPr/>
            <p:nvPr/>
          </p:nvSpPr>
          <p:spPr>
            <a:xfrm>
              <a:off x="6315549" y="3626051"/>
              <a:ext cx="1177477" cy="0"/>
            </a:xfrm>
            <a:custGeom>
              <a:avLst/>
              <a:gdLst/>
              <a:ahLst/>
              <a:cxnLst/>
              <a:rect l="0" t="0" r="0" b="0"/>
              <a:pathLst>
                <a:path w="1177477">
                  <a:moveTo>
                    <a:pt x="0" y="0"/>
                  </a:moveTo>
                  <a:lnTo>
                    <a:pt x="235495" y="0"/>
                  </a:lnTo>
                  <a:lnTo>
                    <a:pt x="588738" y="0"/>
                  </a:lnTo>
                  <a:lnTo>
                    <a:pt x="765360" y="0"/>
                  </a:lnTo>
                  <a:lnTo>
                    <a:pt x="765360" y="0"/>
                  </a:lnTo>
                  <a:lnTo>
                    <a:pt x="941981" y="0"/>
                  </a:lnTo>
                  <a:lnTo>
                    <a:pt x="1177477" y="0"/>
                  </a:lnTo>
                </a:path>
              </a:pathLst>
            </a:custGeom>
            <a:ln w="108405" cap="flat">
              <a:solidFill>
                <a:srgbClr val="E8E8E8">
                  <a:alpha val="100000"/>
                </a:srgbClr>
              </a:solidFill>
              <a:prstDash val="solid"/>
              <a:round/>
            </a:ln>
          </p:spPr>
          <p:txBody>
            <a:bodyPr/>
            <a:lstStyle/>
            <a:p>
              <a:endParaRPr/>
            </a:p>
          </p:txBody>
        </p:sp>
        <p:sp>
          <p:nvSpPr>
            <p:cNvPr id="56" name="pl56"/>
            <p:cNvSpPr/>
            <p:nvPr/>
          </p:nvSpPr>
          <p:spPr>
            <a:xfrm>
              <a:off x="6727667" y="3816169"/>
              <a:ext cx="883107" cy="0"/>
            </a:xfrm>
            <a:custGeom>
              <a:avLst/>
              <a:gdLst/>
              <a:ahLst/>
              <a:cxnLst/>
              <a:rect l="0" t="0" r="0" b="0"/>
              <a:pathLst>
                <a:path w="883107">
                  <a:moveTo>
                    <a:pt x="0" y="0"/>
                  </a:moveTo>
                  <a:lnTo>
                    <a:pt x="58873" y="0"/>
                  </a:lnTo>
                  <a:lnTo>
                    <a:pt x="176621" y="0"/>
                  </a:lnTo>
                  <a:lnTo>
                    <a:pt x="176621" y="0"/>
                  </a:lnTo>
                  <a:lnTo>
                    <a:pt x="294369" y="0"/>
                  </a:lnTo>
                  <a:lnTo>
                    <a:pt x="353243" y="0"/>
                  </a:lnTo>
                  <a:lnTo>
                    <a:pt x="883107" y="0"/>
                  </a:lnTo>
                </a:path>
              </a:pathLst>
            </a:custGeom>
            <a:ln w="108405" cap="flat">
              <a:solidFill>
                <a:srgbClr val="E8E8E8">
                  <a:alpha val="100000"/>
                </a:srgbClr>
              </a:solidFill>
              <a:prstDash val="solid"/>
              <a:round/>
            </a:ln>
          </p:spPr>
          <p:txBody>
            <a:bodyPr/>
            <a:lstStyle/>
            <a:p>
              <a:endParaRPr/>
            </a:p>
          </p:txBody>
        </p:sp>
        <p:sp>
          <p:nvSpPr>
            <p:cNvPr id="57" name="pl57"/>
            <p:cNvSpPr/>
            <p:nvPr/>
          </p:nvSpPr>
          <p:spPr>
            <a:xfrm>
              <a:off x="5844559" y="4006286"/>
              <a:ext cx="1295224" cy="0"/>
            </a:xfrm>
            <a:custGeom>
              <a:avLst/>
              <a:gdLst/>
              <a:ahLst/>
              <a:cxnLst/>
              <a:rect l="0" t="0" r="0" b="0"/>
              <a:pathLst>
                <a:path w="1295224">
                  <a:moveTo>
                    <a:pt x="0" y="0"/>
                  </a:moveTo>
                  <a:lnTo>
                    <a:pt x="294369" y="0"/>
                  </a:lnTo>
                  <a:lnTo>
                    <a:pt x="824234" y="0"/>
                  </a:lnTo>
                  <a:lnTo>
                    <a:pt x="883107" y="0"/>
                  </a:lnTo>
                  <a:lnTo>
                    <a:pt x="1000855" y="0"/>
                  </a:lnTo>
                  <a:lnTo>
                    <a:pt x="1000855" y="0"/>
                  </a:lnTo>
                  <a:lnTo>
                    <a:pt x="1295224" y="0"/>
                  </a:lnTo>
                </a:path>
              </a:pathLst>
            </a:custGeom>
            <a:ln w="108405" cap="flat">
              <a:solidFill>
                <a:srgbClr val="E8E8E8">
                  <a:alpha val="100000"/>
                </a:srgbClr>
              </a:solidFill>
              <a:prstDash val="solid"/>
              <a:round/>
            </a:ln>
          </p:spPr>
          <p:txBody>
            <a:bodyPr/>
            <a:lstStyle/>
            <a:p>
              <a:endParaRPr/>
            </a:p>
          </p:txBody>
        </p:sp>
        <p:sp>
          <p:nvSpPr>
            <p:cNvPr id="58" name="pl58"/>
            <p:cNvSpPr/>
            <p:nvPr/>
          </p:nvSpPr>
          <p:spPr>
            <a:xfrm>
              <a:off x="6021180" y="4196404"/>
              <a:ext cx="1354098" cy="0"/>
            </a:xfrm>
            <a:custGeom>
              <a:avLst/>
              <a:gdLst/>
              <a:ahLst/>
              <a:cxnLst/>
              <a:rect l="0" t="0" r="0" b="0"/>
              <a:pathLst>
                <a:path w="1354098">
                  <a:moveTo>
                    <a:pt x="0" y="0"/>
                  </a:moveTo>
                  <a:lnTo>
                    <a:pt x="58873" y="0"/>
                  </a:lnTo>
                  <a:lnTo>
                    <a:pt x="647612" y="0"/>
                  </a:lnTo>
                  <a:lnTo>
                    <a:pt x="647612" y="0"/>
                  </a:lnTo>
                  <a:lnTo>
                    <a:pt x="824234" y="0"/>
                  </a:lnTo>
                  <a:lnTo>
                    <a:pt x="824234" y="0"/>
                  </a:lnTo>
                  <a:lnTo>
                    <a:pt x="1354098" y="0"/>
                  </a:lnTo>
                </a:path>
              </a:pathLst>
            </a:custGeom>
            <a:ln w="108405" cap="flat">
              <a:solidFill>
                <a:srgbClr val="E8E8E8">
                  <a:alpha val="100000"/>
                </a:srgbClr>
              </a:solidFill>
              <a:prstDash val="solid"/>
              <a:round/>
            </a:ln>
          </p:spPr>
          <p:txBody>
            <a:bodyPr/>
            <a:lstStyle/>
            <a:p>
              <a:endParaRPr/>
            </a:p>
          </p:txBody>
        </p:sp>
        <p:sp>
          <p:nvSpPr>
            <p:cNvPr id="59" name="pl59"/>
            <p:cNvSpPr/>
            <p:nvPr/>
          </p:nvSpPr>
          <p:spPr>
            <a:xfrm>
              <a:off x="5726811" y="4386521"/>
              <a:ext cx="2001711" cy="0"/>
            </a:xfrm>
            <a:custGeom>
              <a:avLst/>
              <a:gdLst/>
              <a:ahLst/>
              <a:cxnLst/>
              <a:rect l="0" t="0" r="0" b="0"/>
              <a:pathLst>
                <a:path w="2001711">
                  <a:moveTo>
                    <a:pt x="0" y="0"/>
                  </a:moveTo>
                  <a:lnTo>
                    <a:pt x="235495" y="0"/>
                  </a:lnTo>
                  <a:lnTo>
                    <a:pt x="824234" y="0"/>
                  </a:lnTo>
                  <a:lnTo>
                    <a:pt x="1177477" y="0"/>
                  </a:lnTo>
                  <a:lnTo>
                    <a:pt x="1354098" y="0"/>
                  </a:lnTo>
                  <a:lnTo>
                    <a:pt x="1471846" y="0"/>
                  </a:lnTo>
                  <a:lnTo>
                    <a:pt x="2001711" y="0"/>
                  </a:lnTo>
                </a:path>
              </a:pathLst>
            </a:custGeom>
            <a:ln w="108405" cap="flat">
              <a:solidFill>
                <a:srgbClr val="E8E8E8">
                  <a:alpha val="100000"/>
                </a:srgbClr>
              </a:solidFill>
              <a:prstDash val="solid"/>
              <a:round/>
            </a:ln>
          </p:spPr>
          <p:txBody>
            <a:bodyPr/>
            <a:lstStyle/>
            <a:p>
              <a:endParaRPr/>
            </a:p>
          </p:txBody>
        </p:sp>
        <p:sp>
          <p:nvSpPr>
            <p:cNvPr id="60" name="pl60"/>
            <p:cNvSpPr/>
            <p:nvPr/>
          </p:nvSpPr>
          <p:spPr>
            <a:xfrm>
              <a:off x="5020325" y="4576639"/>
              <a:ext cx="1766215" cy="0"/>
            </a:xfrm>
            <a:custGeom>
              <a:avLst/>
              <a:gdLst/>
              <a:ahLst/>
              <a:cxnLst/>
              <a:rect l="0" t="0" r="0" b="0"/>
              <a:pathLst>
                <a:path w="1766215">
                  <a:moveTo>
                    <a:pt x="0" y="0"/>
                  </a:moveTo>
                  <a:lnTo>
                    <a:pt x="647612" y="0"/>
                  </a:lnTo>
                  <a:lnTo>
                    <a:pt x="941981" y="0"/>
                  </a:lnTo>
                  <a:lnTo>
                    <a:pt x="1177477" y="0"/>
                  </a:lnTo>
                  <a:lnTo>
                    <a:pt x="1412972" y="0"/>
                  </a:lnTo>
                  <a:lnTo>
                    <a:pt x="1648468" y="0"/>
                  </a:lnTo>
                  <a:lnTo>
                    <a:pt x="1766215" y="0"/>
                  </a:lnTo>
                </a:path>
              </a:pathLst>
            </a:custGeom>
            <a:ln w="108405" cap="flat">
              <a:solidFill>
                <a:srgbClr val="E8E8E8">
                  <a:alpha val="100000"/>
                </a:srgbClr>
              </a:solidFill>
              <a:prstDash val="solid"/>
              <a:round/>
            </a:ln>
          </p:spPr>
          <p:txBody>
            <a:bodyPr/>
            <a:lstStyle/>
            <a:p>
              <a:endParaRPr/>
            </a:p>
          </p:txBody>
        </p:sp>
        <p:sp>
          <p:nvSpPr>
            <p:cNvPr id="61" name="pl61"/>
            <p:cNvSpPr/>
            <p:nvPr/>
          </p:nvSpPr>
          <p:spPr>
            <a:xfrm>
              <a:off x="5844559" y="4766756"/>
              <a:ext cx="1118603" cy="0"/>
            </a:xfrm>
            <a:custGeom>
              <a:avLst/>
              <a:gdLst/>
              <a:ahLst/>
              <a:cxnLst/>
              <a:rect l="0" t="0" r="0" b="0"/>
              <a:pathLst>
                <a:path w="1118603">
                  <a:moveTo>
                    <a:pt x="0" y="0"/>
                  </a:moveTo>
                  <a:lnTo>
                    <a:pt x="470990" y="0"/>
                  </a:lnTo>
                  <a:lnTo>
                    <a:pt x="706486" y="0"/>
                  </a:lnTo>
                  <a:lnTo>
                    <a:pt x="883107" y="0"/>
                  </a:lnTo>
                  <a:lnTo>
                    <a:pt x="941981" y="0"/>
                  </a:lnTo>
                  <a:lnTo>
                    <a:pt x="1000855" y="0"/>
                  </a:lnTo>
                  <a:lnTo>
                    <a:pt x="1118603" y="0"/>
                  </a:lnTo>
                </a:path>
              </a:pathLst>
            </a:custGeom>
            <a:ln w="108405" cap="flat">
              <a:solidFill>
                <a:srgbClr val="E8E8E8">
                  <a:alpha val="100000"/>
                </a:srgbClr>
              </a:solidFill>
              <a:prstDash val="solid"/>
              <a:round/>
            </a:ln>
          </p:spPr>
          <p:txBody>
            <a:bodyPr/>
            <a:lstStyle/>
            <a:p>
              <a:endParaRPr/>
            </a:p>
          </p:txBody>
        </p:sp>
        <p:sp>
          <p:nvSpPr>
            <p:cNvPr id="62" name="pl62"/>
            <p:cNvSpPr/>
            <p:nvPr/>
          </p:nvSpPr>
          <p:spPr>
            <a:xfrm>
              <a:off x="4667081" y="4956874"/>
              <a:ext cx="2767071" cy="0"/>
            </a:xfrm>
            <a:custGeom>
              <a:avLst/>
              <a:gdLst/>
              <a:ahLst/>
              <a:cxnLst/>
              <a:rect l="0" t="0" r="0" b="0"/>
              <a:pathLst>
                <a:path w="2767071">
                  <a:moveTo>
                    <a:pt x="0" y="0"/>
                  </a:moveTo>
                  <a:lnTo>
                    <a:pt x="1589594" y="0"/>
                  </a:lnTo>
                  <a:lnTo>
                    <a:pt x="1589594" y="0"/>
                  </a:lnTo>
                  <a:lnTo>
                    <a:pt x="1707341" y="0"/>
                  </a:lnTo>
                  <a:lnTo>
                    <a:pt x="1825089" y="0"/>
                  </a:lnTo>
                  <a:lnTo>
                    <a:pt x="2354954" y="0"/>
                  </a:lnTo>
                  <a:lnTo>
                    <a:pt x="2767071" y="0"/>
                  </a:lnTo>
                </a:path>
              </a:pathLst>
            </a:custGeom>
            <a:ln w="108405" cap="flat">
              <a:solidFill>
                <a:srgbClr val="E8E8E8">
                  <a:alpha val="100000"/>
                </a:srgbClr>
              </a:solidFill>
              <a:prstDash val="solid"/>
              <a:round/>
            </a:ln>
          </p:spPr>
          <p:txBody>
            <a:bodyPr/>
            <a:lstStyle/>
            <a:p>
              <a:endParaRPr/>
            </a:p>
          </p:txBody>
        </p:sp>
        <p:sp>
          <p:nvSpPr>
            <p:cNvPr id="63" name="pl63"/>
            <p:cNvSpPr/>
            <p:nvPr/>
          </p:nvSpPr>
          <p:spPr>
            <a:xfrm>
              <a:off x="6256676" y="5146992"/>
              <a:ext cx="1589594" cy="0"/>
            </a:xfrm>
            <a:custGeom>
              <a:avLst/>
              <a:gdLst/>
              <a:ahLst/>
              <a:cxnLst/>
              <a:rect l="0" t="0" r="0" b="0"/>
              <a:pathLst>
                <a:path w="1589594">
                  <a:moveTo>
                    <a:pt x="0" y="0"/>
                  </a:moveTo>
                  <a:lnTo>
                    <a:pt x="1236351" y="0"/>
                  </a:lnTo>
                  <a:lnTo>
                    <a:pt x="1412972" y="0"/>
                  </a:lnTo>
                  <a:lnTo>
                    <a:pt x="1412972" y="0"/>
                  </a:lnTo>
                  <a:lnTo>
                    <a:pt x="1589594" y="0"/>
                  </a:lnTo>
                  <a:lnTo>
                    <a:pt x="1589594" y="0"/>
                  </a:lnTo>
                  <a:lnTo>
                    <a:pt x="1589594" y="0"/>
                  </a:lnTo>
                </a:path>
              </a:pathLst>
            </a:custGeom>
            <a:ln w="108405" cap="flat">
              <a:solidFill>
                <a:srgbClr val="E8E8E8">
                  <a:alpha val="100000"/>
                </a:srgbClr>
              </a:solidFill>
              <a:prstDash val="solid"/>
              <a:round/>
            </a:ln>
          </p:spPr>
          <p:txBody>
            <a:bodyPr/>
            <a:lstStyle/>
            <a:p>
              <a:endParaRPr/>
            </a:p>
          </p:txBody>
        </p:sp>
        <p:sp>
          <p:nvSpPr>
            <p:cNvPr id="64" name="pl64"/>
            <p:cNvSpPr/>
            <p:nvPr/>
          </p:nvSpPr>
          <p:spPr>
            <a:xfrm>
              <a:off x="5667937" y="5337109"/>
              <a:ext cx="824234" cy="0"/>
            </a:xfrm>
            <a:custGeom>
              <a:avLst/>
              <a:gdLst/>
              <a:ahLst/>
              <a:cxnLst/>
              <a:rect l="0" t="0" r="0" b="0"/>
              <a:pathLst>
                <a:path w="824234">
                  <a:moveTo>
                    <a:pt x="0" y="0"/>
                  </a:moveTo>
                  <a:lnTo>
                    <a:pt x="647612" y="0"/>
                  </a:lnTo>
                  <a:lnTo>
                    <a:pt x="647612" y="0"/>
                  </a:lnTo>
                  <a:lnTo>
                    <a:pt x="647612" y="0"/>
                  </a:lnTo>
                  <a:lnTo>
                    <a:pt x="647612" y="0"/>
                  </a:lnTo>
                  <a:lnTo>
                    <a:pt x="765360" y="0"/>
                  </a:lnTo>
                  <a:lnTo>
                    <a:pt x="824234" y="0"/>
                  </a:lnTo>
                </a:path>
              </a:pathLst>
            </a:custGeom>
            <a:ln w="108405" cap="flat">
              <a:solidFill>
                <a:srgbClr val="E8E8E8">
                  <a:alpha val="100000"/>
                </a:srgbClr>
              </a:solidFill>
              <a:prstDash val="solid"/>
              <a:round/>
            </a:ln>
          </p:spPr>
          <p:txBody>
            <a:bodyPr/>
            <a:lstStyle/>
            <a:p>
              <a:endParaRPr/>
            </a:p>
          </p:txBody>
        </p:sp>
        <p:sp>
          <p:nvSpPr>
            <p:cNvPr id="65" name="pl65"/>
            <p:cNvSpPr/>
            <p:nvPr/>
          </p:nvSpPr>
          <p:spPr>
            <a:xfrm>
              <a:off x="5314694" y="5527227"/>
              <a:ext cx="883107" cy="0"/>
            </a:xfrm>
            <a:custGeom>
              <a:avLst/>
              <a:gdLst/>
              <a:ahLst/>
              <a:cxnLst/>
              <a:rect l="0" t="0" r="0" b="0"/>
              <a:pathLst>
                <a:path w="883107">
                  <a:moveTo>
                    <a:pt x="0" y="0"/>
                  </a:moveTo>
                  <a:lnTo>
                    <a:pt x="176621" y="0"/>
                  </a:lnTo>
                  <a:lnTo>
                    <a:pt x="412117" y="0"/>
                  </a:lnTo>
                  <a:lnTo>
                    <a:pt x="470990" y="0"/>
                  </a:lnTo>
                  <a:lnTo>
                    <a:pt x="588738" y="0"/>
                  </a:lnTo>
                  <a:lnTo>
                    <a:pt x="824234" y="0"/>
                  </a:lnTo>
                  <a:lnTo>
                    <a:pt x="883107" y="0"/>
                  </a:lnTo>
                </a:path>
              </a:pathLst>
            </a:custGeom>
            <a:ln w="108405" cap="flat">
              <a:solidFill>
                <a:srgbClr val="E8E8E8">
                  <a:alpha val="100000"/>
                </a:srgbClr>
              </a:solidFill>
              <a:prstDash val="solid"/>
              <a:round/>
            </a:ln>
          </p:spPr>
          <p:txBody>
            <a:bodyPr/>
            <a:lstStyle/>
            <a:p>
              <a:endParaRPr/>
            </a:p>
          </p:txBody>
        </p:sp>
        <p:sp>
          <p:nvSpPr>
            <p:cNvPr id="66" name="pl66"/>
            <p:cNvSpPr/>
            <p:nvPr/>
          </p:nvSpPr>
          <p:spPr>
            <a:xfrm>
              <a:off x="4137217" y="5717344"/>
              <a:ext cx="1000855" cy="0"/>
            </a:xfrm>
            <a:custGeom>
              <a:avLst/>
              <a:gdLst/>
              <a:ahLst/>
              <a:cxnLst/>
              <a:rect l="0" t="0" r="0" b="0"/>
              <a:pathLst>
                <a:path w="1000855">
                  <a:moveTo>
                    <a:pt x="0" y="0"/>
                  </a:moveTo>
                  <a:lnTo>
                    <a:pt x="117747" y="0"/>
                  </a:lnTo>
                  <a:lnTo>
                    <a:pt x="353243" y="0"/>
                  </a:lnTo>
                  <a:lnTo>
                    <a:pt x="529864" y="0"/>
                  </a:lnTo>
                  <a:lnTo>
                    <a:pt x="529864" y="0"/>
                  </a:lnTo>
                  <a:lnTo>
                    <a:pt x="588738" y="0"/>
                  </a:lnTo>
                  <a:lnTo>
                    <a:pt x="1000855" y="0"/>
                  </a:lnTo>
                </a:path>
              </a:pathLst>
            </a:custGeom>
            <a:ln w="108405" cap="flat">
              <a:solidFill>
                <a:srgbClr val="E8E8E8">
                  <a:alpha val="100000"/>
                </a:srgbClr>
              </a:solidFill>
              <a:prstDash val="solid"/>
              <a:round/>
            </a:ln>
          </p:spPr>
          <p:txBody>
            <a:bodyPr/>
            <a:lstStyle/>
            <a:p>
              <a:endParaRPr/>
            </a:p>
          </p:txBody>
        </p:sp>
        <p:sp>
          <p:nvSpPr>
            <p:cNvPr id="67" name="pt67"/>
            <p:cNvSpPr/>
            <p:nvPr/>
          </p:nvSpPr>
          <p:spPr>
            <a:xfrm>
              <a:off x="778289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900644"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900644"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78289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78289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900644"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7900644"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194157"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6958662"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6958662"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6958662"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6723167"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076410"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194157"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900644"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900644"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7900644"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7900644"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7665148"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7665148"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7665148"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900644"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7194157"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6428797"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5663437"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017536"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7900644"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7724022"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7900644"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7900644"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7900644"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7900644"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7900644"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7900644"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7900644"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7606274"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7488527"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7841770"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7900644"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7841770"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7429653"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7429653"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7253031"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6546545"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6311049"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7488527"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6899788"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7076410"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7076410"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7606274"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6899788"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6782040"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7076410"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6723167"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6899788"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7017536"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6193302"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5781185"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5722311"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5898932"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6134428"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5310194"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5486815"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7782896"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7665148"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7724022"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7724022"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7724022"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7724022"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7665148"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7076410"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7311905"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076410"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6840914"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7253031"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7253031"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7253031"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6664293"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6723167"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5840059"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6134428"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135284"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6840914"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6840914"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7841770"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778289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7665148"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7606274"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7724022"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7724022"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778289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7017536"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7429653"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4662581"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6487671"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6369923"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6252176"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6252176"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7665148"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7841770"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7841770"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7841770"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7665148"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7488527"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6252176"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pt172"/>
            <p:cNvSpPr/>
            <p:nvPr/>
          </p:nvSpPr>
          <p:spPr>
            <a:xfrm>
              <a:off x="7900644"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3" name="pt173"/>
            <p:cNvSpPr/>
            <p:nvPr/>
          </p:nvSpPr>
          <p:spPr>
            <a:xfrm>
              <a:off x="7900644"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4" name="pt174"/>
            <p:cNvSpPr/>
            <p:nvPr/>
          </p:nvSpPr>
          <p:spPr>
            <a:xfrm>
              <a:off x="7900644"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5" name="pt175"/>
            <p:cNvSpPr/>
            <p:nvPr/>
          </p:nvSpPr>
          <p:spPr>
            <a:xfrm>
              <a:off x="7900644"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6" name="pt176"/>
            <p:cNvSpPr/>
            <p:nvPr/>
          </p:nvSpPr>
          <p:spPr>
            <a:xfrm>
              <a:off x="7900644"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7" name="pt177"/>
            <p:cNvSpPr/>
            <p:nvPr/>
          </p:nvSpPr>
          <p:spPr>
            <a:xfrm>
              <a:off x="7900644"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8" name="pt178"/>
            <p:cNvSpPr/>
            <p:nvPr/>
          </p:nvSpPr>
          <p:spPr>
            <a:xfrm>
              <a:off x="7900644"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9" name="pt179"/>
            <p:cNvSpPr/>
            <p:nvPr/>
          </p:nvSpPr>
          <p:spPr>
            <a:xfrm>
              <a:off x="7782896"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0" name="pt180"/>
            <p:cNvSpPr/>
            <p:nvPr/>
          </p:nvSpPr>
          <p:spPr>
            <a:xfrm>
              <a:off x="7547401"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1" name="pt181"/>
            <p:cNvSpPr/>
            <p:nvPr/>
          </p:nvSpPr>
          <p:spPr>
            <a:xfrm>
              <a:off x="7547401"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2" name="pt182"/>
            <p:cNvSpPr/>
            <p:nvPr/>
          </p:nvSpPr>
          <p:spPr>
            <a:xfrm>
              <a:off x="7724022"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3" name="pt183"/>
            <p:cNvSpPr/>
            <p:nvPr/>
          </p:nvSpPr>
          <p:spPr>
            <a:xfrm>
              <a:off x="7724022"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4" name="pt184"/>
            <p:cNvSpPr/>
            <p:nvPr/>
          </p:nvSpPr>
          <p:spPr>
            <a:xfrm>
              <a:off x="7724022"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5" name="pt185"/>
            <p:cNvSpPr/>
            <p:nvPr/>
          </p:nvSpPr>
          <p:spPr>
            <a:xfrm>
              <a:off x="7606274"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6" name="pt186"/>
            <p:cNvSpPr/>
            <p:nvPr/>
          </p:nvSpPr>
          <p:spPr>
            <a:xfrm>
              <a:off x="4250464"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7" name="pt187"/>
            <p:cNvSpPr/>
            <p:nvPr/>
          </p:nvSpPr>
          <p:spPr>
            <a:xfrm>
              <a:off x="4662581"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8" name="pt188"/>
            <p:cNvSpPr/>
            <p:nvPr/>
          </p:nvSpPr>
          <p:spPr>
            <a:xfrm>
              <a:off x="4132717"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89" name="pt189"/>
            <p:cNvSpPr/>
            <p:nvPr/>
          </p:nvSpPr>
          <p:spPr>
            <a:xfrm>
              <a:off x="4485960"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0" name="pt190"/>
            <p:cNvSpPr/>
            <p:nvPr/>
          </p:nvSpPr>
          <p:spPr>
            <a:xfrm>
              <a:off x="5133572"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1" name="pt191"/>
            <p:cNvSpPr/>
            <p:nvPr/>
          </p:nvSpPr>
          <p:spPr>
            <a:xfrm>
              <a:off x="4662581"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2" name="pt192"/>
            <p:cNvSpPr/>
            <p:nvPr/>
          </p:nvSpPr>
          <p:spPr>
            <a:xfrm>
              <a:off x="4721455"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3" name="pt193"/>
            <p:cNvSpPr/>
            <p:nvPr/>
          </p:nvSpPr>
          <p:spPr>
            <a:xfrm>
              <a:off x="6958662"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4" name="pt194"/>
            <p:cNvSpPr/>
            <p:nvPr/>
          </p:nvSpPr>
          <p:spPr>
            <a:xfrm>
              <a:off x="6723167"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5" name="pt195"/>
            <p:cNvSpPr/>
            <p:nvPr/>
          </p:nvSpPr>
          <p:spPr>
            <a:xfrm>
              <a:off x="5840059"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6" name="pt196"/>
            <p:cNvSpPr/>
            <p:nvPr/>
          </p:nvSpPr>
          <p:spPr>
            <a:xfrm>
              <a:off x="6546545"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7" name="pt197"/>
            <p:cNvSpPr/>
            <p:nvPr/>
          </p:nvSpPr>
          <p:spPr>
            <a:xfrm>
              <a:off x="6840914"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8" name="pt198"/>
            <p:cNvSpPr/>
            <p:nvPr/>
          </p:nvSpPr>
          <p:spPr>
            <a:xfrm>
              <a:off x="6782040"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9" name="pt199"/>
            <p:cNvSpPr/>
            <p:nvPr/>
          </p:nvSpPr>
          <p:spPr>
            <a:xfrm>
              <a:off x="6311049"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0" name="pt200"/>
            <p:cNvSpPr/>
            <p:nvPr/>
          </p:nvSpPr>
          <p:spPr>
            <a:xfrm>
              <a:off x="7724022"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1" name="pt201"/>
            <p:cNvSpPr/>
            <p:nvPr/>
          </p:nvSpPr>
          <p:spPr>
            <a:xfrm>
              <a:off x="5957806"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2" name="pt202"/>
            <p:cNvSpPr/>
            <p:nvPr/>
          </p:nvSpPr>
          <p:spPr>
            <a:xfrm>
              <a:off x="5722311"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3" name="pt203"/>
            <p:cNvSpPr/>
            <p:nvPr/>
          </p:nvSpPr>
          <p:spPr>
            <a:xfrm>
              <a:off x="6899788"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4" name="pt204"/>
            <p:cNvSpPr/>
            <p:nvPr/>
          </p:nvSpPr>
          <p:spPr>
            <a:xfrm>
              <a:off x="7194157"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5" name="pt205"/>
            <p:cNvSpPr/>
            <p:nvPr/>
          </p:nvSpPr>
          <p:spPr>
            <a:xfrm>
              <a:off x="7076410"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6" name="pt206"/>
            <p:cNvSpPr/>
            <p:nvPr/>
          </p:nvSpPr>
          <p:spPr>
            <a:xfrm>
              <a:off x="6546545"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7" name="pt207"/>
            <p:cNvSpPr/>
            <p:nvPr/>
          </p:nvSpPr>
          <p:spPr>
            <a:xfrm>
              <a:off x="6840914"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8" name="pt208"/>
            <p:cNvSpPr/>
            <p:nvPr/>
          </p:nvSpPr>
          <p:spPr>
            <a:xfrm>
              <a:off x="6840914"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9" name="pt209"/>
            <p:cNvSpPr/>
            <p:nvPr/>
          </p:nvSpPr>
          <p:spPr>
            <a:xfrm>
              <a:off x="6016680"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0" name="pt210"/>
            <p:cNvSpPr/>
            <p:nvPr/>
          </p:nvSpPr>
          <p:spPr>
            <a:xfrm>
              <a:off x="7370779"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1" name="pt211"/>
            <p:cNvSpPr/>
            <p:nvPr/>
          </p:nvSpPr>
          <p:spPr>
            <a:xfrm>
              <a:off x="6075554"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2" name="pt212"/>
            <p:cNvSpPr/>
            <p:nvPr/>
          </p:nvSpPr>
          <p:spPr>
            <a:xfrm>
              <a:off x="6664293"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3" name="pt213"/>
            <p:cNvSpPr/>
            <p:nvPr/>
          </p:nvSpPr>
          <p:spPr>
            <a:xfrm>
              <a:off x="6664293"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4" name="pt214"/>
            <p:cNvSpPr/>
            <p:nvPr/>
          </p:nvSpPr>
          <p:spPr>
            <a:xfrm>
              <a:off x="7724022"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5" name="pt215"/>
            <p:cNvSpPr/>
            <p:nvPr/>
          </p:nvSpPr>
          <p:spPr>
            <a:xfrm>
              <a:off x="7724022"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6" name="pt216"/>
            <p:cNvSpPr/>
            <p:nvPr/>
          </p:nvSpPr>
          <p:spPr>
            <a:xfrm>
              <a:off x="7547401"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7" name="pt217"/>
            <p:cNvSpPr/>
            <p:nvPr/>
          </p:nvSpPr>
          <p:spPr>
            <a:xfrm>
              <a:off x="7547401"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8" name="pt218"/>
            <p:cNvSpPr/>
            <p:nvPr/>
          </p:nvSpPr>
          <p:spPr>
            <a:xfrm>
              <a:off x="7547401"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9" name="pt219"/>
            <p:cNvSpPr/>
            <p:nvPr/>
          </p:nvSpPr>
          <p:spPr>
            <a:xfrm>
              <a:off x="7547401"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0" name="pt220"/>
            <p:cNvSpPr/>
            <p:nvPr/>
          </p:nvSpPr>
          <p:spPr>
            <a:xfrm>
              <a:off x="7547401"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1" name="pt221"/>
            <p:cNvSpPr/>
            <p:nvPr/>
          </p:nvSpPr>
          <p:spPr>
            <a:xfrm>
              <a:off x="6487671"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2" name="pt222"/>
            <p:cNvSpPr/>
            <p:nvPr/>
          </p:nvSpPr>
          <p:spPr>
            <a:xfrm>
              <a:off x="6428797"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3" name="pt223"/>
            <p:cNvSpPr/>
            <p:nvPr/>
          </p:nvSpPr>
          <p:spPr>
            <a:xfrm>
              <a:off x="6311049"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4" name="pt224"/>
            <p:cNvSpPr/>
            <p:nvPr/>
          </p:nvSpPr>
          <p:spPr>
            <a:xfrm>
              <a:off x="6311049"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5" name="pt225"/>
            <p:cNvSpPr/>
            <p:nvPr/>
          </p:nvSpPr>
          <p:spPr>
            <a:xfrm>
              <a:off x="6311049"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6" name="pt226"/>
            <p:cNvSpPr/>
            <p:nvPr/>
          </p:nvSpPr>
          <p:spPr>
            <a:xfrm>
              <a:off x="6311049"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7" name="pt227"/>
            <p:cNvSpPr/>
            <p:nvPr/>
          </p:nvSpPr>
          <p:spPr>
            <a:xfrm>
              <a:off x="5663437"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8" name="pt228"/>
            <p:cNvSpPr/>
            <p:nvPr/>
          </p:nvSpPr>
          <p:spPr>
            <a:xfrm>
              <a:off x="7900644"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9" name="pt229"/>
            <p:cNvSpPr/>
            <p:nvPr/>
          </p:nvSpPr>
          <p:spPr>
            <a:xfrm>
              <a:off x="7900644"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0" name="pt230"/>
            <p:cNvSpPr/>
            <p:nvPr/>
          </p:nvSpPr>
          <p:spPr>
            <a:xfrm>
              <a:off x="7900644"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1" name="pt231"/>
            <p:cNvSpPr/>
            <p:nvPr/>
          </p:nvSpPr>
          <p:spPr>
            <a:xfrm>
              <a:off x="7900644"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2" name="pt232"/>
            <p:cNvSpPr/>
            <p:nvPr/>
          </p:nvSpPr>
          <p:spPr>
            <a:xfrm>
              <a:off x="7900644"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3" name="pt233"/>
            <p:cNvSpPr/>
            <p:nvPr/>
          </p:nvSpPr>
          <p:spPr>
            <a:xfrm>
              <a:off x="7900644"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4" name="pt234"/>
            <p:cNvSpPr/>
            <p:nvPr/>
          </p:nvSpPr>
          <p:spPr>
            <a:xfrm>
              <a:off x="7665148"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5" name="pt235"/>
            <p:cNvSpPr/>
            <p:nvPr/>
          </p:nvSpPr>
          <p:spPr>
            <a:xfrm>
              <a:off x="7724022"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6" name="pt236"/>
            <p:cNvSpPr/>
            <p:nvPr/>
          </p:nvSpPr>
          <p:spPr>
            <a:xfrm>
              <a:off x="7547401"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7" name="pt237"/>
            <p:cNvSpPr/>
            <p:nvPr/>
          </p:nvSpPr>
          <p:spPr>
            <a:xfrm>
              <a:off x="7547401"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8" name="pt238"/>
            <p:cNvSpPr/>
            <p:nvPr/>
          </p:nvSpPr>
          <p:spPr>
            <a:xfrm>
              <a:off x="7370779"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9" name="pt239"/>
            <p:cNvSpPr/>
            <p:nvPr/>
          </p:nvSpPr>
          <p:spPr>
            <a:xfrm>
              <a:off x="7841770"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0" name="pt240"/>
            <p:cNvSpPr/>
            <p:nvPr/>
          </p:nvSpPr>
          <p:spPr>
            <a:xfrm>
              <a:off x="7782896"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1" name="pt241"/>
            <p:cNvSpPr/>
            <p:nvPr/>
          </p:nvSpPr>
          <p:spPr>
            <a:xfrm>
              <a:off x="7782896"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2" name="pt242"/>
            <p:cNvSpPr/>
            <p:nvPr/>
          </p:nvSpPr>
          <p:spPr>
            <a:xfrm>
              <a:off x="6782040"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3" name="pt243"/>
            <p:cNvSpPr/>
            <p:nvPr/>
          </p:nvSpPr>
          <p:spPr>
            <a:xfrm>
              <a:off x="6664293"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4" name="pt244"/>
            <p:cNvSpPr/>
            <p:nvPr/>
          </p:nvSpPr>
          <p:spPr>
            <a:xfrm>
              <a:off x="5015825"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5" name="pt245"/>
            <p:cNvSpPr/>
            <p:nvPr/>
          </p:nvSpPr>
          <p:spPr>
            <a:xfrm>
              <a:off x="6193302"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6" name="pt246"/>
            <p:cNvSpPr/>
            <p:nvPr/>
          </p:nvSpPr>
          <p:spPr>
            <a:xfrm>
              <a:off x="5957806"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7" name="pt247"/>
            <p:cNvSpPr/>
            <p:nvPr/>
          </p:nvSpPr>
          <p:spPr>
            <a:xfrm>
              <a:off x="5663437"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8" name="pt248"/>
            <p:cNvSpPr/>
            <p:nvPr/>
          </p:nvSpPr>
          <p:spPr>
            <a:xfrm>
              <a:off x="6428797"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9" name="pt249"/>
            <p:cNvSpPr/>
            <p:nvPr/>
          </p:nvSpPr>
          <p:spPr>
            <a:xfrm>
              <a:off x="7665148"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0" name="pt250"/>
            <p:cNvSpPr/>
            <p:nvPr/>
          </p:nvSpPr>
          <p:spPr>
            <a:xfrm>
              <a:off x="7782896"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1" name="pt251"/>
            <p:cNvSpPr/>
            <p:nvPr/>
          </p:nvSpPr>
          <p:spPr>
            <a:xfrm>
              <a:off x="7311905"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2" name="pt252"/>
            <p:cNvSpPr/>
            <p:nvPr/>
          </p:nvSpPr>
          <p:spPr>
            <a:xfrm>
              <a:off x="7253031"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3" name="pt253"/>
            <p:cNvSpPr/>
            <p:nvPr/>
          </p:nvSpPr>
          <p:spPr>
            <a:xfrm>
              <a:off x="6899788"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4" name="pt254"/>
            <p:cNvSpPr/>
            <p:nvPr/>
          </p:nvSpPr>
          <p:spPr>
            <a:xfrm>
              <a:off x="7841770"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5" name="pt255"/>
            <p:cNvSpPr/>
            <p:nvPr/>
          </p:nvSpPr>
          <p:spPr>
            <a:xfrm>
              <a:off x="7841770"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6" name="pt256"/>
            <p:cNvSpPr/>
            <p:nvPr/>
          </p:nvSpPr>
          <p:spPr>
            <a:xfrm>
              <a:off x="7728694" y="7155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57" name="pt257"/>
            <p:cNvSpPr/>
            <p:nvPr/>
          </p:nvSpPr>
          <p:spPr>
            <a:xfrm>
              <a:off x="7846441" y="7155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58" name="pt258"/>
            <p:cNvSpPr/>
            <p:nvPr/>
          </p:nvSpPr>
          <p:spPr>
            <a:xfrm>
              <a:off x="7846441" y="7155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59" name="pt259"/>
            <p:cNvSpPr/>
            <p:nvPr/>
          </p:nvSpPr>
          <p:spPr>
            <a:xfrm>
              <a:off x="7139955" y="33772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0" name="pt260"/>
            <p:cNvSpPr/>
            <p:nvPr/>
          </p:nvSpPr>
          <p:spPr>
            <a:xfrm>
              <a:off x="7022207" y="33772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1" name="pt261"/>
            <p:cNvSpPr/>
            <p:nvPr/>
          </p:nvSpPr>
          <p:spPr>
            <a:xfrm>
              <a:off x="7139955" y="33772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2" name="pt262"/>
            <p:cNvSpPr/>
            <p:nvPr/>
          </p:nvSpPr>
          <p:spPr>
            <a:xfrm>
              <a:off x="7846441" y="20464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3" name="pt263"/>
            <p:cNvSpPr/>
            <p:nvPr/>
          </p:nvSpPr>
          <p:spPr>
            <a:xfrm>
              <a:off x="7610946" y="20464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4" name="pt264"/>
            <p:cNvSpPr/>
            <p:nvPr/>
          </p:nvSpPr>
          <p:spPr>
            <a:xfrm>
              <a:off x="7610946" y="20464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5" name="pt265"/>
            <p:cNvSpPr/>
            <p:nvPr/>
          </p:nvSpPr>
          <p:spPr>
            <a:xfrm>
              <a:off x="7846441" y="185629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6" name="pt266"/>
            <p:cNvSpPr/>
            <p:nvPr/>
          </p:nvSpPr>
          <p:spPr>
            <a:xfrm>
              <a:off x="7846441" y="185629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67" name="pt267"/>
            <p:cNvSpPr/>
            <p:nvPr/>
          </p:nvSpPr>
          <p:spPr>
            <a:xfrm>
              <a:off x="7669820" y="185629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68" name="pt268"/>
            <p:cNvSpPr/>
            <p:nvPr/>
          </p:nvSpPr>
          <p:spPr>
            <a:xfrm>
              <a:off x="7846441" y="90570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69" name="pt269"/>
            <p:cNvSpPr/>
            <p:nvPr/>
          </p:nvSpPr>
          <p:spPr>
            <a:xfrm>
              <a:off x="7846441" y="90570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0" name="pt270"/>
            <p:cNvSpPr/>
            <p:nvPr/>
          </p:nvSpPr>
          <p:spPr>
            <a:xfrm>
              <a:off x="7846441" y="90570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1" name="pt271"/>
            <p:cNvSpPr/>
            <p:nvPr/>
          </p:nvSpPr>
          <p:spPr>
            <a:xfrm>
              <a:off x="7552072" y="29969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2" name="pt272"/>
            <p:cNvSpPr/>
            <p:nvPr/>
          </p:nvSpPr>
          <p:spPr>
            <a:xfrm>
              <a:off x="7375450" y="29969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3" name="pt273"/>
            <p:cNvSpPr/>
            <p:nvPr/>
          </p:nvSpPr>
          <p:spPr>
            <a:xfrm>
              <a:off x="7375450" y="29969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4" name="pt274"/>
            <p:cNvSpPr/>
            <p:nvPr/>
          </p:nvSpPr>
          <p:spPr>
            <a:xfrm>
              <a:off x="7198829" y="35673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5" name="pt275"/>
            <p:cNvSpPr/>
            <p:nvPr/>
          </p:nvSpPr>
          <p:spPr>
            <a:xfrm>
              <a:off x="7022207" y="35673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6" name="pt276"/>
            <p:cNvSpPr/>
            <p:nvPr/>
          </p:nvSpPr>
          <p:spPr>
            <a:xfrm>
              <a:off x="7022207" y="35673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77" name="pt277"/>
            <p:cNvSpPr/>
            <p:nvPr/>
          </p:nvSpPr>
          <p:spPr>
            <a:xfrm>
              <a:off x="7552072" y="375746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8" name="pt278"/>
            <p:cNvSpPr/>
            <p:nvPr/>
          </p:nvSpPr>
          <p:spPr>
            <a:xfrm>
              <a:off x="6845586" y="375746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79" name="pt279"/>
            <p:cNvSpPr/>
            <p:nvPr/>
          </p:nvSpPr>
          <p:spPr>
            <a:xfrm>
              <a:off x="6963333" y="375746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0" name="pt280"/>
            <p:cNvSpPr/>
            <p:nvPr/>
          </p:nvSpPr>
          <p:spPr>
            <a:xfrm>
              <a:off x="6139099" y="54685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1" name="pt281"/>
            <p:cNvSpPr/>
            <p:nvPr/>
          </p:nvSpPr>
          <p:spPr>
            <a:xfrm>
              <a:off x="5255991" y="54685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2" name="pt282"/>
            <p:cNvSpPr/>
            <p:nvPr/>
          </p:nvSpPr>
          <p:spPr>
            <a:xfrm>
              <a:off x="5432613" y="54685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3" name="pt283"/>
            <p:cNvSpPr/>
            <p:nvPr/>
          </p:nvSpPr>
          <p:spPr>
            <a:xfrm>
              <a:off x="7728694" y="22365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4" name="pt284"/>
            <p:cNvSpPr/>
            <p:nvPr/>
          </p:nvSpPr>
          <p:spPr>
            <a:xfrm>
              <a:off x="7669820" y="22365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5" name="pt285"/>
            <p:cNvSpPr/>
            <p:nvPr/>
          </p:nvSpPr>
          <p:spPr>
            <a:xfrm>
              <a:off x="7610946" y="22365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6" name="pt286"/>
            <p:cNvSpPr/>
            <p:nvPr/>
          </p:nvSpPr>
          <p:spPr>
            <a:xfrm>
              <a:off x="7022207"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87" name="pt287"/>
            <p:cNvSpPr/>
            <p:nvPr/>
          </p:nvSpPr>
          <p:spPr>
            <a:xfrm>
              <a:off x="7198829"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88" name="pt288"/>
            <p:cNvSpPr/>
            <p:nvPr/>
          </p:nvSpPr>
          <p:spPr>
            <a:xfrm>
              <a:off x="7198829"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9" name="pt289"/>
            <p:cNvSpPr/>
            <p:nvPr/>
          </p:nvSpPr>
          <p:spPr>
            <a:xfrm>
              <a:off x="6610090" y="3947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0" name="pt290"/>
            <p:cNvSpPr/>
            <p:nvPr/>
          </p:nvSpPr>
          <p:spPr>
            <a:xfrm>
              <a:off x="6786712" y="3947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1" name="pt291"/>
            <p:cNvSpPr/>
            <p:nvPr/>
          </p:nvSpPr>
          <p:spPr>
            <a:xfrm>
              <a:off x="6786712" y="3947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2" name="pt292"/>
            <p:cNvSpPr/>
            <p:nvPr/>
          </p:nvSpPr>
          <p:spPr>
            <a:xfrm>
              <a:off x="7787567" y="14760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3" name="pt293"/>
            <p:cNvSpPr/>
            <p:nvPr/>
          </p:nvSpPr>
          <p:spPr>
            <a:xfrm>
              <a:off x="7669820" y="14760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4" name="pt294"/>
            <p:cNvSpPr/>
            <p:nvPr/>
          </p:nvSpPr>
          <p:spPr>
            <a:xfrm>
              <a:off x="7728694" y="14760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5" name="pt295"/>
            <p:cNvSpPr/>
            <p:nvPr/>
          </p:nvSpPr>
          <p:spPr>
            <a:xfrm>
              <a:off x="6963333" y="48981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6" name="pt296"/>
            <p:cNvSpPr/>
            <p:nvPr/>
          </p:nvSpPr>
          <p:spPr>
            <a:xfrm>
              <a:off x="6197973" y="48981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297" name="pt297"/>
            <p:cNvSpPr/>
            <p:nvPr/>
          </p:nvSpPr>
          <p:spPr>
            <a:xfrm>
              <a:off x="6197973" y="48981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98" name="pt298"/>
            <p:cNvSpPr/>
            <p:nvPr/>
          </p:nvSpPr>
          <p:spPr>
            <a:xfrm>
              <a:off x="7610946" y="50882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9" name="pt299"/>
            <p:cNvSpPr/>
            <p:nvPr/>
          </p:nvSpPr>
          <p:spPr>
            <a:xfrm>
              <a:off x="7434324" y="50882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00" name="pt300"/>
            <p:cNvSpPr/>
            <p:nvPr/>
          </p:nvSpPr>
          <p:spPr>
            <a:xfrm>
              <a:off x="6197973" y="50882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01" name="pt301"/>
            <p:cNvSpPr/>
            <p:nvPr/>
          </p:nvSpPr>
          <p:spPr>
            <a:xfrm>
              <a:off x="7846441" y="10958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02" name="pt302"/>
            <p:cNvSpPr/>
            <p:nvPr/>
          </p:nvSpPr>
          <p:spPr>
            <a:xfrm>
              <a:off x="7846441" y="10958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03" name="pt303"/>
            <p:cNvSpPr/>
            <p:nvPr/>
          </p:nvSpPr>
          <p:spPr>
            <a:xfrm>
              <a:off x="7846441" y="10958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04" name="pt304"/>
            <p:cNvSpPr/>
            <p:nvPr/>
          </p:nvSpPr>
          <p:spPr>
            <a:xfrm>
              <a:off x="7728694" y="261676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05" name="pt305"/>
            <p:cNvSpPr/>
            <p:nvPr/>
          </p:nvSpPr>
          <p:spPr>
            <a:xfrm>
              <a:off x="7669820" y="261676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06" name="pt306"/>
            <p:cNvSpPr/>
            <p:nvPr/>
          </p:nvSpPr>
          <p:spPr>
            <a:xfrm>
              <a:off x="7552072" y="261676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07" name="pt307"/>
            <p:cNvSpPr/>
            <p:nvPr/>
          </p:nvSpPr>
          <p:spPr>
            <a:xfrm>
              <a:off x="4196262" y="56586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08" name="pt308"/>
            <p:cNvSpPr/>
            <p:nvPr/>
          </p:nvSpPr>
          <p:spPr>
            <a:xfrm>
              <a:off x="4608379" y="56586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09" name="pt309"/>
            <p:cNvSpPr/>
            <p:nvPr/>
          </p:nvSpPr>
          <p:spPr>
            <a:xfrm>
              <a:off x="4667253" y="56586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10" name="pt310"/>
            <p:cNvSpPr/>
            <p:nvPr/>
          </p:nvSpPr>
          <p:spPr>
            <a:xfrm>
              <a:off x="6904459" y="47080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11" name="pt311"/>
            <p:cNvSpPr/>
            <p:nvPr/>
          </p:nvSpPr>
          <p:spPr>
            <a:xfrm>
              <a:off x="6727838" y="47080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12" name="pt312"/>
            <p:cNvSpPr/>
            <p:nvPr/>
          </p:nvSpPr>
          <p:spPr>
            <a:xfrm>
              <a:off x="6256847" y="47080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13" name="pt313"/>
            <p:cNvSpPr/>
            <p:nvPr/>
          </p:nvSpPr>
          <p:spPr>
            <a:xfrm>
              <a:off x="7669820" y="43278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14" name="pt314"/>
            <p:cNvSpPr/>
            <p:nvPr/>
          </p:nvSpPr>
          <p:spPr>
            <a:xfrm>
              <a:off x="7022207" y="43278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15" name="pt315"/>
            <p:cNvSpPr/>
            <p:nvPr/>
          </p:nvSpPr>
          <p:spPr>
            <a:xfrm>
              <a:off x="6492342" y="43278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16" name="pt316"/>
            <p:cNvSpPr/>
            <p:nvPr/>
          </p:nvSpPr>
          <p:spPr>
            <a:xfrm>
              <a:off x="6786712" y="41377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17" name="pt317"/>
            <p:cNvSpPr/>
            <p:nvPr/>
          </p:nvSpPr>
          <p:spPr>
            <a:xfrm>
              <a:off x="6610090" y="41377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18" name="pt318"/>
            <p:cNvSpPr/>
            <p:nvPr/>
          </p:nvSpPr>
          <p:spPr>
            <a:xfrm>
              <a:off x="6610090" y="41377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19" name="pt319"/>
            <p:cNvSpPr/>
            <p:nvPr/>
          </p:nvSpPr>
          <p:spPr>
            <a:xfrm>
              <a:off x="7669820" y="28068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20" name="pt320"/>
            <p:cNvSpPr/>
            <p:nvPr/>
          </p:nvSpPr>
          <p:spPr>
            <a:xfrm>
              <a:off x="7493198" y="28068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21" name="pt321"/>
            <p:cNvSpPr/>
            <p:nvPr/>
          </p:nvSpPr>
          <p:spPr>
            <a:xfrm>
              <a:off x="7493198" y="28068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22" name="pt322"/>
            <p:cNvSpPr/>
            <p:nvPr/>
          </p:nvSpPr>
          <p:spPr>
            <a:xfrm>
              <a:off x="6433469" y="52784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23" name="pt323"/>
            <p:cNvSpPr/>
            <p:nvPr/>
          </p:nvSpPr>
          <p:spPr>
            <a:xfrm>
              <a:off x="6256847" y="52784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24" name="pt324"/>
            <p:cNvSpPr/>
            <p:nvPr/>
          </p:nvSpPr>
          <p:spPr>
            <a:xfrm>
              <a:off x="5609235" y="52784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25" name="pt325"/>
            <p:cNvSpPr/>
            <p:nvPr/>
          </p:nvSpPr>
          <p:spPr>
            <a:xfrm>
              <a:off x="7846441" y="2426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26" name="pt326"/>
            <p:cNvSpPr/>
            <p:nvPr/>
          </p:nvSpPr>
          <p:spPr>
            <a:xfrm>
              <a:off x="7846441" y="2426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27" name="pt327"/>
            <p:cNvSpPr/>
            <p:nvPr/>
          </p:nvSpPr>
          <p:spPr>
            <a:xfrm>
              <a:off x="7610946" y="2426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28" name="pt328"/>
            <p:cNvSpPr/>
            <p:nvPr/>
          </p:nvSpPr>
          <p:spPr>
            <a:xfrm>
              <a:off x="7669820" y="166617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29" name="pt329"/>
            <p:cNvSpPr/>
            <p:nvPr/>
          </p:nvSpPr>
          <p:spPr>
            <a:xfrm>
              <a:off x="7728694" y="166617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30" name="pt330"/>
            <p:cNvSpPr/>
            <p:nvPr/>
          </p:nvSpPr>
          <p:spPr>
            <a:xfrm>
              <a:off x="7728694" y="166617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31" name="pt331"/>
            <p:cNvSpPr/>
            <p:nvPr/>
          </p:nvSpPr>
          <p:spPr>
            <a:xfrm>
              <a:off x="6727838" y="45179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32" name="pt332"/>
            <p:cNvSpPr/>
            <p:nvPr/>
          </p:nvSpPr>
          <p:spPr>
            <a:xfrm>
              <a:off x="5609235" y="45179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33" name="pt333"/>
            <p:cNvSpPr/>
            <p:nvPr/>
          </p:nvSpPr>
          <p:spPr>
            <a:xfrm>
              <a:off x="6374595" y="45179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34" name="pt334"/>
            <p:cNvSpPr/>
            <p:nvPr/>
          </p:nvSpPr>
          <p:spPr>
            <a:xfrm>
              <a:off x="7610946" y="12859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35" name="pt335"/>
            <p:cNvSpPr/>
            <p:nvPr/>
          </p:nvSpPr>
          <p:spPr>
            <a:xfrm>
              <a:off x="7787567" y="12859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36" name="pt336"/>
            <p:cNvSpPr/>
            <p:nvPr/>
          </p:nvSpPr>
          <p:spPr>
            <a:xfrm>
              <a:off x="7787567" y="12859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37" name="tx337"/>
            <p:cNvSpPr/>
            <p:nvPr/>
          </p:nvSpPr>
          <p:spPr>
            <a:xfrm>
              <a:off x="508103" y="5624882"/>
              <a:ext cx="403956"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Papua</a:t>
              </a:r>
            </a:p>
          </p:txBody>
        </p:sp>
        <p:sp>
          <p:nvSpPr>
            <p:cNvPr id="338" name="tx338"/>
            <p:cNvSpPr/>
            <p:nvPr/>
          </p:nvSpPr>
          <p:spPr>
            <a:xfrm>
              <a:off x="950873" y="5651007"/>
              <a:ext cx="27946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New</a:t>
              </a:r>
            </a:p>
          </p:txBody>
        </p:sp>
        <p:sp>
          <p:nvSpPr>
            <p:cNvPr id="339" name="tx339"/>
            <p:cNvSpPr/>
            <p:nvPr/>
          </p:nvSpPr>
          <p:spPr>
            <a:xfrm>
              <a:off x="1269154" y="5649234"/>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Guinea</a:t>
              </a:r>
            </a:p>
          </p:txBody>
        </p:sp>
        <p:sp>
          <p:nvSpPr>
            <p:cNvPr id="340" name="tx340"/>
            <p:cNvSpPr/>
            <p:nvPr/>
          </p:nvSpPr>
          <p:spPr>
            <a:xfrm>
              <a:off x="1416699" y="5460890"/>
              <a:ext cx="3029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Laos</a:t>
              </a:r>
            </a:p>
          </p:txBody>
        </p:sp>
        <p:sp>
          <p:nvSpPr>
            <p:cNvPr id="341" name="tx341"/>
            <p:cNvSpPr/>
            <p:nvPr/>
          </p:nvSpPr>
          <p:spPr>
            <a:xfrm>
              <a:off x="974406" y="5270772"/>
              <a:ext cx="74522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Timor-Leste</a:t>
              </a:r>
            </a:p>
          </p:txBody>
        </p:sp>
        <p:sp>
          <p:nvSpPr>
            <p:cNvPr id="342" name="tx342"/>
            <p:cNvSpPr/>
            <p:nvPr/>
          </p:nvSpPr>
          <p:spPr>
            <a:xfrm>
              <a:off x="1339141" y="5080655"/>
              <a:ext cx="3804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Nauru</a:t>
              </a:r>
            </a:p>
          </p:txBody>
        </p:sp>
        <p:sp>
          <p:nvSpPr>
            <p:cNvPr id="343" name="tx343"/>
            <p:cNvSpPr/>
            <p:nvPr/>
          </p:nvSpPr>
          <p:spPr>
            <a:xfrm>
              <a:off x="1083069" y="4861069"/>
              <a:ext cx="63656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Myanmar*</a:t>
              </a:r>
            </a:p>
          </p:txBody>
        </p:sp>
        <p:sp>
          <p:nvSpPr>
            <p:cNvPr id="344" name="tx344"/>
            <p:cNvSpPr/>
            <p:nvPr/>
          </p:nvSpPr>
          <p:spPr>
            <a:xfrm>
              <a:off x="1043983" y="4674294"/>
              <a:ext cx="675648"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Philippines</a:t>
              </a:r>
            </a:p>
          </p:txBody>
        </p:sp>
        <p:sp>
          <p:nvSpPr>
            <p:cNvPr id="345" name="tx345"/>
            <p:cNvSpPr/>
            <p:nvPr/>
          </p:nvSpPr>
          <p:spPr>
            <a:xfrm>
              <a:off x="1199168" y="4510302"/>
              <a:ext cx="52046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Vanuatu</a:t>
              </a:r>
            </a:p>
          </p:txBody>
        </p:sp>
        <p:sp>
          <p:nvSpPr>
            <p:cNvPr id="346" name="tx346"/>
            <p:cNvSpPr/>
            <p:nvPr/>
          </p:nvSpPr>
          <p:spPr>
            <a:xfrm>
              <a:off x="1276999" y="4318411"/>
              <a:ext cx="44263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Samoa</a:t>
              </a:r>
            </a:p>
          </p:txBody>
        </p:sp>
        <p:sp>
          <p:nvSpPr>
            <p:cNvPr id="347" name="tx347"/>
            <p:cNvSpPr/>
            <p:nvPr/>
          </p:nvSpPr>
          <p:spPr>
            <a:xfrm>
              <a:off x="632455" y="4128293"/>
              <a:ext cx="55136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Solomon</a:t>
              </a:r>
            </a:p>
          </p:txBody>
        </p:sp>
        <p:sp>
          <p:nvSpPr>
            <p:cNvPr id="348" name="tx348"/>
            <p:cNvSpPr/>
            <p:nvPr/>
          </p:nvSpPr>
          <p:spPr>
            <a:xfrm>
              <a:off x="1222633" y="4128361"/>
              <a:ext cx="496999"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Islands*</a:t>
              </a:r>
            </a:p>
          </p:txBody>
        </p:sp>
        <p:sp>
          <p:nvSpPr>
            <p:cNvPr id="349" name="tx349"/>
            <p:cNvSpPr/>
            <p:nvPr/>
          </p:nvSpPr>
          <p:spPr>
            <a:xfrm>
              <a:off x="1044188" y="3939949"/>
              <a:ext cx="67544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Micronesia</a:t>
              </a:r>
            </a:p>
          </p:txBody>
        </p:sp>
        <p:sp>
          <p:nvSpPr>
            <p:cNvPr id="350" name="tx350"/>
            <p:cNvSpPr/>
            <p:nvPr/>
          </p:nvSpPr>
          <p:spPr>
            <a:xfrm>
              <a:off x="1292619" y="3749832"/>
              <a:ext cx="42701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Kiribati</a:t>
              </a:r>
            </a:p>
          </p:txBody>
        </p:sp>
        <p:sp>
          <p:nvSpPr>
            <p:cNvPr id="351" name="tx351"/>
            <p:cNvSpPr/>
            <p:nvPr/>
          </p:nvSpPr>
          <p:spPr>
            <a:xfrm>
              <a:off x="1113765" y="3559714"/>
              <a:ext cx="60586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Indonesia</a:t>
              </a:r>
            </a:p>
          </p:txBody>
        </p:sp>
        <p:sp>
          <p:nvSpPr>
            <p:cNvPr id="352" name="tx352"/>
            <p:cNvSpPr/>
            <p:nvPr/>
          </p:nvSpPr>
          <p:spPr>
            <a:xfrm>
              <a:off x="1082865" y="3367823"/>
              <a:ext cx="6367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Cambodia</a:t>
              </a:r>
            </a:p>
          </p:txBody>
        </p:sp>
        <p:sp>
          <p:nvSpPr>
            <p:cNvPr id="353" name="tx353"/>
            <p:cNvSpPr/>
            <p:nvPr/>
          </p:nvSpPr>
          <p:spPr>
            <a:xfrm>
              <a:off x="710286" y="3179479"/>
              <a:ext cx="5278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Marshall</a:t>
              </a:r>
            </a:p>
          </p:txBody>
        </p:sp>
        <p:sp>
          <p:nvSpPr>
            <p:cNvPr id="354" name="tx354"/>
            <p:cNvSpPr/>
            <p:nvPr/>
          </p:nvSpPr>
          <p:spPr>
            <a:xfrm>
              <a:off x="1276999" y="3179479"/>
              <a:ext cx="4426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Islands</a:t>
              </a:r>
            </a:p>
          </p:txBody>
        </p:sp>
        <p:sp>
          <p:nvSpPr>
            <p:cNvPr id="355" name="tx355"/>
            <p:cNvSpPr/>
            <p:nvPr/>
          </p:nvSpPr>
          <p:spPr>
            <a:xfrm>
              <a:off x="1541187" y="2961599"/>
              <a:ext cx="178444"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Fiji</a:t>
              </a:r>
            </a:p>
          </p:txBody>
        </p:sp>
        <p:sp>
          <p:nvSpPr>
            <p:cNvPr id="356" name="tx356"/>
            <p:cNvSpPr/>
            <p:nvPr/>
          </p:nvSpPr>
          <p:spPr>
            <a:xfrm>
              <a:off x="1183752" y="2799244"/>
              <a:ext cx="53588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Thailand</a:t>
              </a:r>
            </a:p>
          </p:txBody>
        </p:sp>
        <p:sp>
          <p:nvSpPr>
            <p:cNvPr id="357" name="tx357"/>
            <p:cNvSpPr/>
            <p:nvPr/>
          </p:nvSpPr>
          <p:spPr>
            <a:xfrm>
              <a:off x="1362333" y="2609126"/>
              <a:ext cx="3572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Palau</a:t>
              </a:r>
            </a:p>
          </p:txBody>
        </p:sp>
        <p:sp>
          <p:nvSpPr>
            <p:cNvPr id="358" name="tx358"/>
            <p:cNvSpPr/>
            <p:nvPr/>
          </p:nvSpPr>
          <p:spPr>
            <a:xfrm>
              <a:off x="1323520" y="2391246"/>
              <a:ext cx="3961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Tonga</a:t>
              </a:r>
            </a:p>
          </p:txBody>
        </p:sp>
        <p:sp>
          <p:nvSpPr>
            <p:cNvPr id="359" name="tx359"/>
            <p:cNvSpPr/>
            <p:nvPr/>
          </p:nvSpPr>
          <p:spPr>
            <a:xfrm>
              <a:off x="1168404" y="2201129"/>
              <a:ext cx="551228"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Malaysia</a:t>
              </a:r>
            </a:p>
          </p:txBody>
        </p:sp>
        <p:sp>
          <p:nvSpPr>
            <p:cNvPr id="360" name="tx360"/>
            <p:cNvSpPr/>
            <p:nvPr/>
          </p:nvSpPr>
          <p:spPr>
            <a:xfrm>
              <a:off x="1354625" y="2037000"/>
              <a:ext cx="36500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China</a:t>
              </a:r>
            </a:p>
          </p:txBody>
        </p:sp>
        <p:sp>
          <p:nvSpPr>
            <p:cNvPr id="361" name="tx361"/>
            <p:cNvSpPr/>
            <p:nvPr/>
          </p:nvSpPr>
          <p:spPr>
            <a:xfrm>
              <a:off x="912060" y="1846883"/>
              <a:ext cx="3261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Cook</a:t>
              </a:r>
            </a:p>
          </p:txBody>
        </p:sp>
        <p:sp>
          <p:nvSpPr>
            <p:cNvPr id="362" name="tx362"/>
            <p:cNvSpPr/>
            <p:nvPr/>
          </p:nvSpPr>
          <p:spPr>
            <a:xfrm>
              <a:off x="1276999" y="1848656"/>
              <a:ext cx="44263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Islands</a:t>
              </a:r>
            </a:p>
          </p:txBody>
        </p:sp>
        <p:sp>
          <p:nvSpPr>
            <p:cNvPr id="363" name="tx363"/>
            <p:cNvSpPr/>
            <p:nvPr/>
          </p:nvSpPr>
          <p:spPr>
            <a:xfrm>
              <a:off x="1300327" y="1658539"/>
              <a:ext cx="41930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Tuvalu</a:t>
              </a:r>
            </a:p>
          </p:txBody>
        </p:sp>
        <p:sp>
          <p:nvSpPr>
            <p:cNvPr id="364" name="tx364"/>
            <p:cNvSpPr/>
            <p:nvPr/>
          </p:nvSpPr>
          <p:spPr>
            <a:xfrm>
              <a:off x="1152715" y="1440658"/>
              <a:ext cx="5669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Mongolia</a:t>
              </a:r>
            </a:p>
          </p:txBody>
        </p:sp>
        <p:sp>
          <p:nvSpPr>
            <p:cNvPr id="365" name="tx365"/>
            <p:cNvSpPr/>
            <p:nvPr/>
          </p:nvSpPr>
          <p:spPr>
            <a:xfrm>
              <a:off x="1145143" y="1278304"/>
              <a:ext cx="24072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Viet</a:t>
              </a:r>
            </a:p>
          </p:txBody>
        </p:sp>
        <p:sp>
          <p:nvSpPr>
            <p:cNvPr id="366" name="tx366"/>
            <p:cNvSpPr/>
            <p:nvPr/>
          </p:nvSpPr>
          <p:spPr>
            <a:xfrm>
              <a:off x="1424680" y="1278304"/>
              <a:ext cx="2949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Nam</a:t>
              </a:r>
            </a:p>
          </p:txBody>
        </p:sp>
        <p:sp>
          <p:nvSpPr>
            <p:cNvPr id="367" name="tx367"/>
            <p:cNvSpPr/>
            <p:nvPr/>
          </p:nvSpPr>
          <p:spPr>
            <a:xfrm>
              <a:off x="1432319" y="1088186"/>
              <a:ext cx="28731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Niue</a:t>
              </a:r>
            </a:p>
          </p:txBody>
        </p:sp>
        <p:sp>
          <p:nvSpPr>
            <p:cNvPr id="368" name="tx368"/>
            <p:cNvSpPr/>
            <p:nvPr/>
          </p:nvSpPr>
          <p:spPr>
            <a:xfrm>
              <a:off x="1331501" y="899706"/>
              <a:ext cx="388131"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CABE2">
                      <a:alpha val="100000"/>
                    </a:srgbClr>
                  </a:solidFill>
                  <a:latin typeface="Arial"/>
                  <a:cs typeface="Arial"/>
                </a:rPr>
                <a:t>DPRK</a:t>
              </a:r>
            </a:p>
          </p:txBody>
        </p:sp>
        <p:sp>
          <p:nvSpPr>
            <p:cNvPr id="369" name="tx369"/>
            <p:cNvSpPr/>
            <p:nvPr/>
          </p:nvSpPr>
          <p:spPr>
            <a:xfrm>
              <a:off x="531705" y="707951"/>
              <a:ext cx="4038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Brunei</a:t>
              </a:r>
            </a:p>
          </p:txBody>
        </p:sp>
        <p:sp>
          <p:nvSpPr>
            <p:cNvPr id="370" name="tx370"/>
            <p:cNvSpPr/>
            <p:nvPr/>
          </p:nvSpPr>
          <p:spPr>
            <a:xfrm>
              <a:off x="974338" y="707951"/>
              <a:ext cx="7452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Darussalam</a:t>
              </a:r>
            </a:p>
          </p:txBody>
        </p:sp>
        <p:sp>
          <p:nvSpPr>
            <p:cNvPr id="371" name="tx371"/>
            <p:cNvSpPr/>
            <p:nvPr/>
          </p:nvSpPr>
          <p:spPr>
            <a:xfrm>
              <a:off x="2045554" y="58923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72" name="tx372"/>
            <p:cNvSpPr/>
            <p:nvPr/>
          </p:nvSpPr>
          <p:spPr>
            <a:xfrm>
              <a:off x="3486322"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73" name="tx373"/>
            <p:cNvSpPr/>
            <p:nvPr/>
          </p:nvSpPr>
          <p:spPr>
            <a:xfrm>
              <a:off x="4958169" y="58923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74" name="tx374"/>
            <p:cNvSpPr/>
            <p:nvPr/>
          </p:nvSpPr>
          <p:spPr>
            <a:xfrm>
              <a:off x="6430015" y="58937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75" name="tx375"/>
            <p:cNvSpPr/>
            <p:nvPr/>
          </p:nvSpPr>
          <p:spPr>
            <a:xfrm>
              <a:off x="7870784" y="5892353"/>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76" name="tx376"/>
            <p:cNvSpPr/>
            <p:nvPr/>
          </p:nvSpPr>
          <p:spPr>
            <a:xfrm>
              <a:off x="4589424" y="600125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377" name="pt377"/>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378" name="pt378"/>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379" name="pt379"/>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380" name="tx380"/>
            <p:cNvSpPr/>
            <p:nvPr/>
          </p:nvSpPr>
          <p:spPr>
            <a:xfrm>
              <a:off x="8756199" y="298466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381" name="tx381"/>
            <p:cNvSpPr/>
            <p:nvPr/>
          </p:nvSpPr>
          <p:spPr>
            <a:xfrm>
              <a:off x="8756199" y="320412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382" name="tx382"/>
            <p:cNvSpPr/>
            <p:nvPr/>
          </p:nvSpPr>
          <p:spPr>
            <a:xfrm>
              <a:off x="8756199" y="342358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383" name="tx383"/>
            <p:cNvSpPr/>
            <p:nvPr/>
          </p:nvSpPr>
          <p:spPr>
            <a:xfrm>
              <a:off x="1782262" y="398022"/>
              <a:ext cx="351299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by country, EAPR, 2019-2025</a:t>
              </a:r>
            </a:p>
          </p:txBody>
        </p:sp>
        <p:sp>
          <p:nvSpPr>
            <p:cNvPr id="384" name="tx384"/>
            <p:cNvSpPr/>
            <p:nvPr/>
          </p:nvSpPr>
          <p:spPr>
            <a:xfrm>
              <a:off x="4096800"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85" name="tx385"/>
            <p:cNvSpPr/>
            <p:nvPr/>
          </p:nvSpPr>
          <p:spPr>
            <a:xfrm>
              <a:off x="2226239" y="6327165"/>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386" name="tx386"/>
            <p:cNvSpPr/>
            <p:nvPr/>
          </p:nvSpPr>
          <p:spPr>
            <a:xfrm>
              <a:off x="554860" y="6447866"/>
              <a:ext cx="77035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87" name="tx387"/>
            <p:cNvSpPr/>
            <p:nvPr/>
          </p:nvSpPr>
          <p:spPr>
            <a:xfrm>
              <a:off x="462254" y="6568567"/>
              <a:ext cx="77961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8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the range of MCV1 coverage across years 2019 to 2025 (grey bars), and coverage in specific years (dots), by country. The chart can be used for assessing recovery to pre-pandemic levels and progress beyond 2019.
In 2024, 17 (out of 27) countries had lower coverage than in 2019.
In 2025, 8 countries had lower MCV1 coverage than in 2024.
In 2025, 18 countries had lower coverage than in 2019.</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MCV1 coverage in countries in EAPR from lowest to highest coverage, and the rank of the top 10 countries with the most unvaccinated children, based on absolute numbers.
In 2025, MCV1 coverage ranged from 45% in Papua New Guinea to 99% in DPRK, Brunei Darussalam, and Niue.
13 out of 27 (48%) countries had coverage of at least 90%.
Indonesia had MCV1 coverage of 85% and the highest absolute number of unvaccinated children in the region, followed by Philippines.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Papua New Guinea and Laos had the lowest MCV1 coverage, while Indonesia and Philippines had the highest number of unvaccinated children, highlighting the need to consider both coverage and absolute numbers to identify all vulnerable populations.</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460778" y="2197660"/>
              <a:ext cx="1749051" cy="2255435"/>
            </a:xfrm>
            <a:custGeom>
              <a:avLst/>
              <a:gdLst/>
              <a:ahLst/>
              <a:cxnLst/>
              <a:rect l="0" t="0" r="0" b="0"/>
              <a:pathLst>
                <a:path w="1749051" h="2255435">
                  <a:moveTo>
                    <a:pt x="434077" y="1880421"/>
                  </a:moveTo>
                  <a:lnTo>
                    <a:pt x="493135" y="1898279"/>
                  </a:lnTo>
                  <a:lnTo>
                    <a:pt x="552193" y="1916137"/>
                  </a:lnTo>
                  <a:lnTo>
                    <a:pt x="611251" y="1933995"/>
                  </a:lnTo>
                  <a:lnTo>
                    <a:pt x="670310" y="1951852"/>
                  </a:lnTo>
                  <a:lnTo>
                    <a:pt x="729368" y="1969710"/>
                  </a:lnTo>
                  <a:lnTo>
                    <a:pt x="788426" y="1987568"/>
                  </a:lnTo>
                  <a:lnTo>
                    <a:pt x="847484" y="2005426"/>
                  </a:lnTo>
                  <a:lnTo>
                    <a:pt x="906542" y="2023284"/>
                  </a:lnTo>
                  <a:lnTo>
                    <a:pt x="965600" y="2041141"/>
                  </a:lnTo>
                  <a:lnTo>
                    <a:pt x="1024658" y="2058999"/>
                  </a:lnTo>
                  <a:lnTo>
                    <a:pt x="1083717" y="2076857"/>
                  </a:lnTo>
                  <a:lnTo>
                    <a:pt x="1142775" y="2094715"/>
                  </a:lnTo>
                  <a:lnTo>
                    <a:pt x="1201833" y="2112573"/>
                  </a:lnTo>
                  <a:lnTo>
                    <a:pt x="1260891" y="2130430"/>
                  </a:lnTo>
                  <a:lnTo>
                    <a:pt x="1319949" y="2148288"/>
                  </a:lnTo>
                  <a:lnTo>
                    <a:pt x="1379007" y="2166146"/>
                  </a:lnTo>
                  <a:lnTo>
                    <a:pt x="1438066" y="2184004"/>
                  </a:lnTo>
                  <a:lnTo>
                    <a:pt x="1497124" y="2201862"/>
                  </a:lnTo>
                  <a:lnTo>
                    <a:pt x="1556182" y="2219719"/>
                  </a:lnTo>
                  <a:lnTo>
                    <a:pt x="1615240" y="2237577"/>
                  </a:lnTo>
                  <a:lnTo>
                    <a:pt x="1674298" y="2255435"/>
                  </a:lnTo>
                  <a:lnTo>
                    <a:pt x="1690495" y="2198398"/>
                  </a:lnTo>
                  <a:lnTo>
                    <a:pt x="1704749" y="2140846"/>
                  </a:lnTo>
                  <a:lnTo>
                    <a:pt x="1717045" y="2082843"/>
                  </a:lnTo>
                  <a:lnTo>
                    <a:pt x="1727367" y="2024456"/>
                  </a:lnTo>
                  <a:lnTo>
                    <a:pt x="1735705" y="1965754"/>
                  </a:lnTo>
                  <a:lnTo>
                    <a:pt x="1742049" y="1906802"/>
                  </a:lnTo>
                  <a:lnTo>
                    <a:pt x="1746390" y="1847670"/>
                  </a:lnTo>
                  <a:lnTo>
                    <a:pt x="1748726" y="1788424"/>
                  </a:lnTo>
                  <a:lnTo>
                    <a:pt x="1749051" y="1729133"/>
                  </a:lnTo>
                  <a:lnTo>
                    <a:pt x="1747368" y="1669865"/>
                  </a:lnTo>
                  <a:lnTo>
                    <a:pt x="1743676" y="1610689"/>
                  </a:lnTo>
                  <a:lnTo>
                    <a:pt x="1737981" y="1551671"/>
                  </a:lnTo>
                  <a:lnTo>
                    <a:pt x="1730289" y="1492880"/>
                  </a:lnTo>
                  <a:lnTo>
                    <a:pt x="1720609" y="1434384"/>
                  </a:lnTo>
                  <a:lnTo>
                    <a:pt x="1708952" y="1376250"/>
                  </a:lnTo>
                  <a:lnTo>
                    <a:pt x="1695331" y="1318544"/>
                  </a:lnTo>
                  <a:lnTo>
                    <a:pt x="1679762" y="1261332"/>
                  </a:lnTo>
                  <a:lnTo>
                    <a:pt x="1662263" y="1204682"/>
                  </a:lnTo>
                  <a:lnTo>
                    <a:pt x="1642854" y="1148657"/>
                  </a:lnTo>
                  <a:lnTo>
                    <a:pt x="1621558" y="1093322"/>
                  </a:lnTo>
                  <a:lnTo>
                    <a:pt x="1598398" y="1038740"/>
                  </a:lnTo>
                  <a:lnTo>
                    <a:pt x="1573402" y="984975"/>
                  </a:lnTo>
                  <a:lnTo>
                    <a:pt x="1546598" y="932088"/>
                  </a:lnTo>
                  <a:lnTo>
                    <a:pt x="1518017" y="880139"/>
                  </a:lnTo>
                  <a:lnTo>
                    <a:pt x="1487691" y="829190"/>
                  </a:lnTo>
                  <a:lnTo>
                    <a:pt x="1455657" y="779297"/>
                  </a:lnTo>
                  <a:lnTo>
                    <a:pt x="1421949" y="730518"/>
                  </a:lnTo>
                  <a:lnTo>
                    <a:pt x="1386608" y="682911"/>
                  </a:lnTo>
                  <a:lnTo>
                    <a:pt x="1349674" y="636528"/>
                  </a:lnTo>
                  <a:lnTo>
                    <a:pt x="1311188" y="591424"/>
                  </a:lnTo>
                  <a:lnTo>
                    <a:pt x="1271196" y="547650"/>
                  </a:lnTo>
                  <a:lnTo>
                    <a:pt x="1229744" y="505256"/>
                  </a:lnTo>
                  <a:lnTo>
                    <a:pt x="1186879" y="464292"/>
                  </a:lnTo>
                  <a:lnTo>
                    <a:pt x="1142649" y="424804"/>
                  </a:lnTo>
                  <a:lnTo>
                    <a:pt x="1097107" y="386838"/>
                  </a:lnTo>
                  <a:lnTo>
                    <a:pt x="1050305" y="350437"/>
                  </a:lnTo>
                  <a:lnTo>
                    <a:pt x="1002295" y="315643"/>
                  </a:lnTo>
                  <a:lnTo>
                    <a:pt x="953134" y="282497"/>
                  </a:lnTo>
                  <a:lnTo>
                    <a:pt x="902878" y="251036"/>
                  </a:lnTo>
                  <a:lnTo>
                    <a:pt x="851584" y="221296"/>
                  </a:lnTo>
                  <a:lnTo>
                    <a:pt x="799312" y="193311"/>
                  </a:lnTo>
                  <a:lnTo>
                    <a:pt x="746121" y="167115"/>
                  </a:lnTo>
                  <a:lnTo>
                    <a:pt x="692073" y="142736"/>
                  </a:lnTo>
                  <a:lnTo>
                    <a:pt x="637230" y="120203"/>
                  </a:lnTo>
                  <a:lnTo>
                    <a:pt x="581654" y="99541"/>
                  </a:lnTo>
                  <a:lnTo>
                    <a:pt x="525411" y="80776"/>
                  </a:lnTo>
                  <a:lnTo>
                    <a:pt x="468563" y="63927"/>
                  </a:lnTo>
                  <a:lnTo>
                    <a:pt x="411177" y="49014"/>
                  </a:lnTo>
                  <a:lnTo>
                    <a:pt x="353319" y="36055"/>
                  </a:lnTo>
                  <a:lnTo>
                    <a:pt x="295055" y="25065"/>
                  </a:lnTo>
                  <a:lnTo>
                    <a:pt x="236452" y="16055"/>
                  </a:lnTo>
                  <a:lnTo>
                    <a:pt x="177577" y="9037"/>
                  </a:lnTo>
                  <a:lnTo>
                    <a:pt x="118498" y="4018"/>
                  </a:lnTo>
                  <a:lnTo>
                    <a:pt x="59283" y="1004"/>
                  </a:lnTo>
                  <a:lnTo>
                    <a:pt x="0" y="0"/>
                  </a:lnTo>
                  <a:lnTo>
                    <a:pt x="0" y="61699"/>
                  </a:lnTo>
                  <a:lnTo>
                    <a:pt x="0" y="123398"/>
                  </a:lnTo>
                  <a:lnTo>
                    <a:pt x="0" y="185097"/>
                  </a:lnTo>
                  <a:lnTo>
                    <a:pt x="0" y="246796"/>
                  </a:lnTo>
                  <a:lnTo>
                    <a:pt x="0" y="308495"/>
                  </a:lnTo>
                  <a:lnTo>
                    <a:pt x="0" y="370194"/>
                  </a:lnTo>
                  <a:lnTo>
                    <a:pt x="0" y="431893"/>
                  </a:lnTo>
                  <a:lnTo>
                    <a:pt x="0" y="493592"/>
                  </a:lnTo>
                  <a:lnTo>
                    <a:pt x="0" y="555291"/>
                  </a:lnTo>
                  <a:lnTo>
                    <a:pt x="0" y="616990"/>
                  </a:lnTo>
                  <a:lnTo>
                    <a:pt x="0" y="678689"/>
                  </a:lnTo>
                  <a:lnTo>
                    <a:pt x="0" y="740388"/>
                  </a:lnTo>
                  <a:lnTo>
                    <a:pt x="0" y="802087"/>
                  </a:lnTo>
                  <a:lnTo>
                    <a:pt x="0" y="863786"/>
                  </a:lnTo>
                  <a:lnTo>
                    <a:pt x="0" y="925485"/>
                  </a:lnTo>
                  <a:lnTo>
                    <a:pt x="0" y="987184"/>
                  </a:lnTo>
                  <a:lnTo>
                    <a:pt x="0" y="1048883"/>
                  </a:lnTo>
                  <a:lnTo>
                    <a:pt x="0" y="1110582"/>
                  </a:lnTo>
                  <a:lnTo>
                    <a:pt x="0" y="1172281"/>
                  </a:lnTo>
                  <a:lnTo>
                    <a:pt x="0" y="1233980"/>
                  </a:lnTo>
                  <a:lnTo>
                    <a:pt x="0" y="1295679"/>
                  </a:lnTo>
                  <a:lnTo>
                    <a:pt x="60214" y="1299694"/>
                  </a:lnTo>
                  <a:lnTo>
                    <a:pt x="119362" y="1311669"/>
                  </a:lnTo>
                  <a:lnTo>
                    <a:pt x="176396" y="1331392"/>
                  </a:lnTo>
                  <a:lnTo>
                    <a:pt x="230306" y="1358513"/>
                  </a:lnTo>
                  <a:lnTo>
                    <a:pt x="280138" y="1392552"/>
                  </a:lnTo>
                  <a:lnTo>
                    <a:pt x="325009" y="1432907"/>
                  </a:lnTo>
                  <a:lnTo>
                    <a:pt x="364124" y="1478862"/>
                  </a:lnTo>
                  <a:lnTo>
                    <a:pt x="396791" y="1529604"/>
                  </a:lnTo>
                  <a:lnTo>
                    <a:pt x="422431" y="1584234"/>
                  </a:lnTo>
                  <a:lnTo>
                    <a:pt x="440591" y="1641785"/>
                  </a:lnTo>
                  <a:lnTo>
                    <a:pt x="450947" y="1701238"/>
                  </a:lnTo>
                  <a:lnTo>
                    <a:pt x="453318" y="1761540"/>
                  </a:lnTo>
                  <a:lnTo>
                    <a:pt x="447661" y="1821622"/>
                  </a:lnTo>
                  <a:close/>
                </a:path>
              </a:pathLst>
            </a:custGeom>
            <a:solidFill>
              <a:srgbClr val="AAF400">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2173723" y="4078082"/>
              <a:ext cx="1961353" cy="1617871"/>
            </a:xfrm>
            <a:custGeom>
              <a:avLst/>
              <a:gdLst/>
              <a:ahLst/>
              <a:cxnLst/>
              <a:rect l="0" t="0" r="0" b="0"/>
              <a:pathLst>
                <a:path w="1961353" h="1617871">
                  <a:moveTo>
                    <a:pt x="212633" y="316084"/>
                  </a:moveTo>
                  <a:lnTo>
                    <a:pt x="202507" y="376946"/>
                  </a:lnTo>
                  <a:lnTo>
                    <a:pt x="192382" y="437809"/>
                  </a:lnTo>
                  <a:lnTo>
                    <a:pt x="182256" y="498671"/>
                  </a:lnTo>
                  <a:lnTo>
                    <a:pt x="172131" y="559534"/>
                  </a:lnTo>
                  <a:lnTo>
                    <a:pt x="162006" y="620396"/>
                  </a:lnTo>
                  <a:lnTo>
                    <a:pt x="151880" y="681259"/>
                  </a:lnTo>
                  <a:lnTo>
                    <a:pt x="141755" y="742121"/>
                  </a:lnTo>
                  <a:lnTo>
                    <a:pt x="131629" y="802984"/>
                  </a:lnTo>
                  <a:lnTo>
                    <a:pt x="121504" y="863846"/>
                  </a:lnTo>
                  <a:lnTo>
                    <a:pt x="111379" y="924709"/>
                  </a:lnTo>
                  <a:lnTo>
                    <a:pt x="101253" y="985571"/>
                  </a:lnTo>
                  <a:lnTo>
                    <a:pt x="91128" y="1046434"/>
                  </a:lnTo>
                  <a:lnTo>
                    <a:pt x="81003" y="1107296"/>
                  </a:lnTo>
                  <a:lnTo>
                    <a:pt x="70877" y="1168159"/>
                  </a:lnTo>
                  <a:lnTo>
                    <a:pt x="60752" y="1229021"/>
                  </a:lnTo>
                  <a:lnTo>
                    <a:pt x="50626" y="1289884"/>
                  </a:lnTo>
                  <a:lnTo>
                    <a:pt x="40501" y="1350746"/>
                  </a:lnTo>
                  <a:lnTo>
                    <a:pt x="30376" y="1411609"/>
                  </a:lnTo>
                  <a:lnTo>
                    <a:pt x="20250" y="1472471"/>
                  </a:lnTo>
                  <a:lnTo>
                    <a:pt x="10125" y="1533334"/>
                  </a:lnTo>
                  <a:lnTo>
                    <a:pt x="0" y="1594196"/>
                  </a:lnTo>
                  <a:lnTo>
                    <a:pt x="59398" y="1603033"/>
                  </a:lnTo>
                  <a:lnTo>
                    <a:pt x="119065" y="1609826"/>
                  </a:lnTo>
                  <a:lnTo>
                    <a:pt x="178930" y="1614566"/>
                  </a:lnTo>
                  <a:lnTo>
                    <a:pt x="238923" y="1617249"/>
                  </a:lnTo>
                  <a:lnTo>
                    <a:pt x="298972" y="1617871"/>
                  </a:lnTo>
                  <a:lnTo>
                    <a:pt x="359007" y="1616431"/>
                  </a:lnTo>
                  <a:lnTo>
                    <a:pt x="418957" y="1612931"/>
                  </a:lnTo>
                  <a:lnTo>
                    <a:pt x="478752" y="1607375"/>
                  </a:lnTo>
                  <a:lnTo>
                    <a:pt x="538321" y="1599770"/>
                  </a:lnTo>
                  <a:lnTo>
                    <a:pt x="597594" y="1590125"/>
                  </a:lnTo>
                  <a:lnTo>
                    <a:pt x="656501" y="1578450"/>
                  </a:lnTo>
                  <a:lnTo>
                    <a:pt x="714972" y="1564761"/>
                  </a:lnTo>
                  <a:lnTo>
                    <a:pt x="772939" y="1549072"/>
                  </a:lnTo>
                  <a:lnTo>
                    <a:pt x="830333" y="1531403"/>
                  </a:lnTo>
                  <a:lnTo>
                    <a:pt x="887087" y="1511774"/>
                  </a:lnTo>
                  <a:lnTo>
                    <a:pt x="943133" y="1490208"/>
                  </a:lnTo>
                  <a:lnTo>
                    <a:pt x="998407" y="1466731"/>
                  </a:lnTo>
                  <a:lnTo>
                    <a:pt x="1052841" y="1441371"/>
                  </a:lnTo>
                  <a:lnTo>
                    <a:pt x="1106374" y="1414157"/>
                  </a:lnTo>
                  <a:lnTo>
                    <a:pt x="1158940" y="1385122"/>
                  </a:lnTo>
                  <a:lnTo>
                    <a:pt x="1210479" y="1354299"/>
                  </a:lnTo>
                  <a:lnTo>
                    <a:pt x="1260929" y="1321725"/>
                  </a:lnTo>
                  <a:lnTo>
                    <a:pt x="1310232" y="1287438"/>
                  </a:lnTo>
                  <a:lnTo>
                    <a:pt x="1358328" y="1251480"/>
                  </a:lnTo>
                  <a:lnTo>
                    <a:pt x="1405162" y="1213891"/>
                  </a:lnTo>
                  <a:lnTo>
                    <a:pt x="1450678" y="1174717"/>
                  </a:lnTo>
                  <a:lnTo>
                    <a:pt x="1494822" y="1134004"/>
                  </a:lnTo>
                  <a:lnTo>
                    <a:pt x="1537543" y="1091799"/>
                  </a:lnTo>
                  <a:lnTo>
                    <a:pt x="1578789" y="1048153"/>
                  </a:lnTo>
                  <a:lnTo>
                    <a:pt x="1618514" y="1003117"/>
                  </a:lnTo>
                  <a:lnTo>
                    <a:pt x="1656668" y="956743"/>
                  </a:lnTo>
                  <a:lnTo>
                    <a:pt x="1693209" y="909087"/>
                  </a:lnTo>
                  <a:lnTo>
                    <a:pt x="1728092" y="860205"/>
                  </a:lnTo>
                  <a:lnTo>
                    <a:pt x="1761277" y="810154"/>
                  </a:lnTo>
                  <a:lnTo>
                    <a:pt x="1792723" y="758994"/>
                  </a:lnTo>
                  <a:lnTo>
                    <a:pt x="1822396" y="706784"/>
                  </a:lnTo>
                  <a:lnTo>
                    <a:pt x="1850258" y="653587"/>
                  </a:lnTo>
                  <a:lnTo>
                    <a:pt x="1876278" y="599464"/>
                  </a:lnTo>
                  <a:lnTo>
                    <a:pt x="1900425" y="544480"/>
                  </a:lnTo>
                  <a:lnTo>
                    <a:pt x="1922670" y="488700"/>
                  </a:lnTo>
                  <a:lnTo>
                    <a:pt x="1942987" y="432189"/>
                  </a:lnTo>
                  <a:lnTo>
                    <a:pt x="1961353" y="375013"/>
                  </a:lnTo>
                  <a:lnTo>
                    <a:pt x="1902295" y="357156"/>
                  </a:lnTo>
                  <a:lnTo>
                    <a:pt x="1843236" y="339298"/>
                  </a:lnTo>
                  <a:lnTo>
                    <a:pt x="1784178" y="321440"/>
                  </a:lnTo>
                  <a:lnTo>
                    <a:pt x="1725120" y="303582"/>
                  </a:lnTo>
                  <a:lnTo>
                    <a:pt x="1666062" y="285724"/>
                  </a:lnTo>
                  <a:lnTo>
                    <a:pt x="1607004" y="267867"/>
                  </a:lnTo>
                  <a:lnTo>
                    <a:pt x="1547946" y="250009"/>
                  </a:lnTo>
                  <a:lnTo>
                    <a:pt x="1488887" y="232151"/>
                  </a:lnTo>
                  <a:lnTo>
                    <a:pt x="1429829" y="214293"/>
                  </a:lnTo>
                  <a:lnTo>
                    <a:pt x="1370771" y="196435"/>
                  </a:lnTo>
                  <a:lnTo>
                    <a:pt x="1311713" y="178578"/>
                  </a:lnTo>
                  <a:lnTo>
                    <a:pt x="1252655" y="160720"/>
                  </a:lnTo>
                  <a:lnTo>
                    <a:pt x="1193597" y="142862"/>
                  </a:lnTo>
                  <a:lnTo>
                    <a:pt x="1134539" y="125004"/>
                  </a:lnTo>
                  <a:lnTo>
                    <a:pt x="1075480" y="107146"/>
                  </a:lnTo>
                  <a:lnTo>
                    <a:pt x="1016422" y="89289"/>
                  </a:lnTo>
                  <a:lnTo>
                    <a:pt x="957364" y="71431"/>
                  </a:lnTo>
                  <a:lnTo>
                    <a:pt x="898306" y="53573"/>
                  </a:lnTo>
                  <a:lnTo>
                    <a:pt x="839248" y="35715"/>
                  </a:lnTo>
                  <a:lnTo>
                    <a:pt x="780190" y="17857"/>
                  </a:lnTo>
                  <a:lnTo>
                    <a:pt x="721131" y="0"/>
                  </a:lnTo>
                  <a:lnTo>
                    <a:pt x="700250" y="55615"/>
                  </a:lnTo>
                  <a:lnTo>
                    <a:pt x="672277" y="108023"/>
                  </a:lnTo>
                  <a:lnTo>
                    <a:pt x="637694" y="156325"/>
                  </a:lnTo>
                  <a:lnTo>
                    <a:pt x="597094" y="199692"/>
                  </a:lnTo>
                  <a:lnTo>
                    <a:pt x="551173" y="237380"/>
                  </a:lnTo>
                  <a:lnTo>
                    <a:pt x="500720" y="268742"/>
                  </a:lnTo>
                  <a:lnTo>
                    <a:pt x="446600" y="293240"/>
                  </a:lnTo>
                  <a:lnTo>
                    <a:pt x="389742" y="310453"/>
                  </a:lnTo>
                  <a:lnTo>
                    <a:pt x="331122" y="320086"/>
                  </a:lnTo>
                  <a:lnTo>
                    <a:pt x="271746" y="321974"/>
                  </a:lnTo>
                  <a:close/>
                </a:path>
              </a:pathLst>
            </a:custGeom>
            <a:solidFill>
              <a:srgbClr val="DEA0FD">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738617" y="4026206"/>
              <a:ext cx="1647739" cy="1646072"/>
            </a:xfrm>
            <a:custGeom>
              <a:avLst/>
              <a:gdLst/>
              <a:ahLst/>
              <a:cxnLst/>
              <a:rect l="0" t="0" r="0" b="0"/>
              <a:pathLst>
                <a:path w="1647739" h="1646072">
                  <a:moveTo>
                    <a:pt x="1275674" y="0"/>
                  </a:moveTo>
                  <a:lnTo>
                    <a:pt x="1214928" y="10799"/>
                  </a:lnTo>
                  <a:lnTo>
                    <a:pt x="1154182" y="21599"/>
                  </a:lnTo>
                  <a:lnTo>
                    <a:pt x="1093435" y="32399"/>
                  </a:lnTo>
                  <a:lnTo>
                    <a:pt x="1032689" y="43199"/>
                  </a:lnTo>
                  <a:lnTo>
                    <a:pt x="971942" y="53999"/>
                  </a:lnTo>
                  <a:lnTo>
                    <a:pt x="911196" y="64799"/>
                  </a:lnTo>
                  <a:lnTo>
                    <a:pt x="850449" y="75599"/>
                  </a:lnTo>
                  <a:lnTo>
                    <a:pt x="789703" y="86399"/>
                  </a:lnTo>
                  <a:lnTo>
                    <a:pt x="728957" y="97199"/>
                  </a:lnTo>
                  <a:lnTo>
                    <a:pt x="668210" y="107999"/>
                  </a:lnTo>
                  <a:lnTo>
                    <a:pt x="607464" y="118799"/>
                  </a:lnTo>
                  <a:lnTo>
                    <a:pt x="546717" y="129599"/>
                  </a:lnTo>
                  <a:lnTo>
                    <a:pt x="485971" y="140399"/>
                  </a:lnTo>
                  <a:lnTo>
                    <a:pt x="425224" y="151199"/>
                  </a:lnTo>
                  <a:lnTo>
                    <a:pt x="364478" y="161999"/>
                  </a:lnTo>
                  <a:lnTo>
                    <a:pt x="303732" y="172799"/>
                  </a:lnTo>
                  <a:lnTo>
                    <a:pt x="242985" y="183599"/>
                  </a:lnTo>
                  <a:lnTo>
                    <a:pt x="182239" y="194399"/>
                  </a:lnTo>
                  <a:lnTo>
                    <a:pt x="121492" y="205199"/>
                  </a:lnTo>
                  <a:lnTo>
                    <a:pt x="60746" y="215998"/>
                  </a:lnTo>
                  <a:lnTo>
                    <a:pt x="0" y="226798"/>
                  </a:lnTo>
                  <a:lnTo>
                    <a:pt x="11464" y="285448"/>
                  </a:lnTo>
                  <a:lnTo>
                    <a:pt x="24924" y="343673"/>
                  </a:lnTo>
                  <a:lnTo>
                    <a:pt x="40366" y="401403"/>
                  </a:lnTo>
                  <a:lnTo>
                    <a:pt x="57771" y="458572"/>
                  </a:lnTo>
                  <a:lnTo>
                    <a:pt x="77119" y="515113"/>
                  </a:lnTo>
                  <a:lnTo>
                    <a:pt x="98387" y="570961"/>
                  </a:lnTo>
                  <a:lnTo>
                    <a:pt x="121550" y="626049"/>
                  </a:lnTo>
                  <a:lnTo>
                    <a:pt x="146582" y="680314"/>
                  </a:lnTo>
                  <a:lnTo>
                    <a:pt x="173452" y="733692"/>
                  </a:lnTo>
                  <a:lnTo>
                    <a:pt x="202130" y="786121"/>
                  </a:lnTo>
                  <a:lnTo>
                    <a:pt x="232583" y="837540"/>
                  </a:lnTo>
                  <a:lnTo>
                    <a:pt x="264774" y="887888"/>
                  </a:lnTo>
                  <a:lnTo>
                    <a:pt x="298666" y="937108"/>
                  </a:lnTo>
                  <a:lnTo>
                    <a:pt x="334220" y="985141"/>
                  </a:lnTo>
                  <a:lnTo>
                    <a:pt x="371394" y="1031931"/>
                  </a:lnTo>
                  <a:lnTo>
                    <a:pt x="410144" y="1077425"/>
                  </a:lnTo>
                  <a:lnTo>
                    <a:pt x="450426" y="1121568"/>
                  </a:lnTo>
                  <a:lnTo>
                    <a:pt x="492193" y="1164309"/>
                  </a:lnTo>
                  <a:lnTo>
                    <a:pt x="535395" y="1205599"/>
                  </a:lnTo>
                  <a:lnTo>
                    <a:pt x="579982" y="1245389"/>
                  </a:lnTo>
                  <a:lnTo>
                    <a:pt x="625902" y="1283632"/>
                  </a:lnTo>
                  <a:lnTo>
                    <a:pt x="673102" y="1320285"/>
                  </a:lnTo>
                  <a:lnTo>
                    <a:pt x="721527" y="1355303"/>
                  </a:lnTo>
                  <a:lnTo>
                    <a:pt x="771119" y="1388647"/>
                  </a:lnTo>
                  <a:lnTo>
                    <a:pt x="821822" y="1420278"/>
                  </a:lnTo>
                  <a:lnTo>
                    <a:pt x="873576" y="1450158"/>
                  </a:lnTo>
                  <a:lnTo>
                    <a:pt x="926319" y="1478253"/>
                  </a:lnTo>
                  <a:lnTo>
                    <a:pt x="979992" y="1504530"/>
                  </a:lnTo>
                  <a:lnTo>
                    <a:pt x="1034532" y="1528958"/>
                  </a:lnTo>
                  <a:lnTo>
                    <a:pt x="1089873" y="1551508"/>
                  </a:lnTo>
                  <a:lnTo>
                    <a:pt x="1145953" y="1572155"/>
                  </a:lnTo>
                  <a:lnTo>
                    <a:pt x="1202706" y="1590875"/>
                  </a:lnTo>
                  <a:lnTo>
                    <a:pt x="1260064" y="1607644"/>
                  </a:lnTo>
                  <a:lnTo>
                    <a:pt x="1317963" y="1622445"/>
                  </a:lnTo>
                  <a:lnTo>
                    <a:pt x="1376332" y="1635259"/>
                  </a:lnTo>
                  <a:lnTo>
                    <a:pt x="1435106" y="1646072"/>
                  </a:lnTo>
                  <a:lnTo>
                    <a:pt x="1445231" y="1585209"/>
                  </a:lnTo>
                  <a:lnTo>
                    <a:pt x="1455357" y="1524347"/>
                  </a:lnTo>
                  <a:lnTo>
                    <a:pt x="1465482" y="1463484"/>
                  </a:lnTo>
                  <a:lnTo>
                    <a:pt x="1475608" y="1402622"/>
                  </a:lnTo>
                  <a:lnTo>
                    <a:pt x="1485733" y="1341759"/>
                  </a:lnTo>
                  <a:lnTo>
                    <a:pt x="1495858" y="1280897"/>
                  </a:lnTo>
                  <a:lnTo>
                    <a:pt x="1505984" y="1220034"/>
                  </a:lnTo>
                  <a:lnTo>
                    <a:pt x="1516109" y="1159172"/>
                  </a:lnTo>
                  <a:lnTo>
                    <a:pt x="1526234" y="1098309"/>
                  </a:lnTo>
                  <a:lnTo>
                    <a:pt x="1536360" y="1037447"/>
                  </a:lnTo>
                  <a:lnTo>
                    <a:pt x="1546485" y="976584"/>
                  </a:lnTo>
                  <a:lnTo>
                    <a:pt x="1556611" y="915722"/>
                  </a:lnTo>
                  <a:lnTo>
                    <a:pt x="1566736" y="854859"/>
                  </a:lnTo>
                  <a:lnTo>
                    <a:pt x="1576861" y="793997"/>
                  </a:lnTo>
                  <a:lnTo>
                    <a:pt x="1586987" y="733134"/>
                  </a:lnTo>
                  <a:lnTo>
                    <a:pt x="1597112" y="672272"/>
                  </a:lnTo>
                  <a:lnTo>
                    <a:pt x="1607237" y="611409"/>
                  </a:lnTo>
                  <a:lnTo>
                    <a:pt x="1617363" y="550547"/>
                  </a:lnTo>
                  <a:lnTo>
                    <a:pt x="1627488" y="489684"/>
                  </a:lnTo>
                  <a:lnTo>
                    <a:pt x="1637614" y="428822"/>
                  </a:lnTo>
                  <a:lnTo>
                    <a:pt x="1647739" y="367959"/>
                  </a:lnTo>
                  <a:lnTo>
                    <a:pt x="1587487" y="353649"/>
                  </a:lnTo>
                  <a:lnTo>
                    <a:pt x="1529747" y="331263"/>
                  </a:lnTo>
                  <a:lnTo>
                    <a:pt x="1475594" y="301220"/>
                  </a:lnTo>
                  <a:lnTo>
                    <a:pt x="1426040" y="264078"/>
                  </a:lnTo>
                  <a:lnTo>
                    <a:pt x="1382008" y="220532"/>
                  </a:lnTo>
                  <a:lnTo>
                    <a:pt x="1344320" y="171393"/>
                  </a:lnTo>
                  <a:lnTo>
                    <a:pt x="1313677" y="117578"/>
                  </a:lnTo>
                  <a:lnTo>
                    <a:pt x="1290652" y="60089"/>
                  </a:lnTo>
                  <a:close/>
                </a:path>
              </a:pathLst>
            </a:custGeom>
            <a:solidFill>
              <a:srgbClr val="C075A6">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711650" y="3055061"/>
              <a:ext cx="1359001" cy="1197944"/>
            </a:xfrm>
            <a:custGeom>
              <a:avLst/>
              <a:gdLst/>
              <a:ahLst/>
              <a:cxnLst/>
              <a:rect l="0" t="0" r="0" b="0"/>
              <a:pathLst>
                <a:path w="1359001" h="1197944">
                  <a:moveTo>
                    <a:pt x="1359001" y="660567"/>
                  </a:moveTo>
                  <a:lnTo>
                    <a:pt x="1305923" y="629111"/>
                  </a:lnTo>
                  <a:lnTo>
                    <a:pt x="1252844" y="597656"/>
                  </a:lnTo>
                  <a:lnTo>
                    <a:pt x="1199766" y="566200"/>
                  </a:lnTo>
                  <a:lnTo>
                    <a:pt x="1146688" y="534744"/>
                  </a:lnTo>
                  <a:lnTo>
                    <a:pt x="1093609" y="503289"/>
                  </a:lnTo>
                  <a:lnTo>
                    <a:pt x="1040531" y="471833"/>
                  </a:lnTo>
                  <a:lnTo>
                    <a:pt x="987453" y="440378"/>
                  </a:lnTo>
                  <a:lnTo>
                    <a:pt x="934374" y="408922"/>
                  </a:lnTo>
                  <a:lnTo>
                    <a:pt x="881296" y="377466"/>
                  </a:lnTo>
                  <a:lnTo>
                    <a:pt x="828217" y="346011"/>
                  </a:lnTo>
                  <a:lnTo>
                    <a:pt x="775139" y="314555"/>
                  </a:lnTo>
                  <a:lnTo>
                    <a:pt x="722061" y="283100"/>
                  </a:lnTo>
                  <a:lnTo>
                    <a:pt x="668982" y="251644"/>
                  </a:lnTo>
                  <a:lnTo>
                    <a:pt x="615904" y="220189"/>
                  </a:lnTo>
                  <a:lnTo>
                    <a:pt x="562826" y="188733"/>
                  </a:lnTo>
                  <a:lnTo>
                    <a:pt x="509747" y="157277"/>
                  </a:lnTo>
                  <a:lnTo>
                    <a:pt x="456669" y="125822"/>
                  </a:lnTo>
                  <a:lnTo>
                    <a:pt x="403591" y="94366"/>
                  </a:lnTo>
                  <a:lnTo>
                    <a:pt x="350512" y="62911"/>
                  </a:lnTo>
                  <a:lnTo>
                    <a:pt x="297434" y="31455"/>
                  </a:lnTo>
                  <a:lnTo>
                    <a:pt x="244355" y="0"/>
                  </a:lnTo>
                  <a:lnTo>
                    <a:pt x="215034" y="51443"/>
                  </a:lnTo>
                  <a:lnTo>
                    <a:pt x="187470" y="103849"/>
                  </a:lnTo>
                  <a:lnTo>
                    <a:pt x="161696" y="157158"/>
                  </a:lnTo>
                  <a:lnTo>
                    <a:pt x="137741" y="211310"/>
                  </a:lnTo>
                  <a:lnTo>
                    <a:pt x="115633" y="266240"/>
                  </a:lnTo>
                  <a:lnTo>
                    <a:pt x="95397" y="321888"/>
                  </a:lnTo>
                  <a:lnTo>
                    <a:pt x="77056" y="378189"/>
                  </a:lnTo>
                  <a:lnTo>
                    <a:pt x="60630" y="435078"/>
                  </a:lnTo>
                  <a:lnTo>
                    <a:pt x="46140" y="492491"/>
                  </a:lnTo>
                  <a:lnTo>
                    <a:pt x="33602" y="550361"/>
                  </a:lnTo>
                  <a:lnTo>
                    <a:pt x="23029" y="608623"/>
                  </a:lnTo>
                  <a:lnTo>
                    <a:pt x="14435" y="667208"/>
                  </a:lnTo>
                  <a:lnTo>
                    <a:pt x="7828" y="726052"/>
                  </a:lnTo>
                  <a:lnTo>
                    <a:pt x="3217" y="785085"/>
                  </a:lnTo>
                  <a:lnTo>
                    <a:pt x="606" y="844240"/>
                  </a:lnTo>
                  <a:lnTo>
                    <a:pt x="0" y="903450"/>
                  </a:lnTo>
                  <a:lnTo>
                    <a:pt x="1397" y="962647"/>
                  </a:lnTo>
                  <a:lnTo>
                    <a:pt x="4798" y="1021762"/>
                  </a:lnTo>
                  <a:lnTo>
                    <a:pt x="10197" y="1080728"/>
                  </a:lnTo>
                  <a:lnTo>
                    <a:pt x="17590" y="1139478"/>
                  </a:lnTo>
                  <a:lnTo>
                    <a:pt x="26966" y="1197944"/>
                  </a:lnTo>
                  <a:lnTo>
                    <a:pt x="87712" y="1187144"/>
                  </a:lnTo>
                  <a:lnTo>
                    <a:pt x="148459" y="1176344"/>
                  </a:lnTo>
                  <a:lnTo>
                    <a:pt x="209205" y="1165544"/>
                  </a:lnTo>
                  <a:lnTo>
                    <a:pt x="269952" y="1154744"/>
                  </a:lnTo>
                  <a:lnTo>
                    <a:pt x="330698" y="1143944"/>
                  </a:lnTo>
                  <a:lnTo>
                    <a:pt x="391445" y="1133144"/>
                  </a:lnTo>
                  <a:lnTo>
                    <a:pt x="452191" y="1122344"/>
                  </a:lnTo>
                  <a:lnTo>
                    <a:pt x="512937" y="1111544"/>
                  </a:lnTo>
                  <a:lnTo>
                    <a:pt x="573684" y="1100744"/>
                  </a:lnTo>
                  <a:lnTo>
                    <a:pt x="634430" y="1089944"/>
                  </a:lnTo>
                  <a:lnTo>
                    <a:pt x="695177" y="1079144"/>
                  </a:lnTo>
                  <a:lnTo>
                    <a:pt x="755923" y="1068344"/>
                  </a:lnTo>
                  <a:lnTo>
                    <a:pt x="816670" y="1057544"/>
                  </a:lnTo>
                  <a:lnTo>
                    <a:pt x="877416" y="1046744"/>
                  </a:lnTo>
                  <a:lnTo>
                    <a:pt x="938162" y="1035945"/>
                  </a:lnTo>
                  <a:lnTo>
                    <a:pt x="998909" y="1025145"/>
                  </a:lnTo>
                  <a:lnTo>
                    <a:pt x="1059655" y="1014345"/>
                  </a:lnTo>
                  <a:lnTo>
                    <a:pt x="1120402" y="1003545"/>
                  </a:lnTo>
                  <a:lnTo>
                    <a:pt x="1181148" y="992745"/>
                  </a:lnTo>
                  <a:lnTo>
                    <a:pt x="1241895" y="981945"/>
                  </a:lnTo>
                  <a:lnTo>
                    <a:pt x="1302641" y="971145"/>
                  </a:lnTo>
                  <a:lnTo>
                    <a:pt x="1295898" y="907074"/>
                  </a:lnTo>
                  <a:lnTo>
                    <a:pt x="1298302" y="842693"/>
                  </a:lnTo>
                  <a:lnTo>
                    <a:pt x="1309806" y="779303"/>
                  </a:lnTo>
                  <a:lnTo>
                    <a:pt x="1330176" y="718183"/>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956006" y="2549464"/>
              <a:ext cx="1231999" cy="1166163"/>
            </a:xfrm>
            <a:custGeom>
              <a:avLst/>
              <a:gdLst/>
              <a:ahLst/>
              <a:cxnLst/>
              <a:rect l="0" t="0" r="0" b="0"/>
              <a:pathLst>
                <a:path w="1231999" h="1166163">
                  <a:moveTo>
                    <a:pt x="1231999" y="1035083"/>
                  </a:moveTo>
                  <a:lnTo>
                    <a:pt x="1194887" y="985793"/>
                  </a:lnTo>
                  <a:lnTo>
                    <a:pt x="1157775" y="936503"/>
                  </a:lnTo>
                  <a:lnTo>
                    <a:pt x="1120663" y="887214"/>
                  </a:lnTo>
                  <a:lnTo>
                    <a:pt x="1083551" y="837924"/>
                  </a:lnTo>
                  <a:lnTo>
                    <a:pt x="1046439" y="788634"/>
                  </a:lnTo>
                  <a:lnTo>
                    <a:pt x="1009327" y="739345"/>
                  </a:lnTo>
                  <a:lnTo>
                    <a:pt x="972215" y="690055"/>
                  </a:lnTo>
                  <a:lnTo>
                    <a:pt x="935103" y="640765"/>
                  </a:lnTo>
                  <a:lnTo>
                    <a:pt x="897991" y="591476"/>
                  </a:lnTo>
                  <a:lnTo>
                    <a:pt x="860879" y="542186"/>
                  </a:lnTo>
                  <a:lnTo>
                    <a:pt x="823767" y="492896"/>
                  </a:lnTo>
                  <a:lnTo>
                    <a:pt x="786656" y="443607"/>
                  </a:lnTo>
                  <a:lnTo>
                    <a:pt x="749544" y="394317"/>
                  </a:lnTo>
                  <a:lnTo>
                    <a:pt x="712432" y="345027"/>
                  </a:lnTo>
                  <a:lnTo>
                    <a:pt x="675320" y="295738"/>
                  </a:lnTo>
                  <a:lnTo>
                    <a:pt x="638208" y="246448"/>
                  </a:lnTo>
                  <a:lnTo>
                    <a:pt x="601096" y="197158"/>
                  </a:lnTo>
                  <a:lnTo>
                    <a:pt x="563984" y="147869"/>
                  </a:lnTo>
                  <a:lnTo>
                    <a:pt x="526872" y="98579"/>
                  </a:lnTo>
                  <a:lnTo>
                    <a:pt x="489760" y="49289"/>
                  </a:lnTo>
                  <a:lnTo>
                    <a:pt x="452648" y="0"/>
                  </a:lnTo>
                  <a:lnTo>
                    <a:pt x="403723" y="38216"/>
                  </a:lnTo>
                  <a:lnTo>
                    <a:pt x="356184" y="78146"/>
                  </a:lnTo>
                  <a:lnTo>
                    <a:pt x="310092" y="119737"/>
                  </a:lnTo>
                  <a:lnTo>
                    <a:pt x="265506" y="162937"/>
                  </a:lnTo>
                  <a:lnTo>
                    <a:pt x="222480" y="207692"/>
                  </a:lnTo>
                  <a:lnTo>
                    <a:pt x="181070" y="253947"/>
                  </a:lnTo>
                  <a:lnTo>
                    <a:pt x="141327" y="301641"/>
                  </a:lnTo>
                  <a:lnTo>
                    <a:pt x="103302" y="350716"/>
                  </a:lnTo>
                  <a:lnTo>
                    <a:pt x="67042" y="401109"/>
                  </a:lnTo>
                  <a:lnTo>
                    <a:pt x="32593" y="452758"/>
                  </a:lnTo>
                  <a:lnTo>
                    <a:pt x="0" y="505596"/>
                  </a:lnTo>
                  <a:lnTo>
                    <a:pt x="53078" y="537052"/>
                  </a:lnTo>
                  <a:lnTo>
                    <a:pt x="106156" y="568507"/>
                  </a:lnTo>
                  <a:lnTo>
                    <a:pt x="159235" y="599963"/>
                  </a:lnTo>
                  <a:lnTo>
                    <a:pt x="212313" y="631418"/>
                  </a:lnTo>
                  <a:lnTo>
                    <a:pt x="265391" y="662874"/>
                  </a:lnTo>
                  <a:lnTo>
                    <a:pt x="318470" y="694330"/>
                  </a:lnTo>
                  <a:lnTo>
                    <a:pt x="371548" y="725785"/>
                  </a:lnTo>
                  <a:lnTo>
                    <a:pt x="424626" y="757241"/>
                  </a:lnTo>
                  <a:lnTo>
                    <a:pt x="477705" y="788696"/>
                  </a:lnTo>
                  <a:lnTo>
                    <a:pt x="530783" y="820152"/>
                  </a:lnTo>
                  <a:lnTo>
                    <a:pt x="583862" y="851607"/>
                  </a:lnTo>
                  <a:lnTo>
                    <a:pt x="636940" y="883063"/>
                  </a:lnTo>
                  <a:lnTo>
                    <a:pt x="690018" y="914519"/>
                  </a:lnTo>
                  <a:lnTo>
                    <a:pt x="743097" y="945974"/>
                  </a:lnTo>
                  <a:lnTo>
                    <a:pt x="796175" y="977430"/>
                  </a:lnTo>
                  <a:lnTo>
                    <a:pt x="849253" y="1008885"/>
                  </a:lnTo>
                  <a:lnTo>
                    <a:pt x="902332" y="1040341"/>
                  </a:lnTo>
                  <a:lnTo>
                    <a:pt x="955410" y="1071797"/>
                  </a:lnTo>
                  <a:lnTo>
                    <a:pt x="1008488" y="1103252"/>
                  </a:lnTo>
                  <a:lnTo>
                    <a:pt x="1061567" y="1134708"/>
                  </a:lnTo>
                  <a:lnTo>
                    <a:pt x="1114645" y="1166163"/>
                  </a:lnTo>
                  <a:lnTo>
                    <a:pt x="1166904" y="1094877"/>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1408655" y="2377790"/>
              <a:ext cx="851685" cy="1206757"/>
            </a:xfrm>
            <a:custGeom>
              <a:avLst/>
              <a:gdLst/>
              <a:ahLst/>
              <a:cxnLst/>
              <a:rect l="0" t="0" r="0" b="0"/>
              <a:pathLst>
                <a:path w="851685" h="1206757">
                  <a:moveTo>
                    <a:pt x="851685" y="1162249"/>
                  </a:moveTo>
                  <a:lnTo>
                    <a:pt x="824415" y="1106904"/>
                  </a:lnTo>
                  <a:lnTo>
                    <a:pt x="797144" y="1051558"/>
                  </a:lnTo>
                  <a:lnTo>
                    <a:pt x="769874" y="996213"/>
                  </a:lnTo>
                  <a:lnTo>
                    <a:pt x="742603" y="940868"/>
                  </a:lnTo>
                  <a:lnTo>
                    <a:pt x="715333" y="885523"/>
                  </a:lnTo>
                  <a:lnTo>
                    <a:pt x="688062" y="830178"/>
                  </a:lnTo>
                  <a:lnTo>
                    <a:pt x="660792" y="774832"/>
                  </a:lnTo>
                  <a:lnTo>
                    <a:pt x="633522" y="719487"/>
                  </a:lnTo>
                  <a:lnTo>
                    <a:pt x="606251" y="664142"/>
                  </a:lnTo>
                  <a:lnTo>
                    <a:pt x="578981" y="608797"/>
                  </a:lnTo>
                  <a:lnTo>
                    <a:pt x="551710" y="553452"/>
                  </a:lnTo>
                  <a:lnTo>
                    <a:pt x="524440" y="498106"/>
                  </a:lnTo>
                  <a:lnTo>
                    <a:pt x="497170" y="442761"/>
                  </a:lnTo>
                  <a:lnTo>
                    <a:pt x="469899" y="387416"/>
                  </a:lnTo>
                  <a:lnTo>
                    <a:pt x="442629" y="332071"/>
                  </a:lnTo>
                  <a:lnTo>
                    <a:pt x="415358" y="276726"/>
                  </a:lnTo>
                  <a:lnTo>
                    <a:pt x="388088" y="221380"/>
                  </a:lnTo>
                  <a:lnTo>
                    <a:pt x="360817" y="166035"/>
                  </a:lnTo>
                  <a:lnTo>
                    <a:pt x="333547" y="110690"/>
                  </a:lnTo>
                  <a:lnTo>
                    <a:pt x="306277" y="55345"/>
                  </a:lnTo>
                  <a:lnTo>
                    <a:pt x="279006" y="0"/>
                  </a:lnTo>
                  <a:lnTo>
                    <a:pt x="220706" y="30098"/>
                  </a:lnTo>
                  <a:lnTo>
                    <a:pt x="163576" y="62361"/>
                  </a:lnTo>
                  <a:lnTo>
                    <a:pt x="107696" y="96744"/>
                  </a:lnTo>
                  <a:lnTo>
                    <a:pt x="53145" y="133199"/>
                  </a:lnTo>
                  <a:lnTo>
                    <a:pt x="0" y="171674"/>
                  </a:lnTo>
                  <a:lnTo>
                    <a:pt x="37111" y="220963"/>
                  </a:lnTo>
                  <a:lnTo>
                    <a:pt x="74223" y="270253"/>
                  </a:lnTo>
                  <a:lnTo>
                    <a:pt x="111335" y="319543"/>
                  </a:lnTo>
                  <a:lnTo>
                    <a:pt x="148447" y="368832"/>
                  </a:lnTo>
                  <a:lnTo>
                    <a:pt x="185559" y="418122"/>
                  </a:lnTo>
                  <a:lnTo>
                    <a:pt x="222671" y="467412"/>
                  </a:lnTo>
                  <a:lnTo>
                    <a:pt x="259783" y="516701"/>
                  </a:lnTo>
                  <a:lnTo>
                    <a:pt x="296895" y="565991"/>
                  </a:lnTo>
                  <a:lnTo>
                    <a:pt x="334007" y="615281"/>
                  </a:lnTo>
                  <a:lnTo>
                    <a:pt x="371119" y="664570"/>
                  </a:lnTo>
                  <a:lnTo>
                    <a:pt x="408231" y="713860"/>
                  </a:lnTo>
                  <a:lnTo>
                    <a:pt x="445343" y="763150"/>
                  </a:lnTo>
                  <a:lnTo>
                    <a:pt x="482454" y="812439"/>
                  </a:lnTo>
                  <a:lnTo>
                    <a:pt x="519566" y="861729"/>
                  </a:lnTo>
                  <a:lnTo>
                    <a:pt x="556678" y="911019"/>
                  </a:lnTo>
                  <a:lnTo>
                    <a:pt x="593790" y="960308"/>
                  </a:lnTo>
                  <a:lnTo>
                    <a:pt x="630902" y="1009598"/>
                  </a:lnTo>
                  <a:lnTo>
                    <a:pt x="668014" y="1058888"/>
                  </a:lnTo>
                  <a:lnTo>
                    <a:pt x="705126" y="1108177"/>
                  </a:lnTo>
                  <a:lnTo>
                    <a:pt x="742238" y="1157467"/>
                  </a:lnTo>
                  <a:lnTo>
                    <a:pt x="779350" y="1206757"/>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1687662" y="2291515"/>
              <a:ext cx="626565" cy="1248524"/>
            </a:xfrm>
            <a:custGeom>
              <a:avLst/>
              <a:gdLst/>
              <a:ahLst/>
              <a:cxnLst/>
              <a:rect l="0" t="0" r="0" b="0"/>
              <a:pathLst>
                <a:path w="626565" h="1248524">
                  <a:moveTo>
                    <a:pt x="626565" y="1226156"/>
                  </a:moveTo>
                  <a:lnTo>
                    <a:pt x="606626" y="1167768"/>
                  </a:lnTo>
                  <a:lnTo>
                    <a:pt x="586687" y="1109379"/>
                  </a:lnTo>
                  <a:lnTo>
                    <a:pt x="566748" y="1050991"/>
                  </a:lnTo>
                  <a:lnTo>
                    <a:pt x="546809" y="992602"/>
                  </a:lnTo>
                  <a:lnTo>
                    <a:pt x="526870" y="934214"/>
                  </a:lnTo>
                  <a:lnTo>
                    <a:pt x="506931" y="875826"/>
                  </a:lnTo>
                  <a:lnTo>
                    <a:pt x="486992" y="817437"/>
                  </a:lnTo>
                  <a:lnTo>
                    <a:pt x="467053" y="759049"/>
                  </a:lnTo>
                  <a:lnTo>
                    <a:pt x="447115" y="700660"/>
                  </a:lnTo>
                  <a:lnTo>
                    <a:pt x="427176" y="642272"/>
                  </a:lnTo>
                  <a:lnTo>
                    <a:pt x="407237" y="583884"/>
                  </a:lnTo>
                  <a:lnTo>
                    <a:pt x="387298" y="525495"/>
                  </a:lnTo>
                  <a:lnTo>
                    <a:pt x="367359" y="467107"/>
                  </a:lnTo>
                  <a:lnTo>
                    <a:pt x="347420" y="408718"/>
                  </a:lnTo>
                  <a:lnTo>
                    <a:pt x="327481" y="350330"/>
                  </a:lnTo>
                  <a:lnTo>
                    <a:pt x="307542" y="291942"/>
                  </a:lnTo>
                  <a:lnTo>
                    <a:pt x="287603" y="233553"/>
                  </a:lnTo>
                  <a:lnTo>
                    <a:pt x="267664" y="175165"/>
                  </a:lnTo>
                  <a:lnTo>
                    <a:pt x="247725" y="116776"/>
                  </a:lnTo>
                  <a:lnTo>
                    <a:pt x="227787" y="58388"/>
                  </a:lnTo>
                  <a:lnTo>
                    <a:pt x="207848" y="0"/>
                  </a:lnTo>
                  <a:lnTo>
                    <a:pt x="137352" y="25775"/>
                  </a:lnTo>
                  <a:lnTo>
                    <a:pt x="68026" y="54551"/>
                  </a:lnTo>
                  <a:lnTo>
                    <a:pt x="0" y="86275"/>
                  </a:lnTo>
                  <a:lnTo>
                    <a:pt x="27270" y="141620"/>
                  </a:lnTo>
                  <a:lnTo>
                    <a:pt x="54540" y="196965"/>
                  </a:lnTo>
                  <a:lnTo>
                    <a:pt x="81811" y="252310"/>
                  </a:lnTo>
                  <a:lnTo>
                    <a:pt x="109081" y="307655"/>
                  </a:lnTo>
                  <a:lnTo>
                    <a:pt x="136352" y="363001"/>
                  </a:lnTo>
                  <a:lnTo>
                    <a:pt x="163622" y="418346"/>
                  </a:lnTo>
                  <a:lnTo>
                    <a:pt x="190892" y="473691"/>
                  </a:lnTo>
                  <a:lnTo>
                    <a:pt x="218163" y="529036"/>
                  </a:lnTo>
                  <a:lnTo>
                    <a:pt x="245433" y="584381"/>
                  </a:lnTo>
                  <a:lnTo>
                    <a:pt x="272704" y="639727"/>
                  </a:lnTo>
                  <a:lnTo>
                    <a:pt x="299974" y="695072"/>
                  </a:lnTo>
                  <a:lnTo>
                    <a:pt x="327244" y="750417"/>
                  </a:lnTo>
                  <a:lnTo>
                    <a:pt x="354515" y="805762"/>
                  </a:lnTo>
                  <a:lnTo>
                    <a:pt x="381785" y="861107"/>
                  </a:lnTo>
                  <a:lnTo>
                    <a:pt x="409056" y="916453"/>
                  </a:lnTo>
                  <a:lnTo>
                    <a:pt x="436326" y="971798"/>
                  </a:lnTo>
                  <a:lnTo>
                    <a:pt x="463597" y="1027143"/>
                  </a:lnTo>
                  <a:lnTo>
                    <a:pt x="490867" y="1082488"/>
                  </a:lnTo>
                  <a:lnTo>
                    <a:pt x="518137" y="1137833"/>
                  </a:lnTo>
                  <a:lnTo>
                    <a:pt x="545408" y="1193179"/>
                  </a:lnTo>
                  <a:lnTo>
                    <a:pt x="572678" y="1248524"/>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1895510" y="2238335"/>
              <a:ext cx="468040" cy="1279336"/>
            </a:xfrm>
            <a:custGeom>
              <a:avLst/>
              <a:gdLst/>
              <a:ahLst/>
              <a:cxnLst/>
              <a:rect l="0" t="0" r="0" b="0"/>
              <a:pathLst>
                <a:path w="468040" h="1279336">
                  <a:moveTo>
                    <a:pt x="468040" y="1265549"/>
                  </a:moveTo>
                  <a:lnTo>
                    <a:pt x="454811" y="1205284"/>
                  </a:lnTo>
                  <a:lnTo>
                    <a:pt x="441583" y="1145020"/>
                  </a:lnTo>
                  <a:lnTo>
                    <a:pt x="428355" y="1084756"/>
                  </a:lnTo>
                  <a:lnTo>
                    <a:pt x="415127" y="1024492"/>
                  </a:lnTo>
                  <a:lnTo>
                    <a:pt x="401898" y="964227"/>
                  </a:lnTo>
                  <a:lnTo>
                    <a:pt x="388670" y="903963"/>
                  </a:lnTo>
                  <a:lnTo>
                    <a:pt x="375442" y="843699"/>
                  </a:lnTo>
                  <a:lnTo>
                    <a:pt x="362213" y="783435"/>
                  </a:lnTo>
                  <a:lnTo>
                    <a:pt x="348985" y="723170"/>
                  </a:lnTo>
                  <a:lnTo>
                    <a:pt x="335757" y="662906"/>
                  </a:lnTo>
                  <a:lnTo>
                    <a:pt x="322529" y="602642"/>
                  </a:lnTo>
                  <a:lnTo>
                    <a:pt x="309300" y="542378"/>
                  </a:lnTo>
                  <a:lnTo>
                    <a:pt x="296072" y="482113"/>
                  </a:lnTo>
                  <a:lnTo>
                    <a:pt x="282844" y="421849"/>
                  </a:lnTo>
                  <a:lnTo>
                    <a:pt x="269616" y="361585"/>
                  </a:lnTo>
                  <a:lnTo>
                    <a:pt x="256387" y="301321"/>
                  </a:lnTo>
                  <a:lnTo>
                    <a:pt x="243159" y="241056"/>
                  </a:lnTo>
                  <a:lnTo>
                    <a:pt x="229931" y="180792"/>
                  </a:lnTo>
                  <a:lnTo>
                    <a:pt x="216702" y="120528"/>
                  </a:lnTo>
                  <a:lnTo>
                    <a:pt x="203474" y="60264"/>
                  </a:lnTo>
                  <a:lnTo>
                    <a:pt x="190246" y="0"/>
                  </a:lnTo>
                  <a:lnTo>
                    <a:pt x="126178" y="15333"/>
                  </a:lnTo>
                  <a:lnTo>
                    <a:pt x="62732" y="33068"/>
                  </a:lnTo>
                  <a:lnTo>
                    <a:pt x="0" y="53179"/>
                  </a:lnTo>
                  <a:lnTo>
                    <a:pt x="19938" y="111568"/>
                  </a:lnTo>
                  <a:lnTo>
                    <a:pt x="39877" y="169956"/>
                  </a:lnTo>
                  <a:lnTo>
                    <a:pt x="59816" y="228345"/>
                  </a:lnTo>
                  <a:lnTo>
                    <a:pt x="79755" y="286733"/>
                  </a:lnTo>
                  <a:lnTo>
                    <a:pt x="99694" y="345121"/>
                  </a:lnTo>
                  <a:lnTo>
                    <a:pt x="119633" y="403510"/>
                  </a:lnTo>
                  <a:lnTo>
                    <a:pt x="139572" y="461898"/>
                  </a:lnTo>
                  <a:lnTo>
                    <a:pt x="159511" y="520287"/>
                  </a:lnTo>
                  <a:lnTo>
                    <a:pt x="179450" y="578675"/>
                  </a:lnTo>
                  <a:lnTo>
                    <a:pt x="199389" y="637064"/>
                  </a:lnTo>
                  <a:lnTo>
                    <a:pt x="219328" y="695452"/>
                  </a:lnTo>
                  <a:lnTo>
                    <a:pt x="239266" y="753840"/>
                  </a:lnTo>
                  <a:lnTo>
                    <a:pt x="259205" y="812229"/>
                  </a:lnTo>
                  <a:lnTo>
                    <a:pt x="279144" y="870617"/>
                  </a:lnTo>
                  <a:lnTo>
                    <a:pt x="299083" y="929006"/>
                  </a:lnTo>
                  <a:lnTo>
                    <a:pt x="319022" y="987394"/>
                  </a:lnTo>
                  <a:lnTo>
                    <a:pt x="338961" y="1045782"/>
                  </a:lnTo>
                  <a:lnTo>
                    <a:pt x="358900" y="1104171"/>
                  </a:lnTo>
                  <a:lnTo>
                    <a:pt x="378839" y="1162559"/>
                  </a:lnTo>
                  <a:lnTo>
                    <a:pt x="398778" y="1220948"/>
                  </a:lnTo>
                  <a:lnTo>
                    <a:pt x="418717" y="1279336"/>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2085756" y="2215175"/>
              <a:ext cx="311007" cy="1288709"/>
            </a:xfrm>
            <a:custGeom>
              <a:avLst/>
              <a:gdLst/>
              <a:ahLst/>
              <a:cxnLst/>
              <a:rect l="0" t="0" r="0" b="0"/>
              <a:pathLst>
                <a:path w="311007" h="1288709">
                  <a:moveTo>
                    <a:pt x="311007" y="1282705"/>
                  </a:moveTo>
                  <a:lnTo>
                    <a:pt x="302297" y="1221623"/>
                  </a:lnTo>
                  <a:lnTo>
                    <a:pt x="293588" y="1160542"/>
                  </a:lnTo>
                  <a:lnTo>
                    <a:pt x="284878" y="1099461"/>
                  </a:lnTo>
                  <a:lnTo>
                    <a:pt x="276169" y="1038380"/>
                  </a:lnTo>
                  <a:lnTo>
                    <a:pt x="267459" y="977299"/>
                  </a:lnTo>
                  <a:lnTo>
                    <a:pt x="258750" y="916217"/>
                  </a:lnTo>
                  <a:lnTo>
                    <a:pt x="250040" y="855136"/>
                  </a:lnTo>
                  <a:lnTo>
                    <a:pt x="241331" y="794055"/>
                  </a:lnTo>
                  <a:lnTo>
                    <a:pt x="232621" y="732974"/>
                  </a:lnTo>
                  <a:lnTo>
                    <a:pt x="223912" y="671893"/>
                  </a:lnTo>
                  <a:lnTo>
                    <a:pt x="215202" y="610811"/>
                  </a:lnTo>
                  <a:lnTo>
                    <a:pt x="206493" y="549730"/>
                  </a:lnTo>
                  <a:lnTo>
                    <a:pt x="197784" y="488649"/>
                  </a:lnTo>
                  <a:lnTo>
                    <a:pt x="189074" y="427568"/>
                  </a:lnTo>
                  <a:lnTo>
                    <a:pt x="180365" y="366487"/>
                  </a:lnTo>
                  <a:lnTo>
                    <a:pt x="171655" y="305405"/>
                  </a:lnTo>
                  <a:lnTo>
                    <a:pt x="162946" y="244324"/>
                  </a:lnTo>
                  <a:lnTo>
                    <a:pt x="154236" y="183243"/>
                  </a:lnTo>
                  <a:lnTo>
                    <a:pt x="145527" y="122162"/>
                  </a:lnTo>
                  <a:lnTo>
                    <a:pt x="136817" y="61081"/>
                  </a:lnTo>
                  <a:lnTo>
                    <a:pt x="128108" y="0"/>
                  </a:lnTo>
                  <a:lnTo>
                    <a:pt x="63838" y="10387"/>
                  </a:lnTo>
                  <a:lnTo>
                    <a:pt x="0" y="23160"/>
                  </a:lnTo>
                  <a:lnTo>
                    <a:pt x="13228" y="83424"/>
                  </a:lnTo>
                  <a:lnTo>
                    <a:pt x="26456" y="143688"/>
                  </a:lnTo>
                  <a:lnTo>
                    <a:pt x="39684" y="203953"/>
                  </a:lnTo>
                  <a:lnTo>
                    <a:pt x="52913" y="264217"/>
                  </a:lnTo>
                  <a:lnTo>
                    <a:pt x="66141" y="324481"/>
                  </a:lnTo>
                  <a:lnTo>
                    <a:pt x="79369" y="384745"/>
                  </a:lnTo>
                  <a:lnTo>
                    <a:pt x="92597" y="445010"/>
                  </a:lnTo>
                  <a:lnTo>
                    <a:pt x="105826" y="505274"/>
                  </a:lnTo>
                  <a:lnTo>
                    <a:pt x="119054" y="565538"/>
                  </a:lnTo>
                  <a:lnTo>
                    <a:pt x="132282" y="625802"/>
                  </a:lnTo>
                  <a:lnTo>
                    <a:pt x="145511" y="686067"/>
                  </a:lnTo>
                  <a:lnTo>
                    <a:pt x="158739" y="746331"/>
                  </a:lnTo>
                  <a:lnTo>
                    <a:pt x="171967" y="806595"/>
                  </a:lnTo>
                  <a:lnTo>
                    <a:pt x="185195" y="866859"/>
                  </a:lnTo>
                  <a:lnTo>
                    <a:pt x="198424" y="927124"/>
                  </a:lnTo>
                  <a:lnTo>
                    <a:pt x="211652" y="987388"/>
                  </a:lnTo>
                  <a:lnTo>
                    <a:pt x="224880" y="1047652"/>
                  </a:lnTo>
                  <a:lnTo>
                    <a:pt x="238109" y="1107916"/>
                  </a:lnTo>
                  <a:lnTo>
                    <a:pt x="251337" y="1168181"/>
                  </a:lnTo>
                  <a:lnTo>
                    <a:pt x="264565" y="1228445"/>
                  </a:lnTo>
                  <a:lnTo>
                    <a:pt x="277793" y="1288709"/>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2213864" y="2203180"/>
              <a:ext cx="210914" cy="1294699"/>
            </a:xfrm>
            <a:custGeom>
              <a:avLst/>
              <a:gdLst/>
              <a:ahLst/>
              <a:cxnLst/>
              <a:rect l="0" t="0" r="0" b="0"/>
              <a:pathLst>
                <a:path w="210914" h="1294699">
                  <a:moveTo>
                    <a:pt x="210914" y="1291590"/>
                  </a:moveTo>
                  <a:lnTo>
                    <a:pt x="206016" y="1230085"/>
                  </a:lnTo>
                  <a:lnTo>
                    <a:pt x="201118" y="1168581"/>
                  </a:lnTo>
                  <a:lnTo>
                    <a:pt x="196220" y="1107077"/>
                  </a:lnTo>
                  <a:lnTo>
                    <a:pt x="191322" y="1045572"/>
                  </a:lnTo>
                  <a:lnTo>
                    <a:pt x="186424" y="984068"/>
                  </a:lnTo>
                  <a:lnTo>
                    <a:pt x="181526" y="922564"/>
                  </a:lnTo>
                  <a:lnTo>
                    <a:pt x="176629" y="861060"/>
                  </a:lnTo>
                  <a:lnTo>
                    <a:pt x="171731" y="799555"/>
                  </a:lnTo>
                  <a:lnTo>
                    <a:pt x="166833" y="738051"/>
                  </a:lnTo>
                  <a:lnTo>
                    <a:pt x="161935" y="676547"/>
                  </a:lnTo>
                  <a:lnTo>
                    <a:pt x="157037" y="615042"/>
                  </a:lnTo>
                  <a:lnTo>
                    <a:pt x="152139" y="553538"/>
                  </a:lnTo>
                  <a:lnTo>
                    <a:pt x="147241" y="492034"/>
                  </a:lnTo>
                  <a:lnTo>
                    <a:pt x="142344" y="430530"/>
                  </a:lnTo>
                  <a:lnTo>
                    <a:pt x="137446" y="369025"/>
                  </a:lnTo>
                  <a:lnTo>
                    <a:pt x="132548" y="307521"/>
                  </a:lnTo>
                  <a:lnTo>
                    <a:pt x="127650" y="246017"/>
                  </a:lnTo>
                  <a:lnTo>
                    <a:pt x="122752" y="184512"/>
                  </a:lnTo>
                  <a:lnTo>
                    <a:pt x="117854" y="123008"/>
                  </a:lnTo>
                  <a:lnTo>
                    <a:pt x="112956" y="61504"/>
                  </a:lnTo>
                  <a:lnTo>
                    <a:pt x="108058" y="0"/>
                  </a:lnTo>
                  <a:lnTo>
                    <a:pt x="0" y="11994"/>
                  </a:lnTo>
                  <a:lnTo>
                    <a:pt x="8709" y="73076"/>
                  </a:lnTo>
                  <a:lnTo>
                    <a:pt x="17418" y="134157"/>
                  </a:lnTo>
                  <a:lnTo>
                    <a:pt x="26128" y="195238"/>
                  </a:lnTo>
                  <a:lnTo>
                    <a:pt x="34837" y="256319"/>
                  </a:lnTo>
                  <a:lnTo>
                    <a:pt x="43547" y="317400"/>
                  </a:lnTo>
                  <a:lnTo>
                    <a:pt x="52256" y="378481"/>
                  </a:lnTo>
                  <a:lnTo>
                    <a:pt x="60966" y="439563"/>
                  </a:lnTo>
                  <a:lnTo>
                    <a:pt x="69675" y="500644"/>
                  </a:lnTo>
                  <a:lnTo>
                    <a:pt x="78385" y="561725"/>
                  </a:lnTo>
                  <a:lnTo>
                    <a:pt x="87094" y="622806"/>
                  </a:lnTo>
                  <a:lnTo>
                    <a:pt x="95804" y="683887"/>
                  </a:lnTo>
                  <a:lnTo>
                    <a:pt x="104513" y="744969"/>
                  </a:lnTo>
                  <a:lnTo>
                    <a:pt x="113223" y="806050"/>
                  </a:lnTo>
                  <a:lnTo>
                    <a:pt x="121932" y="867131"/>
                  </a:lnTo>
                  <a:lnTo>
                    <a:pt x="130642" y="928212"/>
                  </a:lnTo>
                  <a:lnTo>
                    <a:pt x="139351" y="989293"/>
                  </a:lnTo>
                  <a:lnTo>
                    <a:pt x="148060" y="1050375"/>
                  </a:lnTo>
                  <a:lnTo>
                    <a:pt x="156770" y="1111456"/>
                  </a:lnTo>
                  <a:lnTo>
                    <a:pt x="165479" y="1172537"/>
                  </a:lnTo>
                  <a:lnTo>
                    <a:pt x="174189" y="1233618"/>
                  </a:lnTo>
                  <a:lnTo>
                    <a:pt x="182898" y="1294699"/>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2321923" y="2199555"/>
              <a:ext cx="117750" cy="1295215"/>
            </a:xfrm>
            <a:custGeom>
              <a:avLst/>
              <a:gdLst/>
              <a:ahLst/>
              <a:cxnLst/>
              <a:rect l="0" t="0" r="0" b="0"/>
              <a:pathLst>
                <a:path w="117750" h="1295215">
                  <a:moveTo>
                    <a:pt x="117750" y="1294275"/>
                  </a:moveTo>
                  <a:lnTo>
                    <a:pt x="114879" y="1232643"/>
                  </a:lnTo>
                  <a:lnTo>
                    <a:pt x="112008" y="1171010"/>
                  </a:lnTo>
                  <a:lnTo>
                    <a:pt x="109136" y="1109378"/>
                  </a:lnTo>
                  <a:lnTo>
                    <a:pt x="106265" y="1047746"/>
                  </a:lnTo>
                  <a:lnTo>
                    <a:pt x="103394" y="986114"/>
                  </a:lnTo>
                  <a:lnTo>
                    <a:pt x="100523" y="924482"/>
                  </a:lnTo>
                  <a:lnTo>
                    <a:pt x="97651" y="862850"/>
                  </a:lnTo>
                  <a:lnTo>
                    <a:pt x="94780" y="801218"/>
                  </a:lnTo>
                  <a:lnTo>
                    <a:pt x="91909" y="739585"/>
                  </a:lnTo>
                  <a:lnTo>
                    <a:pt x="89038" y="677953"/>
                  </a:lnTo>
                  <a:lnTo>
                    <a:pt x="86166" y="616321"/>
                  </a:lnTo>
                  <a:lnTo>
                    <a:pt x="83295" y="554689"/>
                  </a:lnTo>
                  <a:lnTo>
                    <a:pt x="80424" y="493057"/>
                  </a:lnTo>
                  <a:lnTo>
                    <a:pt x="77552" y="431425"/>
                  </a:lnTo>
                  <a:lnTo>
                    <a:pt x="74681" y="369792"/>
                  </a:lnTo>
                  <a:lnTo>
                    <a:pt x="71810" y="308160"/>
                  </a:lnTo>
                  <a:lnTo>
                    <a:pt x="68939" y="246528"/>
                  </a:lnTo>
                  <a:lnTo>
                    <a:pt x="66067" y="184896"/>
                  </a:lnTo>
                  <a:lnTo>
                    <a:pt x="63196" y="123264"/>
                  </a:lnTo>
                  <a:lnTo>
                    <a:pt x="60325" y="61632"/>
                  </a:lnTo>
                  <a:lnTo>
                    <a:pt x="57454" y="0"/>
                  </a:lnTo>
                  <a:lnTo>
                    <a:pt x="0" y="3624"/>
                  </a:lnTo>
                  <a:lnTo>
                    <a:pt x="4897" y="65129"/>
                  </a:lnTo>
                  <a:lnTo>
                    <a:pt x="9795" y="126633"/>
                  </a:lnTo>
                  <a:lnTo>
                    <a:pt x="14693" y="188137"/>
                  </a:lnTo>
                  <a:lnTo>
                    <a:pt x="19591" y="249642"/>
                  </a:lnTo>
                  <a:lnTo>
                    <a:pt x="24489" y="311146"/>
                  </a:lnTo>
                  <a:lnTo>
                    <a:pt x="29387" y="372650"/>
                  </a:lnTo>
                  <a:lnTo>
                    <a:pt x="34285" y="434155"/>
                  </a:lnTo>
                  <a:lnTo>
                    <a:pt x="39182" y="495659"/>
                  </a:lnTo>
                  <a:lnTo>
                    <a:pt x="44080" y="557163"/>
                  </a:lnTo>
                  <a:lnTo>
                    <a:pt x="48978" y="618667"/>
                  </a:lnTo>
                  <a:lnTo>
                    <a:pt x="53876" y="680172"/>
                  </a:lnTo>
                  <a:lnTo>
                    <a:pt x="58774" y="741676"/>
                  </a:lnTo>
                  <a:lnTo>
                    <a:pt x="63672" y="803180"/>
                  </a:lnTo>
                  <a:lnTo>
                    <a:pt x="68570" y="864685"/>
                  </a:lnTo>
                  <a:lnTo>
                    <a:pt x="73467" y="926189"/>
                  </a:lnTo>
                  <a:lnTo>
                    <a:pt x="78365" y="987693"/>
                  </a:lnTo>
                  <a:lnTo>
                    <a:pt x="83263" y="1049197"/>
                  </a:lnTo>
                  <a:lnTo>
                    <a:pt x="88161" y="1110702"/>
                  </a:lnTo>
                  <a:lnTo>
                    <a:pt x="93059" y="1172206"/>
                  </a:lnTo>
                  <a:lnTo>
                    <a:pt x="97957" y="1233710"/>
                  </a:lnTo>
                  <a:lnTo>
                    <a:pt x="102855" y="1295215"/>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2379378" y="2198606"/>
              <a:ext cx="66490" cy="1295224"/>
            </a:xfrm>
            <a:custGeom>
              <a:avLst/>
              <a:gdLst/>
              <a:ahLst/>
              <a:cxnLst/>
              <a:rect l="0" t="0" r="0" b="0"/>
              <a:pathLst>
                <a:path w="66490" h="1295224">
                  <a:moveTo>
                    <a:pt x="66490" y="1294978"/>
                  </a:moveTo>
                  <a:lnTo>
                    <a:pt x="64461" y="1233312"/>
                  </a:lnTo>
                  <a:lnTo>
                    <a:pt x="62432" y="1171647"/>
                  </a:lnTo>
                  <a:lnTo>
                    <a:pt x="60404" y="1109981"/>
                  </a:lnTo>
                  <a:lnTo>
                    <a:pt x="58375" y="1048315"/>
                  </a:lnTo>
                  <a:lnTo>
                    <a:pt x="56347" y="986650"/>
                  </a:lnTo>
                  <a:lnTo>
                    <a:pt x="54318" y="924984"/>
                  </a:lnTo>
                  <a:lnTo>
                    <a:pt x="52289" y="863318"/>
                  </a:lnTo>
                  <a:lnTo>
                    <a:pt x="50261" y="801653"/>
                  </a:lnTo>
                  <a:lnTo>
                    <a:pt x="48232" y="739987"/>
                  </a:lnTo>
                  <a:lnTo>
                    <a:pt x="46204" y="678322"/>
                  </a:lnTo>
                  <a:lnTo>
                    <a:pt x="44175" y="616656"/>
                  </a:lnTo>
                  <a:lnTo>
                    <a:pt x="42146" y="554990"/>
                  </a:lnTo>
                  <a:lnTo>
                    <a:pt x="40118" y="493325"/>
                  </a:lnTo>
                  <a:lnTo>
                    <a:pt x="38089" y="431659"/>
                  </a:lnTo>
                  <a:lnTo>
                    <a:pt x="36061" y="369993"/>
                  </a:lnTo>
                  <a:lnTo>
                    <a:pt x="34032" y="308328"/>
                  </a:lnTo>
                  <a:lnTo>
                    <a:pt x="32003" y="246662"/>
                  </a:lnTo>
                  <a:lnTo>
                    <a:pt x="29975" y="184996"/>
                  </a:lnTo>
                  <a:lnTo>
                    <a:pt x="27946" y="123331"/>
                  </a:lnTo>
                  <a:lnTo>
                    <a:pt x="25918" y="61665"/>
                  </a:lnTo>
                  <a:lnTo>
                    <a:pt x="23889" y="0"/>
                  </a:lnTo>
                  <a:lnTo>
                    <a:pt x="0" y="949"/>
                  </a:lnTo>
                  <a:lnTo>
                    <a:pt x="2871" y="62581"/>
                  </a:lnTo>
                  <a:lnTo>
                    <a:pt x="5742" y="124213"/>
                  </a:lnTo>
                  <a:lnTo>
                    <a:pt x="8613" y="185845"/>
                  </a:lnTo>
                  <a:lnTo>
                    <a:pt x="11485" y="247477"/>
                  </a:lnTo>
                  <a:lnTo>
                    <a:pt x="14356" y="309110"/>
                  </a:lnTo>
                  <a:lnTo>
                    <a:pt x="17227" y="370742"/>
                  </a:lnTo>
                  <a:lnTo>
                    <a:pt x="20098" y="432374"/>
                  </a:lnTo>
                  <a:lnTo>
                    <a:pt x="22970" y="494006"/>
                  </a:lnTo>
                  <a:lnTo>
                    <a:pt x="25841" y="555638"/>
                  </a:lnTo>
                  <a:lnTo>
                    <a:pt x="28712" y="617270"/>
                  </a:lnTo>
                  <a:lnTo>
                    <a:pt x="31583" y="678903"/>
                  </a:lnTo>
                  <a:lnTo>
                    <a:pt x="34455" y="740535"/>
                  </a:lnTo>
                  <a:lnTo>
                    <a:pt x="37326" y="802167"/>
                  </a:lnTo>
                  <a:lnTo>
                    <a:pt x="40197" y="863799"/>
                  </a:lnTo>
                  <a:lnTo>
                    <a:pt x="43068" y="925431"/>
                  </a:lnTo>
                  <a:lnTo>
                    <a:pt x="45940" y="987063"/>
                  </a:lnTo>
                  <a:lnTo>
                    <a:pt x="48811" y="1048696"/>
                  </a:lnTo>
                  <a:lnTo>
                    <a:pt x="51682" y="1110328"/>
                  </a:lnTo>
                  <a:lnTo>
                    <a:pt x="54554" y="1171960"/>
                  </a:lnTo>
                  <a:lnTo>
                    <a:pt x="57425" y="1233592"/>
                  </a:lnTo>
                  <a:lnTo>
                    <a:pt x="60296" y="1295224"/>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2403267" y="2198142"/>
              <a:ext cx="46860" cy="1295441"/>
            </a:xfrm>
            <a:custGeom>
              <a:avLst/>
              <a:gdLst/>
              <a:ahLst/>
              <a:cxnLst/>
              <a:rect l="0" t="0" r="0" b="0"/>
              <a:pathLst>
                <a:path w="46860" h="1295441">
                  <a:moveTo>
                    <a:pt x="46860" y="1295321"/>
                  </a:moveTo>
                  <a:lnTo>
                    <a:pt x="45411" y="1233639"/>
                  </a:lnTo>
                  <a:lnTo>
                    <a:pt x="43962" y="1171957"/>
                  </a:lnTo>
                  <a:lnTo>
                    <a:pt x="42513" y="1110275"/>
                  </a:lnTo>
                  <a:lnTo>
                    <a:pt x="41065" y="1048593"/>
                  </a:lnTo>
                  <a:lnTo>
                    <a:pt x="39616" y="986911"/>
                  </a:lnTo>
                  <a:lnTo>
                    <a:pt x="38167" y="925229"/>
                  </a:lnTo>
                  <a:lnTo>
                    <a:pt x="36718" y="863547"/>
                  </a:lnTo>
                  <a:lnTo>
                    <a:pt x="35269" y="801865"/>
                  </a:lnTo>
                  <a:lnTo>
                    <a:pt x="33820" y="740183"/>
                  </a:lnTo>
                  <a:lnTo>
                    <a:pt x="32371" y="678501"/>
                  </a:lnTo>
                  <a:lnTo>
                    <a:pt x="30922" y="616819"/>
                  </a:lnTo>
                  <a:lnTo>
                    <a:pt x="29473" y="555137"/>
                  </a:lnTo>
                  <a:lnTo>
                    <a:pt x="28024" y="493455"/>
                  </a:lnTo>
                  <a:lnTo>
                    <a:pt x="26575" y="431773"/>
                  </a:lnTo>
                  <a:lnTo>
                    <a:pt x="25126" y="370091"/>
                  </a:lnTo>
                  <a:lnTo>
                    <a:pt x="23677" y="308409"/>
                  </a:lnTo>
                  <a:lnTo>
                    <a:pt x="22228" y="246727"/>
                  </a:lnTo>
                  <a:lnTo>
                    <a:pt x="20779" y="185045"/>
                  </a:lnTo>
                  <a:lnTo>
                    <a:pt x="19330" y="123363"/>
                  </a:lnTo>
                  <a:lnTo>
                    <a:pt x="17881" y="61681"/>
                  </a:lnTo>
                  <a:lnTo>
                    <a:pt x="16432" y="0"/>
                  </a:lnTo>
                  <a:lnTo>
                    <a:pt x="0" y="463"/>
                  </a:lnTo>
                  <a:lnTo>
                    <a:pt x="2028" y="62128"/>
                  </a:lnTo>
                  <a:lnTo>
                    <a:pt x="4057" y="123794"/>
                  </a:lnTo>
                  <a:lnTo>
                    <a:pt x="6085" y="185460"/>
                  </a:lnTo>
                  <a:lnTo>
                    <a:pt x="8114" y="247125"/>
                  </a:lnTo>
                  <a:lnTo>
                    <a:pt x="10143" y="308791"/>
                  </a:lnTo>
                  <a:lnTo>
                    <a:pt x="12171" y="370457"/>
                  </a:lnTo>
                  <a:lnTo>
                    <a:pt x="14200" y="432122"/>
                  </a:lnTo>
                  <a:lnTo>
                    <a:pt x="16228" y="493788"/>
                  </a:lnTo>
                  <a:lnTo>
                    <a:pt x="18257" y="555454"/>
                  </a:lnTo>
                  <a:lnTo>
                    <a:pt x="20286" y="617119"/>
                  </a:lnTo>
                  <a:lnTo>
                    <a:pt x="22314" y="678785"/>
                  </a:lnTo>
                  <a:lnTo>
                    <a:pt x="24343" y="740450"/>
                  </a:lnTo>
                  <a:lnTo>
                    <a:pt x="26371" y="802116"/>
                  </a:lnTo>
                  <a:lnTo>
                    <a:pt x="28400" y="863782"/>
                  </a:lnTo>
                  <a:lnTo>
                    <a:pt x="30429" y="925447"/>
                  </a:lnTo>
                  <a:lnTo>
                    <a:pt x="32457" y="987113"/>
                  </a:lnTo>
                  <a:lnTo>
                    <a:pt x="34486" y="1048779"/>
                  </a:lnTo>
                  <a:lnTo>
                    <a:pt x="36514" y="1110444"/>
                  </a:lnTo>
                  <a:lnTo>
                    <a:pt x="38543" y="1172110"/>
                  </a:lnTo>
                  <a:lnTo>
                    <a:pt x="40572" y="1233776"/>
                  </a:lnTo>
                  <a:lnTo>
                    <a:pt x="42600" y="1295441"/>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2419699" y="2197908"/>
              <a:ext cx="33443" cy="1295556"/>
            </a:xfrm>
            <a:custGeom>
              <a:avLst/>
              <a:gdLst/>
              <a:ahLst/>
              <a:cxnLst/>
              <a:rect l="0" t="0" r="0" b="0"/>
              <a:pathLst>
                <a:path w="33443" h="1295556">
                  <a:moveTo>
                    <a:pt x="33443" y="1295495"/>
                  </a:moveTo>
                  <a:lnTo>
                    <a:pt x="32404" y="1233805"/>
                  </a:lnTo>
                  <a:lnTo>
                    <a:pt x="31365" y="1172114"/>
                  </a:lnTo>
                  <a:lnTo>
                    <a:pt x="30327" y="1110424"/>
                  </a:lnTo>
                  <a:lnTo>
                    <a:pt x="29288" y="1048734"/>
                  </a:lnTo>
                  <a:lnTo>
                    <a:pt x="28249" y="987044"/>
                  </a:lnTo>
                  <a:lnTo>
                    <a:pt x="27210" y="925353"/>
                  </a:lnTo>
                  <a:lnTo>
                    <a:pt x="26172" y="863663"/>
                  </a:lnTo>
                  <a:lnTo>
                    <a:pt x="25133" y="801973"/>
                  </a:lnTo>
                  <a:lnTo>
                    <a:pt x="24094" y="740283"/>
                  </a:lnTo>
                  <a:lnTo>
                    <a:pt x="23055" y="678592"/>
                  </a:lnTo>
                  <a:lnTo>
                    <a:pt x="22016" y="616902"/>
                  </a:lnTo>
                  <a:lnTo>
                    <a:pt x="20978" y="555212"/>
                  </a:lnTo>
                  <a:lnTo>
                    <a:pt x="19939" y="493522"/>
                  </a:lnTo>
                  <a:lnTo>
                    <a:pt x="18900" y="431831"/>
                  </a:lnTo>
                  <a:lnTo>
                    <a:pt x="17861" y="370141"/>
                  </a:lnTo>
                  <a:lnTo>
                    <a:pt x="16822" y="308451"/>
                  </a:lnTo>
                  <a:lnTo>
                    <a:pt x="15784" y="246761"/>
                  </a:lnTo>
                  <a:lnTo>
                    <a:pt x="14745" y="185070"/>
                  </a:lnTo>
                  <a:lnTo>
                    <a:pt x="13706" y="123380"/>
                  </a:lnTo>
                  <a:lnTo>
                    <a:pt x="12667" y="61690"/>
                  </a:lnTo>
                  <a:lnTo>
                    <a:pt x="11629" y="0"/>
                  </a:lnTo>
                  <a:lnTo>
                    <a:pt x="0" y="234"/>
                  </a:lnTo>
                  <a:lnTo>
                    <a:pt x="1448" y="61916"/>
                  </a:lnTo>
                  <a:lnTo>
                    <a:pt x="2897" y="123598"/>
                  </a:lnTo>
                  <a:lnTo>
                    <a:pt x="4346" y="185280"/>
                  </a:lnTo>
                  <a:lnTo>
                    <a:pt x="5795" y="246962"/>
                  </a:lnTo>
                  <a:lnTo>
                    <a:pt x="7244" y="308644"/>
                  </a:lnTo>
                  <a:lnTo>
                    <a:pt x="8693" y="370326"/>
                  </a:lnTo>
                  <a:lnTo>
                    <a:pt x="10142" y="432008"/>
                  </a:lnTo>
                  <a:lnTo>
                    <a:pt x="11591" y="493690"/>
                  </a:lnTo>
                  <a:lnTo>
                    <a:pt x="13040" y="555372"/>
                  </a:lnTo>
                  <a:lnTo>
                    <a:pt x="14489" y="617054"/>
                  </a:lnTo>
                  <a:lnTo>
                    <a:pt x="15938" y="678736"/>
                  </a:lnTo>
                  <a:lnTo>
                    <a:pt x="17387" y="740418"/>
                  </a:lnTo>
                  <a:lnTo>
                    <a:pt x="18836" y="802100"/>
                  </a:lnTo>
                  <a:lnTo>
                    <a:pt x="20285" y="863782"/>
                  </a:lnTo>
                  <a:lnTo>
                    <a:pt x="21734" y="925464"/>
                  </a:lnTo>
                  <a:lnTo>
                    <a:pt x="23183" y="987146"/>
                  </a:lnTo>
                  <a:lnTo>
                    <a:pt x="24632" y="1048828"/>
                  </a:lnTo>
                  <a:lnTo>
                    <a:pt x="26081" y="1110510"/>
                  </a:lnTo>
                  <a:lnTo>
                    <a:pt x="27530" y="1172192"/>
                  </a:lnTo>
                  <a:lnTo>
                    <a:pt x="28979" y="1233874"/>
                  </a:lnTo>
                  <a:lnTo>
                    <a:pt x="30428" y="1295556"/>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2431328" y="2197779"/>
              <a:ext cx="24169" cy="1295624"/>
            </a:xfrm>
            <a:custGeom>
              <a:avLst/>
              <a:gdLst/>
              <a:ahLst/>
              <a:cxnLst/>
              <a:rect l="0" t="0" r="0" b="0"/>
              <a:pathLst>
                <a:path w="24169" h="1295624">
                  <a:moveTo>
                    <a:pt x="24169" y="1295591"/>
                  </a:moveTo>
                  <a:lnTo>
                    <a:pt x="23450" y="1233896"/>
                  </a:lnTo>
                  <a:lnTo>
                    <a:pt x="22732" y="1172201"/>
                  </a:lnTo>
                  <a:lnTo>
                    <a:pt x="22014" y="1110506"/>
                  </a:lnTo>
                  <a:lnTo>
                    <a:pt x="21295" y="1048811"/>
                  </a:lnTo>
                  <a:lnTo>
                    <a:pt x="20577" y="987117"/>
                  </a:lnTo>
                  <a:lnTo>
                    <a:pt x="19858" y="925422"/>
                  </a:lnTo>
                  <a:lnTo>
                    <a:pt x="19140" y="863727"/>
                  </a:lnTo>
                  <a:lnTo>
                    <a:pt x="18422" y="802032"/>
                  </a:lnTo>
                  <a:lnTo>
                    <a:pt x="17703" y="740337"/>
                  </a:lnTo>
                  <a:lnTo>
                    <a:pt x="16985" y="678643"/>
                  </a:lnTo>
                  <a:lnTo>
                    <a:pt x="16266" y="616948"/>
                  </a:lnTo>
                  <a:lnTo>
                    <a:pt x="15548" y="555253"/>
                  </a:lnTo>
                  <a:lnTo>
                    <a:pt x="14829" y="493558"/>
                  </a:lnTo>
                  <a:lnTo>
                    <a:pt x="14111" y="431863"/>
                  </a:lnTo>
                  <a:lnTo>
                    <a:pt x="13393" y="370168"/>
                  </a:lnTo>
                  <a:lnTo>
                    <a:pt x="12674" y="308474"/>
                  </a:lnTo>
                  <a:lnTo>
                    <a:pt x="11956" y="246779"/>
                  </a:lnTo>
                  <a:lnTo>
                    <a:pt x="11237" y="185084"/>
                  </a:lnTo>
                  <a:lnTo>
                    <a:pt x="10519" y="123389"/>
                  </a:lnTo>
                  <a:lnTo>
                    <a:pt x="9801" y="61694"/>
                  </a:lnTo>
                  <a:lnTo>
                    <a:pt x="9082" y="0"/>
                  </a:lnTo>
                  <a:lnTo>
                    <a:pt x="0" y="129"/>
                  </a:lnTo>
                  <a:lnTo>
                    <a:pt x="1038" y="61819"/>
                  </a:lnTo>
                  <a:lnTo>
                    <a:pt x="2077" y="123509"/>
                  </a:lnTo>
                  <a:lnTo>
                    <a:pt x="3116" y="185200"/>
                  </a:lnTo>
                  <a:lnTo>
                    <a:pt x="4155" y="246890"/>
                  </a:lnTo>
                  <a:lnTo>
                    <a:pt x="5193" y="308580"/>
                  </a:lnTo>
                  <a:lnTo>
                    <a:pt x="6232" y="370270"/>
                  </a:lnTo>
                  <a:lnTo>
                    <a:pt x="7271" y="431961"/>
                  </a:lnTo>
                  <a:lnTo>
                    <a:pt x="8310" y="493651"/>
                  </a:lnTo>
                  <a:lnTo>
                    <a:pt x="9349" y="555341"/>
                  </a:lnTo>
                  <a:lnTo>
                    <a:pt x="10387" y="617031"/>
                  </a:lnTo>
                  <a:lnTo>
                    <a:pt x="11426" y="678722"/>
                  </a:lnTo>
                  <a:lnTo>
                    <a:pt x="12465" y="740412"/>
                  </a:lnTo>
                  <a:lnTo>
                    <a:pt x="13504" y="802102"/>
                  </a:lnTo>
                  <a:lnTo>
                    <a:pt x="14543" y="863792"/>
                  </a:lnTo>
                  <a:lnTo>
                    <a:pt x="15581" y="925483"/>
                  </a:lnTo>
                  <a:lnTo>
                    <a:pt x="16620" y="987173"/>
                  </a:lnTo>
                  <a:lnTo>
                    <a:pt x="17659" y="1048863"/>
                  </a:lnTo>
                  <a:lnTo>
                    <a:pt x="18698" y="1110553"/>
                  </a:lnTo>
                  <a:lnTo>
                    <a:pt x="19736" y="1172244"/>
                  </a:lnTo>
                  <a:lnTo>
                    <a:pt x="20775" y="1233934"/>
                  </a:lnTo>
                  <a:lnTo>
                    <a:pt x="21814" y="1295624"/>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2440411" y="2197709"/>
              <a:ext cx="16966" cy="1295660"/>
            </a:xfrm>
            <a:custGeom>
              <a:avLst/>
              <a:gdLst/>
              <a:ahLst/>
              <a:cxnLst/>
              <a:rect l="0" t="0" r="0" b="0"/>
              <a:pathLst>
                <a:path w="16966" h="1295660">
                  <a:moveTo>
                    <a:pt x="16966" y="1295642"/>
                  </a:moveTo>
                  <a:lnTo>
                    <a:pt x="16503" y="1233945"/>
                  </a:lnTo>
                  <a:lnTo>
                    <a:pt x="16041" y="1172248"/>
                  </a:lnTo>
                  <a:lnTo>
                    <a:pt x="15578" y="1110550"/>
                  </a:lnTo>
                  <a:lnTo>
                    <a:pt x="15115" y="1048853"/>
                  </a:lnTo>
                  <a:lnTo>
                    <a:pt x="14653" y="987156"/>
                  </a:lnTo>
                  <a:lnTo>
                    <a:pt x="14190" y="925458"/>
                  </a:lnTo>
                  <a:lnTo>
                    <a:pt x="13727" y="863761"/>
                  </a:lnTo>
                  <a:lnTo>
                    <a:pt x="13265" y="802064"/>
                  </a:lnTo>
                  <a:lnTo>
                    <a:pt x="12802" y="740367"/>
                  </a:lnTo>
                  <a:lnTo>
                    <a:pt x="12339" y="678669"/>
                  </a:lnTo>
                  <a:lnTo>
                    <a:pt x="11877" y="616972"/>
                  </a:lnTo>
                  <a:lnTo>
                    <a:pt x="11414" y="555275"/>
                  </a:lnTo>
                  <a:lnTo>
                    <a:pt x="10951" y="493578"/>
                  </a:lnTo>
                  <a:lnTo>
                    <a:pt x="10489" y="431880"/>
                  </a:lnTo>
                  <a:lnTo>
                    <a:pt x="10026" y="370183"/>
                  </a:lnTo>
                  <a:lnTo>
                    <a:pt x="9563" y="308486"/>
                  </a:lnTo>
                  <a:lnTo>
                    <a:pt x="9101" y="246789"/>
                  </a:lnTo>
                  <a:lnTo>
                    <a:pt x="8638" y="185091"/>
                  </a:lnTo>
                  <a:lnTo>
                    <a:pt x="8175" y="123394"/>
                  </a:lnTo>
                  <a:lnTo>
                    <a:pt x="7713" y="61697"/>
                  </a:lnTo>
                  <a:lnTo>
                    <a:pt x="7250" y="0"/>
                  </a:lnTo>
                  <a:lnTo>
                    <a:pt x="0" y="69"/>
                  </a:lnTo>
                  <a:lnTo>
                    <a:pt x="718" y="61764"/>
                  </a:lnTo>
                  <a:lnTo>
                    <a:pt x="1436" y="123459"/>
                  </a:lnTo>
                  <a:lnTo>
                    <a:pt x="2155" y="185153"/>
                  </a:lnTo>
                  <a:lnTo>
                    <a:pt x="2873" y="246848"/>
                  </a:lnTo>
                  <a:lnTo>
                    <a:pt x="3592" y="308543"/>
                  </a:lnTo>
                  <a:lnTo>
                    <a:pt x="4310" y="370238"/>
                  </a:lnTo>
                  <a:lnTo>
                    <a:pt x="5028" y="431933"/>
                  </a:lnTo>
                  <a:lnTo>
                    <a:pt x="5747" y="493627"/>
                  </a:lnTo>
                  <a:lnTo>
                    <a:pt x="6465" y="555322"/>
                  </a:lnTo>
                  <a:lnTo>
                    <a:pt x="7184" y="617017"/>
                  </a:lnTo>
                  <a:lnTo>
                    <a:pt x="7902" y="678712"/>
                  </a:lnTo>
                  <a:lnTo>
                    <a:pt x="8620" y="740407"/>
                  </a:lnTo>
                  <a:lnTo>
                    <a:pt x="9339" y="802102"/>
                  </a:lnTo>
                  <a:lnTo>
                    <a:pt x="10057" y="863796"/>
                  </a:lnTo>
                  <a:lnTo>
                    <a:pt x="10776" y="925491"/>
                  </a:lnTo>
                  <a:lnTo>
                    <a:pt x="11494" y="987186"/>
                  </a:lnTo>
                  <a:lnTo>
                    <a:pt x="12212" y="1048881"/>
                  </a:lnTo>
                  <a:lnTo>
                    <a:pt x="12931" y="1110576"/>
                  </a:lnTo>
                  <a:lnTo>
                    <a:pt x="13649" y="1172270"/>
                  </a:lnTo>
                  <a:lnTo>
                    <a:pt x="14368" y="1233965"/>
                  </a:lnTo>
                  <a:lnTo>
                    <a:pt x="15086" y="1295660"/>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2447662" y="2197673"/>
              <a:ext cx="11366" cy="1295678"/>
            </a:xfrm>
            <a:custGeom>
              <a:avLst/>
              <a:gdLst/>
              <a:ahLst/>
              <a:cxnLst/>
              <a:rect l="0" t="0" r="0" b="0"/>
              <a:pathLst>
                <a:path w="11366" h="1295678">
                  <a:moveTo>
                    <a:pt x="11366" y="1295669"/>
                  </a:moveTo>
                  <a:lnTo>
                    <a:pt x="11128" y="1233970"/>
                  </a:lnTo>
                  <a:lnTo>
                    <a:pt x="10890" y="1172272"/>
                  </a:lnTo>
                  <a:lnTo>
                    <a:pt x="10652" y="1110573"/>
                  </a:lnTo>
                  <a:lnTo>
                    <a:pt x="10414" y="1048875"/>
                  </a:lnTo>
                  <a:lnTo>
                    <a:pt x="10176" y="987176"/>
                  </a:lnTo>
                  <a:lnTo>
                    <a:pt x="9937" y="925478"/>
                  </a:lnTo>
                  <a:lnTo>
                    <a:pt x="9699" y="863779"/>
                  </a:lnTo>
                  <a:lnTo>
                    <a:pt x="9461" y="802081"/>
                  </a:lnTo>
                  <a:lnTo>
                    <a:pt x="9223" y="740382"/>
                  </a:lnTo>
                  <a:lnTo>
                    <a:pt x="8985" y="678683"/>
                  </a:lnTo>
                  <a:lnTo>
                    <a:pt x="8747" y="616985"/>
                  </a:lnTo>
                  <a:lnTo>
                    <a:pt x="8509" y="555286"/>
                  </a:lnTo>
                  <a:lnTo>
                    <a:pt x="8271" y="493588"/>
                  </a:lnTo>
                  <a:lnTo>
                    <a:pt x="8033" y="431889"/>
                  </a:lnTo>
                  <a:lnTo>
                    <a:pt x="7795" y="370191"/>
                  </a:lnTo>
                  <a:lnTo>
                    <a:pt x="7557" y="308492"/>
                  </a:lnTo>
                  <a:lnTo>
                    <a:pt x="7319" y="246794"/>
                  </a:lnTo>
                  <a:lnTo>
                    <a:pt x="7081" y="185095"/>
                  </a:lnTo>
                  <a:lnTo>
                    <a:pt x="6843" y="123397"/>
                  </a:lnTo>
                  <a:lnTo>
                    <a:pt x="6604" y="61698"/>
                  </a:lnTo>
                  <a:lnTo>
                    <a:pt x="6366" y="0"/>
                  </a:lnTo>
                  <a:lnTo>
                    <a:pt x="0" y="36"/>
                  </a:lnTo>
                  <a:lnTo>
                    <a:pt x="462" y="61733"/>
                  </a:lnTo>
                  <a:lnTo>
                    <a:pt x="925" y="123430"/>
                  </a:lnTo>
                  <a:lnTo>
                    <a:pt x="1387" y="185127"/>
                  </a:lnTo>
                  <a:lnTo>
                    <a:pt x="1850" y="246825"/>
                  </a:lnTo>
                  <a:lnTo>
                    <a:pt x="2313" y="308522"/>
                  </a:lnTo>
                  <a:lnTo>
                    <a:pt x="2775" y="370219"/>
                  </a:lnTo>
                  <a:lnTo>
                    <a:pt x="3238" y="431917"/>
                  </a:lnTo>
                  <a:lnTo>
                    <a:pt x="3701" y="493614"/>
                  </a:lnTo>
                  <a:lnTo>
                    <a:pt x="4163" y="555311"/>
                  </a:lnTo>
                  <a:lnTo>
                    <a:pt x="4626" y="617008"/>
                  </a:lnTo>
                  <a:lnTo>
                    <a:pt x="5089" y="678706"/>
                  </a:lnTo>
                  <a:lnTo>
                    <a:pt x="5551" y="740403"/>
                  </a:lnTo>
                  <a:lnTo>
                    <a:pt x="6014" y="802100"/>
                  </a:lnTo>
                  <a:lnTo>
                    <a:pt x="6477" y="863797"/>
                  </a:lnTo>
                  <a:lnTo>
                    <a:pt x="6939" y="925495"/>
                  </a:lnTo>
                  <a:lnTo>
                    <a:pt x="7402" y="987192"/>
                  </a:lnTo>
                  <a:lnTo>
                    <a:pt x="7865" y="1048889"/>
                  </a:lnTo>
                  <a:lnTo>
                    <a:pt x="8327" y="1110586"/>
                  </a:lnTo>
                  <a:lnTo>
                    <a:pt x="8790" y="1172284"/>
                  </a:lnTo>
                  <a:lnTo>
                    <a:pt x="9253" y="1233981"/>
                  </a:lnTo>
                  <a:lnTo>
                    <a:pt x="9715" y="1295678"/>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2454028" y="2197665"/>
              <a:ext cx="5672" cy="1295677"/>
            </a:xfrm>
            <a:custGeom>
              <a:avLst/>
              <a:gdLst/>
              <a:ahLst/>
              <a:cxnLst/>
              <a:rect l="0" t="0" r="0" b="0"/>
              <a:pathLst>
                <a:path w="5672" h="1295677">
                  <a:moveTo>
                    <a:pt x="5672" y="1295675"/>
                  </a:moveTo>
                  <a:lnTo>
                    <a:pt x="5526" y="1233976"/>
                  </a:lnTo>
                  <a:lnTo>
                    <a:pt x="5380" y="1172277"/>
                  </a:lnTo>
                  <a:lnTo>
                    <a:pt x="5233" y="1110578"/>
                  </a:lnTo>
                  <a:lnTo>
                    <a:pt x="5087" y="1048880"/>
                  </a:lnTo>
                  <a:lnTo>
                    <a:pt x="4940" y="987181"/>
                  </a:lnTo>
                  <a:lnTo>
                    <a:pt x="4794" y="925482"/>
                  </a:lnTo>
                  <a:lnTo>
                    <a:pt x="4647" y="863783"/>
                  </a:lnTo>
                  <a:lnTo>
                    <a:pt x="4501" y="802084"/>
                  </a:lnTo>
                  <a:lnTo>
                    <a:pt x="4354" y="740385"/>
                  </a:lnTo>
                  <a:lnTo>
                    <a:pt x="4208" y="678687"/>
                  </a:lnTo>
                  <a:lnTo>
                    <a:pt x="4061" y="616988"/>
                  </a:lnTo>
                  <a:lnTo>
                    <a:pt x="3915" y="555289"/>
                  </a:lnTo>
                  <a:lnTo>
                    <a:pt x="3769" y="493590"/>
                  </a:lnTo>
                  <a:lnTo>
                    <a:pt x="3622" y="431891"/>
                  </a:lnTo>
                  <a:lnTo>
                    <a:pt x="3476" y="370192"/>
                  </a:lnTo>
                  <a:lnTo>
                    <a:pt x="3329" y="308494"/>
                  </a:lnTo>
                  <a:lnTo>
                    <a:pt x="3183" y="246795"/>
                  </a:lnTo>
                  <a:lnTo>
                    <a:pt x="3036" y="185096"/>
                  </a:lnTo>
                  <a:lnTo>
                    <a:pt x="2890" y="123397"/>
                  </a:lnTo>
                  <a:lnTo>
                    <a:pt x="2743" y="61698"/>
                  </a:lnTo>
                  <a:lnTo>
                    <a:pt x="2597" y="0"/>
                  </a:lnTo>
                  <a:lnTo>
                    <a:pt x="0" y="8"/>
                  </a:lnTo>
                  <a:lnTo>
                    <a:pt x="238" y="61706"/>
                  </a:lnTo>
                  <a:lnTo>
                    <a:pt x="476" y="123405"/>
                  </a:lnTo>
                  <a:lnTo>
                    <a:pt x="714" y="185103"/>
                  </a:lnTo>
                  <a:lnTo>
                    <a:pt x="952" y="246802"/>
                  </a:lnTo>
                  <a:lnTo>
                    <a:pt x="1190" y="308500"/>
                  </a:lnTo>
                  <a:lnTo>
                    <a:pt x="1428" y="370199"/>
                  </a:lnTo>
                  <a:lnTo>
                    <a:pt x="1666" y="431897"/>
                  </a:lnTo>
                  <a:lnTo>
                    <a:pt x="1904" y="493596"/>
                  </a:lnTo>
                  <a:lnTo>
                    <a:pt x="2142" y="555294"/>
                  </a:lnTo>
                  <a:lnTo>
                    <a:pt x="2380" y="616993"/>
                  </a:lnTo>
                  <a:lnTo>
                    <a:pt x="2618" y="678692"/>
                  </a:lnTo>
                  <a:lnTo>
                    <a:pt x="2856" y="740390"/>
                  </a:lnTo>
                  <a:lnTo>
                    <a:pt x="3094" y="802089"/>
                  </a:lnTo>
                  <a:lnTo>
                    <a:pt x="3333" y="863787"/>
                  </a:lnTo>
                  <a:lnTo>
                    <a:pt x="3571" y="925486"/>
                  </a:lnTo>
                  <a:lnTo>
                    <a:pt x="3809" y="987184"/>
                  </a:lnTo>
                  <a:lnTo>
                    <a:pt x="4047" y="1048883"/>
                  </a:lnTo>
                  <a:lnTo>
                    <a:pt x="4285" y="1110581"/>
                  </a:lnTo>
                  <a:lnTo>
                    <a:pt x="4523" y="1172280"/>
                  </a:lnTo>
                  <a:lnTo>
                    <a:pt x="4761" y="1233978"/>
                  </a:lnTo>
                  <a:lnTo>
                    <a:pt x="4999" y="1295677"/>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2456626" y="2197661"/>
              <a:ext cx="3680" cy="1295679"/>
            </a:xfrm>
            <a:custGeom>
              <a:avLst/>
              <a:gdLst/>
              <a:ahLst/>
              <a:cxnLst/>
              <a:rect l="0" t="0" r="0" b="0"/>
              <a:pathLst>
                <a:path w="3680" h="1295679">
                  <a:moveTo>
                    <a:pt x="3680" y="1295678"/>
                  </a:moveTo>
                  <a:lnTo>
                    <a:pt x="3616" y="1233979"/>
                  </a:lnTo>
                  <a:lnTo>
                    <a:pt x="3552" y="1172280"/>
                  </a:lnTo>
                  <a:lnTo>
                    <a:pt x="3488" y="1110581"/>
                  </a:lnTo>
                  <a:lnTo>
                    <a:pt x="3424" y="1048882"/>
                  </a:lnTo>
                  <a:lnTo>
                    <a:pt x="3360" y="987183"/>
                  </a:lnTo>
                  <a:lnTo>
                    <a:pt x="3295" y="925484"/>
                  </a:lnTo>
                  <a:lnTo>
                    <a:pt x="3231" y="863785"/>
                  </a:lnTo>
                  <a:lnTo>
                    <a:pt x="3167" y="802086"/>
                  </a:lnTo>
                  <a:lnTo>
                    <a:pt x="3103" y="740387"/>
                  </a:lnTo>
                  <a:lnTo>
                    <a:pt x="3039" y="678688"/>
                  </a:lnTo>
                  <a:lnTo>
                    <a:pt x="2975" y="616989"/>
                  </a:lnTo>
                  <a:lnTo>
                    <a:pt x="2911" y="555290"/>
                  </a:lnTo>
                  <a:lnTo>
                    <a:pt x="2847" y="493591"/>
                  </a:lnTo>
                  <a:lnTo>
                    <a:pt x="2783" y="431892"/>
                  </a:lnTo>
                  <a:lnTo>
                    <a:pt x="2718" y="370193"/>
                  </a:lnTo>
                  <a:lnTo>
                    <a:pt x="2654" y="308494"/>
                  </a:lnTo>
                  <a:lnTo>
                    <a:pt x="2590" y="246795"/>
                  </a:lnTo>
                  <a:lnTo>
                    <a:pt x="2526" y="185096"/>
                  </a:lnTo>
                  <a:lnTo>
                    <a:pt x="2462" y="123397"/>
                  </a:lnTo>
                  <a:lnTo>
                    <a:pt x="2398" y="61698"/>
                  </a:lnTo>
                  <a:lnTo>
                    <a:pt x="2334" y="0"/>
                  </a:lnTo>
                  <a:lnTo>
                    <a:pt x="0" y="3"/>
                  </a:lnTo>
                  <a:lnTo>
                    <a:pt x="146" y="61702"/>
                  </a:lnTo>
                  <a:lnTo>
                    <a:pt x="292" y="123401"/>
                  </a:lnTo>
                  <a:lnTo>
                    <a:pt x="439" y="185100"/>
                  </a:lnTo>
                  <a:lnTo>
                    <a:pt x="585" y="246799"/>
                  </a:lnTo>
                  <a:lnTo>
                    <a:pt x="732" y="308498"/>
                  </a:lnTo>
                  <a:lnTo>
                    <a:pt x="878" y="370196"/>
                  </a:lnTo>
                  <a:lnTo>
                    <a:pt x="1025" y="431895"/>
                  </a:lnTo>
                  <a:lnTo>
                    <a:pt x="1171" y="493594"/>
                  </a:lnTo>
                  <a:lnTo>
                    <a:pt x="1318" y="555293"/>
                  </a:lnTo>
                  <a:lnTo>
                    <a:pt x="1464" y="616992"/>
                  </a:lnTo>
                  <a:lnTo>
                    <a:pt x="1610" y="678691"/>
                  </a:lnTo>
                  <a:lnTo>
                    <a:pt x="1757" y="740389"/>
                  </a:lnTo>
                  <a:lnTo>
                    <a:pt x="1903" y="802088"/>
                  </a:lnTo>
                  <a:lnTo>
                    <a:pt x="2050" y="863787"/>
                  </a:lnTo>
                  <a:lnTo>
                    <a:pt x="2196" y="925486"/>
                  </a:lnTo>
                  <a:lnTo>
                    <a:pt x="2343" y="987185"/>
                  </a:lnTo>
                  <a:lnTo>
                    <a:pt x="2489" y="1048884"/>
                  </a:lnTo>
                  <a:lnTo>
                    <a:pt x="2636" y="1110582"/>
                  </a:lnTo>
                  <a:lnTo>
                    <a:pt x="2782" y="1172281"/>
                  </a:lnTo>
                  <a:lnTo>
                    <a:pt x="2929" y="1233980"/>
                  </a:lnTo>
                  <a:lnTo>
                    <a:pt x="3075" y="1295679"/>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2458960" y="2197660"/>
              <a:ext cx="1497" cy="1295678"/>
            </a:xfrm>
            <a:custGeom>
              <a:avLst/>
              <a:gdLst/>
              <a:ahLst/>
              <a:cxnLst/>
              <a:rect l="0" t="0" r="0" b="0"/>
              <a:pathLst>
                <a:path w="1497" h="1295678">
                  <a:moveTo>
                    <a:pt x="1497" y="1295678"/>
                  </a:moveTo>
                  <a:lnTo>
                    <a:pt x="1453" y="1233979"/>
                  </a:lnTo>
                  <a:lnTo>
                    <a:pt x="1409" y="1172280"/>
                  </a:lnTo>
                  <a:lnTo>
                    <a:pt x="1366" y="1110581"/>
                  </a:lnTo>
                  <a:lnTo>
                    <a:pt x="1322" y="1048882"/>
                  </a:lnTo>
                  <a:lnTo>
                    <a:pt x="1279" y="987183"/>
                  </a:lnTo>
                  <a:lnTo>
                    <a:pt x="1235" y="925484"/>
                  </a:lnTo>
                  <a:lnTo>
                    <a:pt x="1191" y="863785"/>
                  </a:lnTo>
                  <a:lnTo>
                    <a:pt x="1148" y="802086"/>
                  </a:lnTo>
                  <a:lnTo>
                    <a:pt x="1104" y="740387"/>
                  </a:lnTo>
                  <a:lnTo>
                    <a:pt x="1060" y="678688"/>
                  </a:lnTo>
                  <a:lnTo>
                    <a:pt x="1017" y="616989"/>
                  </a:lnTo>
                  <a:lnTo>
                    <a:pt x="973" y="555290"/>
                  </a:lnTo>
                  <a:lnTo>
                    <a:pt x="930" y="493591"/>
                  </a:lnTo>
                  <a:lnTo>
                    <a:pt x="886" y="431892"/>
                  </a:lnTo>
                  <a:lnTo>
                    <a:pt x="842" y="370193"/>
                  </a:lnTo>
                  <a:lnTo>
                    <a:pt x="799" y="308494"/>
                  </a:lnTo>
                  <a:lnTo>
                    <a:pt x="755" y="246795"/>
                  </a:lnTo>
                  <a:lnTo>
                    <a:pt x="711" y="185096"/>
                  </a:lnTo>
                  <a:lnTo>
                    <a:pt x="668" y="123397"/>
                  </a:lnTo>
                  <a:lnTo>
                    <a:pt x="624" y="61698"/>
                  </a:lnTo>
                  <a:lnTo>
                    <a:pt x="581" y="0"/>
                  </a:lnTo>
                  <a:lnTo>
                    <a:pt x="0" y="0"/>
                  </a:lnTo>
                  <a:lnTo>
                    <a:pt x="64" y="61699"/>
                  </a:lnTo>
                  <a:lnTo>
                    <a:pt x="128" y="123398"/>
                  </a:lnTo>
                  <a:lnTo>
                    <a:pt x="192" y="185097"/>
                  </a:lnTo>
                  <a:lnTo>
                    <a:pt x="256" y="246796"/>
                  </a:lnTo>
                  <a:lnTo>
                    <a:pt x="320" y="308495"/>
                  </a:lnTo>
                  <a:lnTo>
                    <a:pt x="384" y="370194"/>
                  </a:lnTo>
                  <a:lnTo>
                    <a:pt x="448" y="431893"/>
                  </a:lnTo>
                  <a:lnTo>
                    <a:pt x="512" y="493592"/>
                  </a:lnTo>
                  <a:lnTo>
                    <a:pt x="577" y="555291"/>
                  </a:lnTo>
                  <a:lnTo>
                    <a:pt x="641" y="616990"/>
                  </a:lnTo>
                  <a:lnTo>
                    <a:pt x="705" y="678689"/>
                  </a:lnTo>
                  <a:lnTo>
                    <a:pt x="769" y="740388"/>
                  </a:lnTo>
                  <a:lnTo>
                    <a:pt x="833" y="802087"/>
                  </a:lnTo>
                  <a:lnTo>
                    <a:pt x="897" y="863786"/>
                  </a:lnTo>
                  <a:lnTo>
                    <a:pt x="961" y="925485"/>
                  </a:lnTo>
                  <a:lnTo>
                    <a:pt x="1025" y="987183"/>
                  </a:lnTo>
                  <a:lnTo>
                    <a:pt x="1089" y="1048882"/>
                  </a:lnTo>
                  <a:lnTo>
                    <a:pt x="1154" y="1110581"/>
                  </a:lnTo>
                  <a:lnTo>
                    <a:pt x="1218" y="1172280"/>
                  </a:lnTo>
                  <a:lnTo>
                    <a:pt x="1282" y="1233979"/>
                  </a:lnTo>
                  <a:lnTo>
                    <a:pt x="1346" y="1295678"/>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2459541" y="2197660"/>
              <a:ext cx="1024" cy="1295678"/>
            </a:xfrm>
            <a:custGeom>
              <a:avLst/>
              <a:gdLst/>
              <a:ahLst/>
              <a:cxnLst/>
              <a:rect l="0" t="0" r="0" b="0"/>
              <a:pathLst>
                <a:path w="1024" h="1295678">
                  <a:moveTo>
                    <a:pt x="1024" y="1295678"/>
                  </a:moveTo>
                  <a:lnTo>
                    <a:pt x="995" y="1233979"/>
                  </a:lnTo>
                  <a:lnTo>
                    <a:pt x="966" y="1172280"/>
                  </a:lnTo>
                  <a:lnTo>
                    <a:pt x="937" y="1110581"/>
                  </a:lnTo>
                  <a:lnTo>
                    <a:pt x="908" y="1048882"/>
                  </a:lnTo>
                  <a:lnTo>
                    <a:pt x="879" y="987183"/>
                  </a:lnTo>
                  <a:lnTo>
                    <a:pt x="850" y="925484"/>
                  </a:lnTo>
                  <a:lnTo>
                    <a:pt x="821" y="863785"/>
                  </a:lnTo>
                  <a:lnTo>
                    <a:pt x="792" y="802086"/>
                  </a:lnTo>
                  <a:lnTo>
                    <a:pt x="764" y="740387"/>
                  </a:lnTo>
                  <a:lnTo>
                    <a:pt x="735" y="678688"/>
                  </a:lnTo>
                  <a:lnTo>
                    <a:pt x="706" y="616989"/>
                  </a:lnTo>
                  <a:lnTo>
                    <a:pt x="677" y="555290"/>
                  </a:lnTo>
                  <a:lnTo>
                    <a:pt x="648" y="493591"/>
                  </a:lnTo>
                  <a:lnTo>
                    <a:pt x="619" y="431892"/>
                  </a:lnTo>
                  <a:lnTo>
                    <a:pt x="590" y="370193"/>
                  </a:lnTo>
                  <a:lnTo>
                    <a:pt x="561" y="308494"/>
                  </a:lnTo>
                  <a:lnTo>
                    <a:pt x="532" y="246795"/>
                  </a:lnTo>
                  <a:lnTo>
                    <a:pt x="503" y="185096"/>
                  </a:lnTo>
                  <a:lnTo>
                    <a:pt x="474" y="123397"/>
                  </a:lnTo>
                  <a:lnTo>
                    <a:pt x="446" y="61698"/>
                  </a:lnTo>
                  <a:lnTo>
                    <a:pt x="417" y="0"/>
                  </a:lnTo>
                  <a:lnTo>
                    <a:pt x="0" y="0"/>
                  </a:lnTo>
                  <a:lnTo>
                    <a:pt x="43" y="61699"/>
                  </a:lnTo>
                  <a:lnTo>
                    <a:pt x="87" y="123398"/>
                  </a:lnTo>
                  <a:lnTo>
                    <a:pt x="130" y="185097"/>
                  </a:lnTo>
                  <a:lnTo>
                    <a:pt x="174" y="246796"/>
                  </a:lnTo>
                  <a:lnTo>
                    <a:pt x="218" y="308495"/>
                  </a:lnTo>
                  <a:lnTo>
                    <a:pt x="261" y="370194"/>
                  </a:lnTo>
                  <a:lnTo>
                    <a:pt x="305" y="431893"/>
                  </a:lnTo>
                  <a:lnTo>
                    <a:pt x="348" y="493592"/>
                  </a:lnTo>
                  <a:lnTo>
                    <a:pt x="392" y="555291"/>
                  </a:lnTo>
                  <a:lnTo>
                    <a:pt x="436" y="616990"/>
                  </a:lnTo>
                  <a:lnTo>
                    <a:pt x="479" y="678689"/>
                  </a:lnTo>
                  <a:lnTo>
                    <a:pt x="523" y="740388"/>
                  </a:lnTo>
                  <a:lnTo>
                    <a:pt x="567" y="802087"/>
                  </a:lnTo>
                  <a:lnTo>
                    <a:pt x="610" y="863786"/>
                  </a:lnTo>
                  <a:lnTo>
                    <a:pt x="654" y="925485"/>
                  </a:lnTo>
                  <a:lnTo>
                    <a:pt x="697" y="987184"/>
                  </a:lnTo>
                  <a:lnTo>
                    <a:pt x="741" y="1048883"/>
                  </a:lnTo>
                  <a:lnTo>
                    <a:pt x="785" y="1110581"/>
                  </a:lnTo>
                  <a:lnTo>
                    <a:pt x="828" y="1172280"/>
                  </a:lnTo>
                  <a:lnTo>
                    <a:pt x="872" y="1233979"/>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2459958" y="2197660"/>
              <a:ext cx="712" cy="1295678"/>
            </a:xfrm>
            <a:custGeom>
              <a:avLst/>
              <a:gdLst/>
              <a:ahLst/>
              <a:cxnLst/>
              <a:rect l="0" t="0" r="0" b="0"/>
              <a:pathLst>
                <a:path w="712" h="1295678">
                  <a:moveTo>
                    <a:pt x="712" y="1295678"/>
                  </a:moveTo>
                  <a:lnTo>
                    <a:pt x="698" y="1233979"/>
                  </a:lnTo>
                  <a:lnTo>
                    <a:pt x="683" y="1172280"/>
                  </a:lnTo>
                  <a:lnTo>
                    <a:pt x="668" y="1110581"/>
                  </a:lnTo>
                  <a:lnTo>
                    <a:pt x="654" y="1048882"/>
                  </a:lnTo>
                  <a:lnTo>
                    <a:pt x="639" y="987183"/>
                  </a:lnTo>
                  <a:lnTo>
                    <a:pt x="625" y="925484"/>
                  </a:lnTo>
                  <a:lnTo>
                    <a:pt x="610" y="863785"/>
                  </a:lnTo>
                  <a:lnTo>
                    <a:pt x="596" y="802086"/>
                  </a:lnTo>
                  <a:lnTo>
                    <a:pt x="581" y="740387"/>
                  </a:lnTo>
                  <a:lnTo>
                    <a:pt x="567" y="678688"/>
                  </a:lnTo>
                  <a:lnTo>
                    <a:pt x="552" y="616989"/>
                  </a:lnTo>
                  <a:lnTo>
                    <a:pt x="538" y="555290"/>
                  </a:lnTo>
                  <a:lnTo>
                    <a:pt x="523" y="493591"/>
                  </a:lnTo>
                  <a:lnTo>
                    <a:pt x="509" y="431892"/>
                  </a:lnTo>
                  <a:lnTo>
                    <a:pt x="494" y="370193"/>
                  </a:lnTo>
                  <a:lnTo>
                    <a:pt x="479" y="308494"/>
                  </a:lnTo>
                  <a:lnTo>
                    <a:pt x="465" y="246795"/>
                  </a:lnTo>
                  <a:lnTo>
                    <a:pt x="450" y="185096"/>
                  </a:lnTo>
                  <a:lnTo>
                    <a:pt x="436" y="123397"/>
                  </a:lnTo>
                  <a:lnTo>
                    <a:pt x="421" y="61698"/>
                  </a:lnTo>
                  <a:lnTo>
                    <a:pt x="407" y="0"/>
                  </a:lnTo>
                  <a:lnTo>
                    <a:pt x="0" y="0"/>
                  </a:lnTo>
                  <a:lnTo>
                    <a:pt x="28" y="61699"/>
                  </a:lnTo>
                  <a:lnTo>
                    <a:pt x="57" y="123398"/>
                  </a:lnTo>
                  <a:lnTo>
                    <a:pt x="86" y="185097"/>
                  </a:lnTo>
                  <a:lnTo>
                    <a:pt x="115" y="246796"/>
                  </a:lnTo>
                  <a:lnTo>
                    <a:pt x="144" y="308495"/>
                  </a:lnTo>
                  <a:lnTo>
                    <a:pt x="173" y="370194"/>
                  </a:lnTo>
                  <a:lnTo>
                    <a:pt x="202" y="431893"/>
                  </a:lnTo>
                  <a:lnTo>
                    <a:pt x="231" y="493592"/>
                  </a:lnTo>
                  <a:lnTo>
                    <a:pt x="260" y="555291"/>
                  </a:lnTo>
                  <a:lnTo>
                    <a:pt x="289" y="616990"/>
                  </a:lnTo>
                  <a:lnTo>
                    <a:pt x="317" y="678689"/>
                  </a:lnTo>
                  <a:lnTo>
                    <a:pt x="346" y="740388"/>
                  </a:lnTo>
                  <a:lnTo>
                    <a:pt x="375" y="802087"/>
                  </a:lnTo>
                  <a:lnTo>
                    <a:pt x="404" y="863786"/>
                  </a:lnTo>
                  <a:lnTo>
                    <a:pt x="433" y="925485"/>
                  </a:lnTo>
                  <a:lnTo>
                    <a:pt x="462" y="987184"/>
                  </a:lnTo>
                  <a:lnTo>
                    <a:pt x="491" y="1048883"/>
                  </a:lnTo>
                  <a:lnTo>
                    <a:pt x="520" y="1110582"/>
                  </a:lnTo>
                  <a:lnTo>
                    <a:pt x="549" y="1172281"/>
                  </a:lnTo>
                  <a:lnTo>
                    <a:pt x="578" y="1233980"/>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2460366" y="2197660"/>
              <a:ext cx="382" cy="1295679"/>
            </a:xfrm>
            <a:custGeom>
              <a:avLst/>
              <a:gdLst/>
              <a:ahLst/>
              <a:cxnLst/>
              <a:rect l="0" t="0" r="0" b="0"/>
              <a:pathLst>
                <a:path w="382" h="1295679">
                  <a:moveTo>
                    <a:pt x="382" y="1295679"/>
                  </a:moveTo>
                  <a:lnTo>
                    <a:pt x="378" y="1233980"/>
                  </a:lnTo>
                  <a:lnTo>
                    <a:pt x="374" y="1172281"/>
                  </a:lnTo>
                  <a:lnTo>
                    <a:pt x="370" y="1110582"/>
                  </a:lnTo>
                  <a:lnTo>
                    <a:pt x="366" y="1048883"/>
                  </a:lnTo>
                  <a:lnTo>
                    <a:pt x="362" y="987184"/>
                  </a:lnTo>
                  <a:lnTo>
                    <a:pt x="358" y="925485"/>
                  </a:lnTo>
                  <a:lnTo>
                    <a:pt x="354" y="863786"/>
                  </a:lnTo>
                  <a:lnTo>
                    <a:pt x="350" y="802087"/>
                  </a:lnTo>
                  <a:lnTo>
                    <a:pt x="346" y="740388"/>
                  </a:lnTo>
                  <a:lnTo>
                    <a:pt x="342" y="678689"/>
                  </a:lnTo>
                  <a:lnTo>
                    <a:pt x="338" y="616990"/>
                  </a:lnTo>
                  <a:lnTo>
                    <a:pt x="334" y="555291"/>
                  </a:lnTo>
                  <a:lnTo>
                    <a:pt x="330" y="493592"/>
                  </a:lnTo>
                  <a:lnTo>
                    <a:pt x="326" y="431893"/>
                  </a:lnTo>
                  <a:lnTo>
                    <a:pt x="322" y="370194"/>
                  </a:lnTo>
                  <a:lnTo>
                    <a:pt x="318" y="308495"/>
                  </a:lnTo>
                  <a:lnTo>
                    <a:pt x="314" y="246796"/>
                  </a:lnTo>
                  <a:lnTo>
                    <a:pt x="310" y="185097"/>
                  </a:lnTo>
                  <a:lnTo>
                    <a:pt x="306" y="123398"/>
                  </a:lnTo>
                  <a:lnTo>
                    <a:pt x="302" y="61699"/>
                  </a:lnTo>
                  <a:lnTo>
                    <a:pt x="297" y="0"/>
                  </a:lnTo>
                  <a:lnTo>
                    <a:pt x="0" y="0"/>
                  </a:lnTo>
                  <a:lnTo>
                    <a:pt x="14" y="61699"/>
                  </a:lnTo>
                  <a:lnTo>
                    <a:pt x="29" y="123398"/>
                  </a:lnTo>
                  <a:lnTo>
                    <a:pt x="43" y="185097"/>
                  </a:lnTo>
                  <a:lnTo>
                    <a:pt x="58" y="246796"/>
                  </a:lnTo>
                  <a:lnTo>
                    <a:pt x="72" y="308495"/>
                  </a:lnTo>
                  <a:lnTo>
                    <a:pt x="87" y="370194"/>
                  </a:lnTo>
                  <a:lnTo>
                    <a:pt x="101" y="431893"/>
                  </a:lnTo>
                  <a:lnTo>
                    <a:pt x="116" y="493592"/>
                  </a:lnTo>
                  <a:lnTo>
                    <a:pt x="130" y="555291"/>
                  </a:lnTo>
                  <a:lnTo>
                    <a:pt x="145" y="616990"/>
                  </a:lnTo>
                  <a:lnTo>
                    <a:pt x="159" y="678689"/>
                  </a:lnTo>
                  <a:lnTo>
                    <a:pt x="174" y="740388"/>
                  </a:lnTo>
                  <a:lnTo>
                    <a:pt x="189" y="802087"/>
                  </a:lnTo>
                  <a:lnTo>
                    <a:pt x="203" y="863786"/>
                  </a:lnTo>
                  <a:lnTo>
                    <a:pt x="218" y="925485"/>
                  </a:lnTo>
                  <a:lnTo>
                    <a:pt x="232" y="987184"/>
                  </a:lnTo>
                  <a:lnTo>
                    <a:pt x="247" y="1048883"/>
                  </a:lnTo>
                  <a:lnTo>
                    <a:pt x="261" y="1110582"/>
                  </a:lnTo>
                  <a:lnTo>
                    <a:pt x="276" y="1172281"/>
                  </a:lnTo>
                  <a:lnTo>
                    <a:pt x="290" y="1233980"/>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2460664" y="2197660"/>
              <a:ext cx="98" cy="1295679"/>
            </a:xfrm>
            <a:custGeom>
              <a:avLst/>
              <a:gdLst/>
              <a:ahLst/>
              <a:cxnLst/>
              <a:rect l="0" t="0" r="0" b="0"/>
              <a:pathLst>
                <a:path w="98" h="1295679">
                  <a:moveTo>
                    <a:pt x="98" y="1295679"/>
                  </a:moveTo>
                  <a:lnTo>
                    <a:pt x="96" y="1233980"/>
                  </a:lnTo>
                  <a:lnTo>
                    <a:pt x="94" y="1172281"/>
                  </a:lnTo>
                  <a:lnTo>
                    <a:pt x="92" y="1110582"/>
                  </a:lnTo>
                  <a:lnTo>
                    <a:pt x="90" y="1048883"/>
                  </a:lnTo>
                  <a:lnTo>
                    <a:pt x="88" y="987184"/>
                  </a:lnTo>
                  <a:lnTo>
                    <a:pt x="86" y="925485"/>
                  </a:lnTo>
                  <a:lnTo>
                    <a:pt x="84" y="863786"/>
                  </a:lnTo>
                  <a:lnTo>
                    <a:pt x="81" y="802087"/>
                  </a:lnTo>
                  <a:lnTo>
                    <a:pt x="79" y="740388"/>
                  </a:lnTo>
                  <a:lnTo>
                    <a:pt x="77" y="678689"/>
                  </a:lnTo>
                  <a:lnTo>
                    <a:pt x="75" y="616990"/>
                  </a:lnTo>
                  <a:lnTo>
                    <a:pt x="73" y="555291"/>
                  </a:lnTo>
                  <a:lnTo>
                    <a:pt x="71" y="493592"/>
                  </a:lnTo>
                  <a:lnTo>
                    <a:pt x="69" y="431893"/>
                  </a:lnTo>
                  <a:lnTo>
                    <a:pt x="67" y="370194"/>
                  </a:lnTo>
                  <a:lnTo>
                    <a:pt x="65" y="308495"/>
                  </a:lnTo>
                  <a:lnTo>
                    <a:pt x="63" y="246796"/>
                  </a:lnTo>
                  <a:lnTo>
                    <a:pt x="60" y="185097"/>
                  </a:lnTo>
                  <a:lnTo>
                    <a:pt x="58" y="123397"/>
                  </a:lnTo>
                  <a:lnTo>
                    <a:pt x="56" y="61698"/>
                  </a:lnTo>
                  <a:lnTo>
                    <a:pt x="0" y="0"/>
                  </a:lnTo>
                  <a:lnTo>
                    <a:pt x="4" y="61699"/>
                  </a:lnTo>
                  <a:lnTo>
                    <a:pt x="8" y="123398"/>
                  </a:lnTo>
                  <a:lnTo>
                    <a:pt x="12" y="185097"/>
                  </a:lnTo>
                  <a:lnTo>
                    <a:pt x="16" y="246796"/>
                  </a:lnTo>
                  <a:lnTo>
                    <a:pt x="20" y="308495"/>
                  </a:lnTo>
                  <a:lnTo>
                    <a:pt x="24" y="370194"/>
                  </a:lnTo>
                  <a:lnTo>
                    <a:pt x="28" y="431893"/>
                  </a:lnTo>
                  <a:lnTo>
                    <a:pt x="32" y="493592"/>
                  </a:lnTo>
                  <a:lnTo>
                    <a:pt x="36" y="555291"/>
                  </a:lnTo>
                  <a:lnTo>
                    <a:pt x="40" y="616990"/>
                  </a:lnTo>
                  <a:lnTo>
                    <a:pt x="44" y="678689"/>
                  </a:lnTo>
                  <a:lnTo>
                    <a:pt x="48" y="740388"/>
                  </a:lnTo>
                  <a:lnTo>
                    <a:pt x="52" y="802087"/>
                  </a:lnTo>
                  <a:lnTo>
                    <a:pt x="56" y="863786"/>
                  </a:lnTo>
                  <a:lnTo>
                    <a:pt x="60" y="925485"/>
                  </a:lnTo>
                  <a:lnTo>
                    <a:pt x="64" y="987184"/>
                  </a:lnTo>
                  <a:lnTo>
                    <a:pt x="68" y="1048883"/>
                  </a:lnTo>
                  <a:lnTo>
                    <a:pt x="72" y="1110582"/>
                  </a:lnTo>
                  <a:lnTo>
                    <a:pt x="76" y="1172281"/>
                  </a:lnTo>
                  <a:lnTo>
                    <a:pt x="80" y="1233980"/>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28" name="pg28"/>
            <p:cNvSpPr/>
            <p:nvPr/>
          </p:nvSpPr>
          <p:spPr>
            <a:xfrm>
              <a:off x="2460718" y="2197660"/>
              <a:ext cx="51" cy="1295679"/>
            </a:xfrm>
            <a:custGeom>
              <a:avLst/>
              <a:gdLst/>
              <a:ahLst/>
              <a:cxnLst/>
              <a:rect l="0" t="0" r="0" b="0"/>
              <a:pathLst>
                <a:path w="51" h="1295679">
                  <a:moveTo>
                    <a:pt x="51" y="1295679"/>
                  </a:moveTo>
                  <a:lnTo>
                    <a:pt x="50" y="1233980"/>
                  </a:lnTo>
                  <a:lnTo>
                    <a:pt x="49" y="1172281"/>
                  </a:lnTo>
                  <a:lnTo>
                    <a:pt x="48" y="1110582"/>
                  </a:lnTo>
                  <a:lnTo>
                    <a:pt x="47" y="1048883"/>
                  </a:lnTo>
                  <a:lnTo>
                    <a:pt x="46" y="987184"/>
                  </a:lnTo>
                  <a:lnTo>
                    <a:pt x="45" y="925485"/>
                  </a:lnTo>
                  <a:lnTo>
                    <a:pt x="44" y="863786"/>
                  </a:lnTo>
                  <a:lnTo>
                    <a:pt x="43" y="802087"/>
                  </a:lnTo>
                  <a:lnTo>
                    <a:pt x="42" y="740388"/>
                  </a:lnTo>
                  <a:lnTo>
                    <a:pt x="41" y="678689"/>
                  </a:lnTo>
                  <a:lnTo>
                    <a:pt x="40" y="616990"/>
                  </a:lnTo>
                  <a:lnTo>
                    <a:pt x="39" y="555291"/>
                  </a:lnTo>
                  <a:lnTo>
                    <a:pt x="38" y="493592"/>
                  </a:lnTo>
                  <a:lnTo>
                    <a:pt x="37" y="431893"/>
                  </a:lnTo>
                  <a:lnTo>
                    <a:pt x="36" y="370194"/>
                  </a:lnTo>
                  <a:lnTo>
                    <a:pt x="35" y="308495"/>
                  </a:lnTo>
                  <a:lnTo>
                    <a:pt x="34" y="246796"/>
                  </a:lnTo>
                  <a:lnTo>
                    <a:pt x="32" y="185097"/>
                  </a:lnTo>
                  <a:lnTo>
                    <a:pt x="31" y="123398"/>
                  </a:lnTo>
                  <a:lnTo>
                    <a:pt x="30" y="61699"/>
                  </a:lnTo>
                  <a:lnTo>
                    <a:pt x="0" y="0"/>
                  </a:lnTo>
                  <a:lnTo>
                    <a:pt x="2" y="61699"/>
                  </a:lnTo>
                  <a:lnTo>
                    <a:pt x="4" y="123398"/>
                  </a:lnTo>
                  <a:lnTo>
                    <a:pt x="6" y="185097"/>
                  </a:lnTo>
                  <a:lnTo>
                    <a:pt x="8" y="246796"/>
                  </a:lnTo>
                  <a:lnTo>
                    <a:pt x="10" y="308495"/>
                  </a:lnTo>
                  <a:lnTo>
                    <a:pt x="12" y="370194"/>
                  </a:lnTo>
                  <a:lnTo>
                    <a:pt x="14" y="431893"/>
                  </a:lnTo>
                  <a:lnTo>
                    <a:pt x="16" y="493592"/>
                  </a:lnTo>
                  <a:lnTo>
                    <a:pt x="18" y="555291"/>
                  </a:lnTo>
                  <a:lnTo>
                    <a:pt x="21" y="616990"/>
                  </a:lnTo>
                  <a:lnTo>
                    <a:pt x="23" y="678689"/>
                  </a:lnTo>
                  <a:lnTo>
                    <a:pt x="25" y="740388"/>
                  </a:lnTo>
                  <a:lnTo>
                    <a:pt x="27" y="802087"/>
                  </a:lnTo>
                  <a:lnTo>
                    <a:pt x="29" y="863786"/>
                  </a:lnTo>
                  <a:lnTo>
                    <a:pt x="31" y="925485"/>
                  </a:lnTo>
                  <a:lnTo>
                    <a:pt x="33" y="987184"/>
                  </a:lnTo>
                  <a:lnTo>
                    <a:pt x="35" y="1048883"/>
                  </a:lnTo>
                  <a:lnTo>
                    <a:pt x="37" y="1110582"/>
                  </a:lnTo>
                  <a:lnTo>
                    <a:pt x="39" y="1172281"/>
                  </a:lnTo>
                  <a:lnTo>
                    <a:pt x="42" y="1233980"/>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29" name="pg29"/>
            <p:cNvSpPr/>
            <p:nvPr/>
          </p:nvSpPr>
          <p:spPr>
            <a:xfrm>
              <a:off x="2460748" y="2197660"/>
              <a:ext cx="29" cy="1295679"/>
            </a:xfrm>
            <a:custGeom>
              <a:avLst/>
              <a:gdLst/>
              <a:ahLst/>
              <a:cxnLst/>
              <a:rect l="0" t="0" r="0" b="0"/>
              <a:pathLst>
                <a:path w="29" h="1295679">
                  <a:moveTo>
                    <a:pt x="29" y="1295679"/>
                  </a:moveTo>
                  <a:lnTo>
                    <a:pt x="29" y="1233980"/>
                  </a:lnTo>
                  <a:lnTo>
                    <a:pt x="29" y="1172281"/>
                  </a:lnTo>
                  <a:lnTo>
                    <a:pt x="29" y="1110582"/>
                  </a:lnTo>
                  <a:lnTo>
                    <a:pt x="29" y="1048883"/>
                  </a:lnTo>
                  <a:lnTo>
                    <a:pt x="29" y="987184"/>
                  </a:lnTo>
                  <a:lnTo>
                    <a:pt x="29" y="925485"/>
                  </a:lnTo>
                  <a:lnTo>
                    <a:pt x="29" y="863786"/>
                  </a:lnTo>
                  <a:lnTo>
                    <a:pt x="29" y="802087"/>
                  </a:lnTo>
                  <a:lnTo>
                    <a:pt x="29" y="740388"/>
                  </a:lnTo>
                  <a:lnTo>
                    <a:pt x="29" y="678689"/>
                  </a:lnTo>
                  <a:lnTo>
                    <a:pt x="29" y="616990"/>
                  </a:lnTo>
                  <a:lnTo>
                    <a:pt x="29" y="555291"/>
                  </a:lnTo>
                  <a:lnTo>
                    <a:pt x="29" y="493592"/>
                  </a:lnTo>
                  <a:lnTo>
                    <a:pt x="29" y="431893"/>
                  </a:lnTo>
                  <a:lnTo>
                    <a:pt x="29" y="370194"/>
                  </a:lnTo>
                  <a:lnTo>
                    <a:pt x="29" y="308495"/>
                  </a:lnTo>
                  <a:lnTo>
                    <a:pt x="29" y="246796"/>
                  </a:lnTo>
                  <a:lnTo>
                    <a:pt x="29" y="185097"/>
                  </a:lnTo>
                  <a:lnTo>
                    <a:pt x="29" y="123398"/>
                  </a:lnTo>
                  <a:lnTo>
                    <a:pt x="29" y="61699"/>
                  </a:lnTo>
                  <a:lnTo>
                    <a:pt x="0" y="0"/>
                  </a:lnTo>
                  <a:lnTo>
                    <a:pt x="1" y="61699"/>
                  </a:lnTo>
                  <a:lnTo>
                    <a:pt x="2" y="123398"/>
                  </a:lnTo>
                  <a:lnTo>
                    <a:pt x="3" y="185097"/>
                  </a:lnTo>
                  <a:lnTo>
                    <a:pt x="4" y="246796"/>
                  </a:lnTo>
                  <a:lnTo>
                    <a:pt x="5" y="308495"/>
                  </a:lnTo>
                  <a:lnTo>
                    <a:pt x="6" y="370194"/>
                  </a:lnTo>
                  <a:lnTo>
                    <a:pt x="7" y="431893"/>
                  </a:lnTo>
                  <a:lnTo>
                    <a:pt x="8" y="493592"/>
                  </a:lnTo>
                  <a:lnTo>
                    <a:pt x="9" y="555291"/>
                  </a:lnTo>
                  <a:lnTo>
                    <a:pt x="10" y="616990"/>
                  </a:lnTo>
                  <a:lnTo>
                    <a:pt x="11" y="678689"/>
                  </a:lnTo>
                  <a:lnTo>
                    <a:pt x="12" y="740388"/>
                  </a:lnTo>
                  <a:lnTo>
                    <a:pt x="13" y="802087"/>
                  </a:lnTo>
                  <a:lnTo>
                    <a:pt x="14" y="863786"/>
                  </a:lnTo>
                  <a:lnTo>
                    <a:pt x="15" y="925485"/>
                  </a:lnTo>
                  <a:lnTo>
                    <a:pt x="16" y="987184"/>
                  </a:lnTo>
                  <a:lnTo>
                    <a:pt x="17" y="1048883"/>
                  </a:lnTo>
                  <a:lnTo>
                    <a:pt x="18" y="1110582"/>
                  </a:lnTo>
                  <a:lnTo>
                    <a:pt x="19" y="1172281"/>
                  </a:lnTo>
                  <a:lnTo>
                    <a:pt x="21" y="1233980"/>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30" name="pg30"/>
            <p:cNvSpPr/>
            <p:nvPr/>
          </p:nvSpPr>
          <p:spPr>
            <a:xfrm>
              <a:off x="2460778" y="2197660"/>
              <a:ext cx="0" cy="1295679"/>
            </a:xfrm>
            <a:custGeom>
              <a:avLst/>
              <a:gdLst/>
              <a:ahLst/>
              <a:cxnLst/>
              <a:rect l="0" t="0" r="0" b="0"/>
              <a:pathLst>
                <a:path h="1295679">
                  <a:moveTo>
                    <a:pt x="0" y="1295679"/>
                  </a:moveTo>
                  <a:lnTo>
                    <a:pt x="0" y="1233980"/>
                  </a:lnTo>
                  <a:lnTo>
                    <a:pt x="0" y="1172281"/>
                  </a:lnTo>
                  <a:lnTo>
                    <a:pt x="0" y="1110582"/>
                  </a:lnTo>
                  <a:lnTo>
                    <a:pt x="0" y="1048883"/>
                  </a:lnTo>
                  <a:lnTo>
                    <a:pt x="0" y="987184"/>
                  </a:lnTo>
                  <a:lnTo>
                    <a:pt x="0" y="925485"/>
                  </a:lnTo>
                  <a:lnTo>
                    <a:pt x="0" y="863786"/>
                  </a:lnTo>
                  <a:lnTo>
                    <a:pt x="0" y="802087"/>
                  </a:lnTo>
                  <a:lnTo>
                    <a:pt x="0" y="740388"/>
                  </a:lnTo>
                  <a:lnTo>
                    <a:pt x="0" y="678689"/>
                  </a:lnTo>
                  <a:lnTo>
                    <a:pt x="0" y="616990"/>
                  </a:lnTo>
                  <a:lnTo>
                    <a:pt x="0" y="555291"/>
                  </a:lnTo>
                  <a:lnTo>
                    <a:pt x="0" y="493592"/>
                  </a:lnTo>
                  <a:lnTo>
                    <a:pt x="0" y="431893"/>
                  </a:lnTo>
                  <a:lnTo>
                    <a:pt x="0" y="370194"/>
                  </a:lnTo>
                  <a:lnTo>
                    <a:pt x="0" y="308495"/>
                  </a:lnTo>
                  <a:lnTo>
                    <a:pt x="0" y="246796"/>
                  </a:lnTo>
                  <a:lnTo>
                    <a:pt x="0" y="185097"/>
                  </a:lnTo>
                  <a:lnTo>
                    <a:pt x="0" y="123398"/>
                  </a:lnTo>
                  <a:lnTo>
                    <a:pt x="0" y="61699"/>
                  </a:lnTo>
                  <a:lnTo>
                    <a:pt x="0" y="0"/>
                  </a:lnTo>
                  <a:lnTo>
                    <a:pt x="0" y="61699"/>
                  </a:lnTo>
                  <a:lnTo>
                    <a:pt x="0" y="123398"/>
                  </a:lnTo>
                  <a:lnTo>
                    <a:pt x="0" y="185097"/>
                  </a:lnTo>
                  <a:lnTo>
                    <a:pt x="0" y="246796"/>
                  </a:lnTo>
                  <a:lnTo>
                    <a:pt x="0" y="308495"/>
                  </a:lnTo>
                  <a:lnTo>
                    <a:pt x="0" y="370194"/>
                  </a:lnTo>
                  <a:lnTo>
                    <a:pt x="0" y="431893"/>
                  </a:lnTo>
                  <a:lnTo>
                    <a:pt x="0" y="493592"/>
                  </a:lnTo>
                  <a:lnTo>
                    <a:pt x="0" y="555291"/>
                  </a:lnTo>
                  <a:lnTo>
                    <a:pt x="0" y="616990"/>
                  </a:lnTo>
                  <a:lnTo>
                    <a:pt x="0" y="678689"/>
                  </a:lnTo>
                  <a:lnTo>
                    <a:pt x="0" y="740388"/>
                  </a:lnTo>
                  <a:lnTo>
                    <a:pt x="0" y="802087"/>
                  </a:lnTo>
                  <a:lnTo>
                    <a:pt x="0" y="863786"/>
                  </a:lnTo>
                  <a:lnTo>
                    <a:pt x="0" y="925485"/>
                  </a:lnTo>
                  <a:lnTo>
                    <a:pt x="0" y="987184"/>
                  </a:lnTo>
                  <a:lnTo>
                    <a:pt x="0" y="1048883"/>
                  </a:lnTo>
                  <a:lnTo>
                    <a:pt x="0" y="1110582"/>
                  </a:lnTo>
                  <a:lnTo>
                    <a:pt x="0" y="1172281"/>
                  </a:lnTo>
                  <a:lnTo>
                    <a:pt x="0" y="1233980"/>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31" name="tx31"/>
            <p:cNvSpPr/>
            <p:nvPr/>
          </p:nvSpPr>
          <p:spPr>
            <a:xfrm>
              <a:off x="2213691" y="3868593"/>
              <a:ext cx="494174" cy="155832"/>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2.2m</a:t>
              </a:r>
            </a:p>
          </p:txBody>
        </p:sp>
        <p:sp>
          <p:nvSpPr>
            <p:cNvPr id="32" name="tx32"/>
            <p:cNvSpPr/>
            <p:nvPr/>
          </p:nvSpPr>
          <p:spPr>
            <a:xfrm>
              <a:off x="4719236" y="2294735"/>
              <a:ext cx="294304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33" name="rc33"/>
            <p:cNvSpPr/>
            <p:nvPr/>
          </p:nvSpPr>
          <p:spPr>
            <a:xfrm>
              <a:off x="4728236" y="251912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4728236" y="273858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4728236" y="295804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4728236" y="317749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728236" y="339695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728236" y="361640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728236" y="383586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728236" y="405532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728236" y="427477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4728236" y="449423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4728236" y="471368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4728236" y="493314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4728236" y="515260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4728236" y="537205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7043871" y="2519129"/>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7043871" y="2738585"/>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7043871" y="2958041"/>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7043871" y="3177497"/>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7043871" y="3396953"/>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7043871" y="3616409"/>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7043871" y="3835865"/>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54" name="rc54"/>
            <p:cNvSpPr/>
            <p:nvPr/>
          </p:nvSpPr>
          <p:spPr>
            <a:xfrm>
              <a:off x="7043871" y="4055321"/>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55" name="rc55"/>
            <p:cNvSpPr/>
            <p:nvPr/>
          </p:nvSpPr>
          <p:spPr>
            <a:xfrm>
              <a:off x="7043871" y="4274777"/>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56" name="rc56"/>
            <p:cNvSpPr/>
            <p:nvPr/>
          </p:nvSpPr>
          <p:spPr>
            <a:xfrm>
              <a:off x="7043871" y="4494233"/>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57" name="rc57"/>
            <p:cNvSpPr/>
            <p:nvPr/>
          </p:nvSpPr>
          <p:spPr>
            <a:xfrm>
              <a:off x="7043871" y="4713689"/>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58" name="rc58"/>
            <p:cNvSpPr/>
            <p:nvPr/>
          </p:nvSpPr>
          <p:spPr>
            <a:xfrm>
              <a:off x="7043871" y="4933145"/>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59" name="rc59"/>
            <p:cNvSpPr/>
            <p:nvPr/>
          </p:nvSpPr>
          <p:spPr>
            <a:xfrm>
              <a:off x="7043871" y="5152601"/>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60" name="tx60"/>
            <p:cNvSpPr/>
            <p:nvPr/>
          </p:nvSpPr>
          <p:spPr>
            <a:xfrm>
              <a:off x="5008281" y="2554973"/>
              <a:ext cx="153462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Indonesia: 657,000 (29.7%) </a:t>
              </a:r>
            </a:p>
          </p:txBody>
        </p:sp>
        <p:sp>
          <p:nvSpPr>
            <p:cNvPr id="61" name="tx61"/>
            <p:cNvSpPr/>
            <p:nvPr/>
          </p:nvSpPr>
          <p:spPr>
            <a:xfrm>
              <a:off x="5008281" y="2774429"/>
              <a:ext cx="14972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Philippines: 508,000 (23%) </a:t>
              </a:r>
            </a:p>
          </p:txBody>
        </p:sp>
        <p:sp>
          <p:nvSpPr>
            <p:cNvPr id="62" name="tx62"/>
            <p:cNvSpPr/>
            <p:nvPr/>
          </p:nvSpPr>
          <p:spPr>
            <a:xfrm>
              <a:off x="5008281" y="2993885"/>
              <a:ext cx="13419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China: 433,000 (19.6%) </a:t>
              </a:r>
            </a:p>
          </p:txBody>
        </p:sp>
        <p:sp>
          <p:nvSpPr>
            <p:cNvPr id="63" name="tx63"/>
            <p:cNvSpPr/>
            <p:nvPr/>
          </p:nvSpPr>
          <p:spPr>
            <a:xfrm>
              <a:off x="5008281" y="3213341"/>
              <a:ext cx="151569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Myanmar: 250,000 (11.3%) </a:t>
              </a:r>
            </a:p>
          </p:txBody>
        </p:sp>
        <p:sp>
          <p:nvSpPr>
            <p:cNvPr id="64" name="tx64"/>
            <p:cNvSpPr/>
            <p:nvPr/>
          </p:nvSpPr>
          <p:spPr>
            <a:xfrm>
              <a:off x="5008281" y="3432797"/>
              <a:ext cx="195700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Papua New Guinea: 138,000 (6.2%) </a:t>
              </a:r>
            </a:p>
          </p:txBody>
        </p:sp>
        <p:sp>
          <p:nvSpPr>
            <p:cNvPr id="65" name="tx65"/>
            <p:cNvSpPr/>
            <p:nvPr/>
          </p:nvSpPr>
          <p:spPr>
            <a:xfrm>
              <a:off x="5008281" y="3652253"/>
              <a:ext cx="10747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Laos: 66,000 (3%) </a:t>
              </a:r>
            </a:p>
          </p:txBody>
        </p:sp>
        <p:sp>
          <p:nvSpPr>
            <p:cNvPr id="66" name="tx66"/>
            <p:cNvSpPr/>
            <p:nvPr/>
          </p:nvSpPr>
          <p:spPr>
            <a:xfrm>
              <a:off x="5008281" y="3871709"/>
              <a:ext cx="134182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Cambodia: 45,000 (2%) </a:t>
              </a:r>
            </a:p>
          </p:txBody>
        </p:sp>
        <p:sp>
          <p:nvSpPr>
            <p:cNvPr id="67" name="tx67"/>
            <p:cNvSpPr/>
            <p:nvPr/>
          </p:nvSpPr>
          <p:spPr>
            <a:xfrm>
              <a:off x="5008281" y="4091165"/>
              <a:ext cx="135432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Thailand: 40,000 (1.8%) </a:t>
              </a:r>
            </a:p>
          </p:txBody>
        </p:sp>
        <p:sp>
          <p:nvSpPr>
            <p:cNvPr id="68" name="tx68"/>
            <p:cNvSpPr/>
            <p:nvPr/>
          </p:nvSpPr>
          <p:spPr>
            <a:xfrm>
              <a:off x="5008281" y="4310621"/>
              <a:ext cx="13852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Viet Nam: 26,000 (1.2%) </a:t>
              </a:r>
            </a:p>
          </p:txBody>
        </p:sp>
        <p:sp>
          <p:nvSpPr>
            <p:cNvPr id="69" name="tx69"/>
            <p:cNvSpPr/>
            <p:nvPr/>
          </p:nvSpPr>
          <p:spPr>
            <a:xfrm>
              <a:off x="5008281" y="4530077"/>
              <a:ext cx="133555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Malaysia: 22,000 (1%) </a:t>
              </a:r>
            </a:p>
          </p:txBody>
        </p:sp>
        <p:sp>
          <p:nvSpPr>
            <p:cNvPr id="70" name="tx70"/>
            <p:cNvSpPr/>
            <p:nvPr/>
          </p:nvSpPr>
          <p:spPr>
            <a:xfrm>
              <a:off x="5008281" y="4749533"/>
              <a:ext cx="15560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Timor-Leste: 12,000 (&lt;1%) </a:t>
              </a:r>
            </a:p>
          </p:txBody>
        </p:sp>
        <p:sp>
          <p:nvSpPr>
            <p:cNvPr id="71" name="tx71"/>
            <p:cNvSpPr/>
            <p:nvPr/>
          </p:nvSpPr>
          <p:spPr>
            <a:xfrm>
              <a:off x="5008281" y="4968989"/>
              <a:ext cx="17239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Solomon Islands: 5,000 (&lt;1%) </a:t>
              </a:r>
            </a:p>
          </p:txBody>
        </p:sp>
        <p:sp>
          <p:nvSpPr>
            <p:cNvPr id="72" name="tx72"/>
            <p:cNvSpPr/>
            <p:nvPr/>
          </p:nvSpPr>
          <p:spPr>
            <a:xfrm>
              <a:off x="5008281" y="5188445"/>
              <a:ext cx="120818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DPRK: 3,000 (&lt;1%) </a:t>
              </a:r>
            </a:p>
          </p:txBody>
        </p:sp>
        <p:sp>
          <p:nvSpPr>
            <p:cNvPr id="73" name="tx73"/>
            <p:cNvSpPr/>
            <p:nvPr/>
          </p:nvSpPr>
          <p:spPr>
            <a:xfrm>
              <a:off x="5008281" y="5407901"/>
              <a:ext cx="131405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Vanuatu: 2,000 (&lt;1%) </a:t>
              </a:r>
            </a:p>
          </p:txBody>
        </p:sp>
        <p:sp>
          <p:nvSpPr>
            <p:cNvPr id="74" name="tx74"/>
            <p:cNvSpPr/>
            <p:nvPr/>
          </p:nvSpPr>
          <p:spPr>
            <a:xfrm>
              <a:off x="7323916" y="2554973"/>
              <a:ext cx="135121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Mongolia: 2,000 (&lt;1%) </a:t>
              </a:r>
            </a:p>
          </p:txBody>
        </p:sp>
        <p:sp>
          <p:nvSpPr>
            <p:cNvPr id="75" name="tx75"/>
            <p:cNvSpPr/>
            <p:nvPr/>
          </p:nvSpPr>
          <p:spPr>
            <a:xfrm>
              <a:off x="7323916" y="2774429"/>
              <a:ext cx="104043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Fiji: 1,000 (&lt;1%) </a:t>
              </a:r>
            </a:p>
          </p:txBody>
        </p:sp>
        <p:sp>
          <p:nvSpPr>
            <p:cNvPr id="76" name="tx76"/>
            <p:cNvSpPr/>
            <p:nvPr/>
          </p:nvSpPr>
          <p:spPr>
            <a:xfrm>
              <a:off x="7323916" y="2993885"/>
              <a:ext cx="125178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Samoa: 1,000 (&lt;1%) </a:t>
              </a:r>
            </a:p>
          </p:txBody>
        </p:sp>
        <p:sp>
          <p:nvSpPr>
            <p:cNvPr id="77" name="tx77"/>
            <p:cNvSpPr/>
            <p:nvPr/>
          </p:nvSpPr>
          <p:spPr>
            <a:xfrm>
              <a:off x="7323916" y="3213341"/>
              <a:ext cx="13045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Kiribati: &lt;1,000 (&lt;1%) </a:t>
              </a:r>
            </a:p>
          </p:txBody>
        </p:sp>
        <p:sp>
          <p:nvSpPr>
            <p:cNvPr id="78" name="tx78"/>
            <p:cNvSpPr/>
            <p:nvPr/>
          </p:nvSpPr>
          <p:spPr>
            <a:xfrm>
              <a:off x="7323916" y="3432797"/>
              <a:ext cx="14100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Micronesia: &lt;500 (&lt;1%) </a:t>
              </a:r>
            </a:p>
          </p:txBody>
        </p:sp>
        <p:sp>
          <p:nvSpPr>
            <p:cNvPr id="79" name="tx79"/>
            <p:cNvSpPr/>
            <p:nvPr/>
          </p:nvSpPr>
          <p:spPr>
            <a:xfrm>
              <a:off x="7323916" y="3652253"/>
              <a:ext cx="11866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Tonga: &lt;200 (&lt;1%) </a:t>
              </a:r>
            </a:p>
          </p:txBody>
        </p:sp>
        <p:sp>
          <p:nvSpPr>
            <p:cNvPr id="80" name="tx80"/>
            <p:cNvSpPr/>
            <p:nvPr/>
          </p:nvSpPr>
          <p:spPr>
            <a:xfrm>
              <a:off x="7323916" y="3871709"/>
              <a:ext cx="167721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Marshall Islands: &lt;100 (&lt;1%) </a:t>
              </a:r>
            </a:p>
          </p:txBody>
        </p:sp>
        <p:sp>
          <p:nvSpPr>
            <p:cNvPr id="81" name="tx81"/>
            <p:cNvSpPr/>
            <p:nvPr/>
          </p:nvSpPr>
          <p:spPr>
            <a:xfrm>
              <a:off x="7323916" y="4091165"/>
              <a:ext cx="11741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Nauru: &lt;100 (&lt;1%) </a:t>
              </a:r>
            </a:p>
          </p:txBody>
        </p:sp>
        <p:sp>
          <p:nvSpPr>
            <p:cNvPr id="82" name="tx82"/>
            <p:cNvSpPr/>
            <p:nvPr/>
          </p:nvSpPr>
          <p:spPr>
            <a:xfrm>
              <a:off x="7323916" y="4310621"/>
              <a:ext cx="18200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Brunei Darussalam: &lt;100 (&lt;1%) </a:t>
              </a:r>
            </a:p>
          </p:txBody>
        </p:sp>
        <p:sp>
          <p:nvSpPr>
            <p:cNvPr id="83" name="tx83"/>
            <p:cNvSpPr/>
            <p:nvPr/>
          </p:nvSpPr>
          <p:spPr>
            <a:xfrm>
              <a:off x="7323916" y="4530077"/>
              <a:ext cx="11555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Palau: &lt;100 (&lt;1%) </a:t>
              </a:r>
            </a:p>
          </p:txBody>
        </p:sp>
        <p:sp>
          <p:nvSpPr>
            <p:cNvPr id="84" name="tx84"/>
            <p:cNvSpPr/>
            <p:nvPr/>
          </p:nvSpPr>
          <p:spPr>
            <a:xfrm>
              <a:off x="7323916" y="4749533"/>
              <a:ext cx="15157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 Cook Islands: &lt;100 (&lt;1%) </a:t>
              </a:r>
            </a:p>
          </p:txBody>
        </p:sp>
        <p:sp>
          <p:nvSpPr>
            <p:cNvPr id="85" name="tx85"/>
            <p:cNvSpPr/>
            <p:nvPr/>
          </p:nvSpPr>
          <p:spPr>
            <a:xfrm>
              <a:off x="7323916" y="4968989"/>
              <a:ext cx="12051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26) Tuvalu: &lt;100 (&lt;1%) </a:t>
              </a:r>
            </a:p>
          </p:txBody>
        </p:sp>
        <p:sp>
          <p:nvSpPr>
            <p:cNvPr id="86" name="tx86"/>
            <p:cNvSpPr/>
            <p:nvPr/>
          </p:nvSpPr>
          <p:spPr>
            <a:xfrm>
              <a:off x="7323916" y="5188445"/>
              <a:ext cx="10995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27) Niue: &lt;100 (&lt;1%) </a:t>
              </a:r>
            </a:p>
          </p:txBody>
        </p:sp>
        <p:sp>
          <p:nvSpPr>
            <p:cNvPr id="87" name="tx87"/>
            <p:cNvSpPr/>
            <p:nvPr/>
          </p:nvSpPr>
          <p:spPr>
            <a:xfrm>
              <a:off x="274320" y="1567762"/>
              <a:ext cx="353165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MCV1 unvaccinated (% of total unvaccinated)</a:t>
              </a:r>
            </a:p>
          </p:txBody>
        </p:sp>
        <p:sp>
          <p:nvSpPr>
            <p:cNvPr id="88" name="tx88"/>
            <p:cNvSpPr/>
            <p:nvPr/>
          </p:nvSpPr>
          <p:spPr>
            <a:xfrm>
              <a:off x="485650" y="6177935"/>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9" name="tx89"/>
            <p:cNvSpPr/>
            <p:nvPr/>
          </p:nvSpPr>
          <p:spPr>
            <a:xfrm>
              <a:off x="602812" y="6300055"/>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90" name="tx90"/>
            <p:cNvSpPr/>
            <p:nvPr/>
          </p:nvSpPr>
          <p:spPr>
            <a:xfrm>
              <a:off x="1031626" y="6420701"/>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In 2025, 2 countries accounted for over half (52.7%) of all children unprotected against measles in EAPR.
Indonesia had the highest number of children who did not receive MCV1 (n=657,000), which is approximately 29.7% of all children unprotected against measles in EAPR (n=2.2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9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2 countries accounted for over half of all children unprotected against measles in EAPR, with Indonesia contributing the highest share.</a:t>
            </a:r>
          </a:p>
        </p:txBody>
      </p:sp>
      <p:grpSp>
        <p:nvGrpSpPr>
          <p:cNvPr id="93" name="Group 92"/>
          <p:cNvGrpSpPr/>
          <p:nvPr/>
        </p:nvGrpSpPr>
        <p:grpSpPr>
          <a:xfrm>
            <a:off x="292608" y="914400"/>
            <a:ext cx="8595360" cy="28575"/>
            <a:chOff x="292608" y="914400"/>
            <a:chExt cx="8595360" cy="28575"/>
          </a:xfrm>
        </p:grpSpPr>
        <p:sp>
          <p:nvSpPr>
            <p:cNvPr id="9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95"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Childhood immunization:
Additional charts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95711" y="4693347"/>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95711" y="369126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95711" y="2689190"/>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95711" y="5194386"/>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795711" y="4192307"/>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95711" y="3190229"/>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95711" y="2188151"/>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70432"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669315"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368199"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06708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626189"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32507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46485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70432" y="3190229"/>
              <a:ext cx="3494417" cy="1803741"/>
            </a:xfrm>
            <a:custGeom>
              <a:avLst/>
              <a:gdLst/>
              <a:ahLst/>
              <a:cxnLst/>
              <a:rect l="0" t="0" r="0" b="0"/>
              <a:pathLst>
                <a:path w="3494417" h="1803741">
                  <a:moveTo>
                    <a:pt x="0" y="0"/>
                  </a:moveTo>
                  <a:lnTo>
                    <a:pt x="139776" y="200415"/>
                  </a:lnTo>
                  <a:lnTo>
                    <a:pt x="279553" y="0"/>
                  </a:lnTo>
                  <a:lnTo>
                    <a:pt x="419330" y="200415"/>
                  </a:lnTo>
                  <a:lnTo>
                    <a:pt x="559106" y="400831"/>
                  </a:lnTo>
                  <a:lnTo>
                    <a:pt x="698883" y="400831"/>
                  </a:lnTo>
                  <a:lnTo>
                    <a:pt x="838660" y="601247"/>
                  </a:lnTo>
                  <a:lnTo>
                    <a:pt x="978436" y="801662"/>
                  </a:lnTo>
                  <a:lnTo>
                    <a:pt x="1118213" y="1202494"/>
                  </a:lnTo>
                  <a:lnTo>
                    <a:pt x="1257990" y="1603325"/>
                  </a:lnTo>
                  <a:lnTo>
                    <a:pt x="1397767" y="1603325"/>
                  </a:lnTo>
                  <a:lnTo>
                    <a:pt x="1537543" y="1603325"/>
                  </a:lnTo>
                  <a:lnTo>
                    <a:pt x="1677320" y="1803741"/>
                  </a:lnTo>
                  <a:lnTo>
                    <a:pt x="1817097" y="1402909"/>
                  </a:lnTo>
                  <a:lnTo>
                    <a:pt x="1956873" y="1603325"/>
                  </a:lnTo>
                  <a:lnTo>
                    <a:pt x="2096650" y="1603325"/>
                  </a:lnTo>
                  <a:lnTo>
                    <a:pt x="2236427" y="1603325"/>
                  </a:lnTo>
                  <a:lnTo>
                    <a:pt x="2376203" y="1603325"/>
                  </a:lnTo>
                  <a:lnTo>
                    <a:pt x="2515980" y="1603325"/>
                  </a:lnTo>
                  <a:lnTo>
                    <a:pt x="2655757" y="1603325"/>
                  </a:lnTo>
                  <a:lnTo>
                    <a:pt x="2795534" y="1603325"/>
                  </a:lnTo>
                  <a:lnTo>
                    <a:pt x="2935310" y="1402909"/>
                  </a:lnTo>
                  <a:lnTo>
                    <a:pt x="3075087" y="1603325"/>
                  </a:lnTo>
                  <a:lnTo>
                    <a:pt x="3214864" y="1402909"/>
                  </a:lnTo>
                  <a:lnTo>
                    <a:pt x="3354640" y="1402909"/>
                  </a:lnTo>
                  <a:lnTo>
                    <a:pt x="3494417" y="1603325"/>
                  </a:lnTo>
                </a:path>
              </a:pathLst>
            </a:custGeom>
            <a:ln w="27101" cap="flat">
              <a:solidFill>
                <a:srgbClr val="0058AB">
                  <a:alpha val="50196"/>
                </a:srgbClr>
              </a:solidFill>
              <a:prstDash val="solid"/>
              <a:round/>
            </a:ln>
          </p:spPr>
          <p:txBody>
            <a:bodyPr/>
            <a:lstStyle/>
            <a:p>
              <a:endParaRPr/>
            </a:p>
          </p:txBody>
        </p:sp>
        <p:sp>
          <p:nvSpPr>
            <p:cNvPr id="20" name="pl20"/>
            <p:cNvSpPr/>
            <p:nvPr/>
          </p:nvSpPr>
          <p:spPr>
            <a:xfrm>
              <a:off x="970432" y="2588982"/>
              <a:ext cx="3494417" cy="1803741"/>
            </a:xfrm>
            <a:custGeom>
              <a:avLst/>
              <a:gdLst/>
              <a:ahLst/>
              <a:cxnLst/>
              <a:rect l="0" t="0" r="0" b="0"/>
              <a:pathLst>
                <a:path w="3494417" h="1803741">
                  <a:moveTo>
                    <a:pt x="0" y="0"/>
                  </a:moveTo>
                  <a:lnTo>
                    <a:pt x="139776" y="200415"/>
                  </a:lnTo>
                  <a:lnTo>
                    <a:pt x="279553" y="0"/>
                  </a:lnTo>
                  <a:lnTo>
                    <a:pt x="419330" y="400831"/>
                  </a:lnTo>
                  <a:lnTo>
                    <a:pt x="559106" y="601247"/>
                  </a:lnTo>
                  <a:lnTo>
                    <a:pt x="698883" y="400831"/>
                  </a:lnTo>
                  <a:lnTo>
                    <a:pt x="838660" y="601247"/>
                  </a:lnTo>
                  <a:lnTo>
                    <a:pt x="978436" y="601247"/>
                  </a:lnTo>
                  <a:lnTo>
                    <a:pt x="1118213" y="1002078"/>
                  </a:lnTo>
                  <a:lnTo>
                    <a:pt x="1257990" y="1202494"/>
                  </a:lnTo>
                  <a:lnTo>
                    <a:pt x="1397767" y="1402909"/>
                  </a:lnTo>
                  <a:lnTo>
                    <a:pt x="1537543" y="1402909"/>
                  </a:lnTo>
                  <a:lnTo>
                    <a:pt x="1677320" y="1402909"/>
                  </a:lnTo>
                  <a:lnTo>
                    <a:pt x="1817097" y="1402909"/>
                  </a:lnTo>
                  <a:lnTo>
                    <a:pt x="1956873" y="1603325"/>
                  </a:lnTo>
                  <a:lnTo>
                    <a:pt x="2096650" y="1603325"/>
                  </a:lnTo>
                  <a:lnTo>
                    <a:pt x="2236427" y="1603325"/>
                  </a:lnTo>
                  <a:lnTo>
                    <a:pt x="2376203" y="1603325"/>
                  </a:lnTo>
                  <a:lnTo>
                    <a:pt x="2515980" y="1803741"/>
                  </a:lnTo>
                  <a:lnTo>
                    <a:pt x="2655757" y="1803741"/>
                  </a:lnTo>
                  <a:lnTo>
                    <a:pt x="2795534" y="1603325"/>
                  </a:lnTo>
                  <a:lnTo>
                    <a:pt x="2935310" y="1402909"/>
                  </a:lnTo>
                  <a:lnTo>
                    <a:pt x="3075087" y="1402909"/>
                  </a:lnTo>
                  <a:lnTo>
                    <a:pt x="3214864" y="1402909"/>
                  </a:lnTo>
                  <a:lnTo>
                    <a:pt x="3354640" y="1603325"/>
                  </a:lnTo>
                  <a:lnTo>
                    <a:pt x="3494417" y="1603325"/>
                  </a:lnTo>
                </a:path>
              </a:pathLst>
            </a:custGeom>
            <a:ln w="27101" cap="flat">
              <a:solidFill>
                <a:srgbClr val="00377D">
                  <a:alpha val="50196"/>
                </a:srgbClr>
              </a:solidFill>
              <a:prstDash val="solid"/>
              <a:round/>
            </a:ln>
          </p:spPr>
          <p:txBody>
            <a:bodyPr/>
            <a:lstStyle/>
            <a:p>
              <a:endParaRPr/>
            </a:p>
          </p:txBody>
        </p:sp>
        <p:sp>
          <p:nvSpPr>
            <p:cNvPr id="21" name="pl21"/>
            <p:cNvSpPr/>
            <p:nvPr/>
          </p:nvSpPr>
          <p:spPr>
            <a:xfrm>
              <a:off x="970432" y="3190229"/>
              <a:ext cx="3494417" cy="1803741"/>
            </a:xfrm>
            <a:custGeom>
              <a:avLst/>
              <a:gdLst/>
              <a:ahLst/>
              <a:cxnLst/>
              <a:rect l="0" t="0" r="0" b="0"/>
              <a:pathLst>
                <a:path w="3494417" h="1803741">
                  <a:moveTo>
                    <a:pt x="0" y="0"/>
                  </a:moveTo>
                  <a:lnTo>
                    <a:pt x="139776" y="200415"/>
                  </a:lnTo>
                  <a:lnTo>
                    <a:pt x="279553" y="0"/>
                  </a:lnTo>
                  <a:lnTo>
                    <a:pt x="419330" y="200415"/>
                  </a:lnTo>
                  <a:lnTo>
                    <a:pt x="559106" y="400831"/>
                  </a:lnTo>
                  <a:lnTo>
                    <a:pt x="698883" y="400831"/>
                  </a:lnTo>
                  <a:lnTo>
                    <a:pt x="838660" y="601247"/>
                  </a:lnTo>
                  <a:lnTo>
                    <a:pt x="978436" y="801662"/>
                  </a:lnTo>
                  <a:lnTo>
                    <a:pt x="1118213" y="1202494"/>
                  </a:lnTo>
                  <a:lnTo>
                    <a:pt x="1257990" y="1603325"/>
                  </a:lnTo>
                  <a:lnTo>
                    <a:pt x="1397767" y="1603325"/>
                  </a:lnTo>
                  <a:lnTo>
                    <a:pt x="1537543" y="1603325"/>
                  </a:lnTo>
                  <a:lnTo>
                    <a:pt x="1677320" y="1803741"/>
                  </a:lnTo>
                  <a:lnTo>
                    <a:pt x="1817097" y="1402909"/>
                  </a:lnTo>
                  <a:lnTo>
                    <a:pt x="1956873" y="1603325"/>
                  </a:lnTo>
                  <a:lnTo>
                    <a:pt x="2096650" y="1603325"/>
                  </a:lnTo>
                  <a:lnTo>
                    <a:pt x="2236427" y="1603325"/>
                  </a:lnTo>
                  <a:lnTo>
                    <a:pt x="2376203" y="1603325"/>
                  </a:lnTo>
                  <a:lnTo>
                    <a:pt x="2515980" y="1603325"/>
                  </a:lnTo>
                  <a:lnTo>
                    <a:pt x="2655757" y="1603325"/>
                  </a:lnTo>
                  <a:lnTo>
                    <a:pt x="2795534" y="1603325"/>
                  </a:lnTo>
                  <a:lnTo>
                    <a:pt x="2935310" y="1402909"/>
                  </a:lnTo>
                  <a:lnTo>
                    <a:pt x="3075087" y="1603325"/>
                  </a:lnTo>
                  <a:lnTo>
                    <a:pt x="3214864" y="1402909"/>
                  </a:lnTo>
                  <a:lnTo>
                    <a:pt x="3354640" y="1402909"/>
                  </a:lnTo>
                  <a:lnTo>
                    <a:pt x="3494417" y="1603325"/>
                  </a:lnTo>
                </a:path>
              </a:pathLst>
            </a:custGeom>
            <a:ln w="65043" cap="flat">
              <a:solidFill>
                <a:srgbClr val="000000">
                  <a:alpha val="100000"/>
                </a:srgbClr>
              </a:solidFill>
              <a:prstDash val="solid"/>
              <a:round/>
            </a:ln>
          </p:spPr>
          <p:txBody>
            <a:bodyPr/>
            <a:lstStyle/>
            <a:p>
              <a:endParaRPr/>
            </a:p>
          </p:txBody>
        </p:sp>
        <p:sp>
          <p:nvSpPr>
            <p:cNvPr id="22" name="pl22"/>
            <p:cNvSpPr/>
            <p:nvPr/>
          </p:nvSpPr>
          <p:spPr>
            <a:xfrm>
              <a:off x="970432" y="3190229"/>
              <a:ext cx="3494417" cy="1803741"/>
            </a:xfrm>
            <a:custGeom>
              <a:avLst/>
              <a:gdLst/>
              <a:ahLst/>
              <a:cxnLst/>
              <a:rect l="0" t="0" r="0" b="0"/>
              <a:pathLst>
                <a:path w="3494417" h="1803741">
                  <a:moveTo>
                    <a:pt x="0" y="0"/>
                  </a:moveTo>
                  <a:lnTo>
                    <a:pt x="139776" y="200415"/>
                  </a:lnTo>
                  <a:lnTo>
                    <a:pt x="279553" y="0"/>
                  </a:lnTo>
                  <a:lnTo>
                    <a:pt x="419330" y="200415"/>
                  </a:lnTo>
                  <a:lnTo>
                    <a:pt x="559106" y="400831"/>
                  </a:lnTo>
                  <a:lnTo>
                    <a:pt x="698883" y="400831"/>
                  </a:lnTo>
                  <a:lnTo>
                    <a:pt x="838660" y="601247"/>
                  </a:lnTo>
                  <a:lnTo>
                    <a:pt x="978436" y="801662"/>
                  </a:lnTo>
                  <a:lnTo>
                    <a:pt x="1118213" y="1202494"/>
                  </a:lnTo>
                  <a:lnTo>
                    <a:pt x="1257990" y="1603325"/>
                  </a:lnTo>
                  <a:lnTo>
                    <a:pt x="1397767" y="1603325"/>
                  </a:lnTo>
                  <a:lnTo>
                    <a:pt x="1537543" y="1603325"/>
                  </a:lnTo>
                  <a:lnTo>
                    <a:pt x="1677320" y="1803741"/>
                  </a:lnTo>
                  <a:lnTo>
                    <a:pt x="1817097" y="1402909"/>
                  </a:lnTo>
                  <a:lnTo>
                    <a:pt x="1956873" y="1603325"/>
                  </a:lnTo>
                  <a:lnTo>
                    <a:pt x="2096650" y="1603325"/>
                  </a:lnTo>
                  <a:lnTo>
                    <a:pt x="2236427" y="1603325"/>
                  </a:lnTo>
                  <a:lnTo>
                    <a:pt x="2376203" y="1603325"/>
                  </a:lnTo>
                  <a:lnTo>
                    <a:pt x="2515980" y="1603325"/>
                  </a:lnTo>
                  <a:lnTo>
                    <a:pt x="2655757" y="1603325"/>
                  </a:lnTo>
                  <a:lnTo>
                    <a:pt x="2795534" y="1603325"/>
                  </a:lnTo>
                  <a:lnTo>
                    <a:pt x="2935310" y="1402909"/>
                  </a:lnTo>
                  <a:lnTo>
                    <a:pt x="3075087" y="1603325"/>
                  </a:lnTo>
                  <a:lnTo>
                    <a:pt x="3214864" y="1402909"/>
                  </a:lnTo>
                  <a:lnTo>
                    <a:pt x="3354640" y="1402909"/>
                  </a:lnTo>
                  <a:lnTo>
                    <a:pt x="3494417" y="1603325"/>
                  </a:lnTo>
                </a:path>
              </a:pathLst>
            </a:custGeom>
            <a:ln w="40651" cap="flat">
              <a:solidFill>
                <a:srgbClr val="0058AB">
                  <a:alpha val="100000"/>
                </a:srgbClr>
              </a:solidFill>
              <a:prstDash val="solid"/>
              <a:round/>
            </a:ln>
          </p:spPr>
          <p:txBody>
            <a:bodyPr/>
            <a:lstStyle/>
            <a:p>
              <a:endParaRPr/>
            </a:p>
          </p:txBody>
        </p:sp>
        <p:sp>
          <p:nvSpPr>
            <p:cNvPr id="23" name="pl23"/>
            <p:cNvSpPr/>
            <p:nvPr/>
          </p:nvSpPr>
          <p:spPr>
            <a:xfrm>
              <a:off x="795711" y="5194386"/>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24" name="pl24"/>
            <p:cNvSpPr/>
            <p:nvPr/>
          </p:nvSpPr>
          <p:spPr>
            <a:xfrm>
              <a:off x="970432" y="2789398"/>
              <a:ext cx="0" cy="400831"/>
            </a:xfrm>
            <a:custGeom>
              <a:avLst/>
              <a:gdLst/>
              <a:ahLst/>
              <a:cxnLst/>
              <a:rect l="0" t="0" r="0" b="0"/>
              <a:pathLst>
                <a:path h="400831">
                  <a:moveTo>
                    <a:pt x="0" y="0"/>
                  </a:moveTo>
                  <a:lnTo>
                    <a:pt x="0" y="400831"/>
                  </a:lnTo>
                </a:path>
              </a:pathLst>
            </a:custGeom>
            <a:ln w="13550" cap="flat">
              <a:solidFill>
                <a:srgbClr val="000000">
                  <a:alpha val="100000"/>
                </a:srgbClr>
              </a:solidFill>
              <a:prstDash val="dot"/>
              <a:round/>
            </a:ln>
          </p:spPr>
          <p:txBody>
            <a:bodyPr/>
            <a:lstStyle/>
            <a:p>
              <a:endParaRPr/>
            </a:p>
          </p:txBody>
        </p:sp>
        <p:sp>
          <p:nvSpPr>
            <p:cNvPr id="25" name="pl25"/>
            <p:cNvSpPr/>
            <p:nvPr/>
          </p:nvSpPr>
          <p:spPr>
            <a:xfrm>
              <a:off x="1669315" y="3270395"/>
              <a:ext cx="0" cy="320665"/>
            </a:xfrm>
            <a:custGeom>
              <a:avLst/>
              <a:gdLst/>
              <a:ahLst/>
              <a:cxnLst/>
              <a:rect l="0" t="0" r="0" b="0"/>
              <a:pathLst>
                <a:path h="320665">
                  <a:moveTo>
                    <a:pt x="0" y="0"/>
                  </a:moveTo>
                  <a:lnTo>
                    <a:pt x="0" y="320665"/>
                  </a:lnTo>
                </a:path>
              </a:pathLst>
            </a:custGeom>
            <a:ln w="13550" cap="flat">
              <a:solidFill>
                <a:srgbClr val="000000">
                  <a:alpha val="100000"/>
                </a:srgbClr>
              </a:solidFill>
              <a:prstDash val="dot"/>
              <a:round/>
            </a:ln>
          </p:spPr>
          <p:txBody>
            <a:bodyPr/>
            <a:lstStyle/>
            <a:p>
              <a:endParaRPr/>
            </a:p>
          </p:txBody>
        </p:sp>
        <p:sp>
          <p:nvSpPr>
            <p:cNvPr id="26" name="pl26"/>
            <p:cNvSpPr/>
            <p:nvPr/>
          </p:nvSpPr>
          <p:spPr>
            <a:xfrm>
              <a:off x="2368199" y="4713388"/>
              <a:ext cx="0" cy="80166"/>
            </a:xfrm>
            <a:custGeom>
              <a:avLst/>
              <a:gdLst/>
              <a:ahLst/>
              <a:cxnLst/>
              <a:rect l="0" t="0" r="0" b="0"/>
              <a:pathLst>
                <a:path h="80166">
                  <a:moveTo>
                    <a:pt x="0" y="0"/>
                  </a:moveTo>
                  <a:lnTo>
                    <a:pt x="0" y="80166"/>
                  </a:lnTo>
                </a:path>
              </a:pathLst>
            </a:custGeom>
            <a:ln w="13550" cap="flat">
              <a:solidFill>
                <a:srgbClr val="000000">
                  <a:alpha val="100000"/>
                </a:srgbClr>
              </a:solidFill>
              <a:prstDash val="dot"/>
              <a:round/>
            </a:ln>
          </p:spPr>
          <p:txBody>
            <a:bodyPr/>
            <a:lstStyle/>
            <a:p>
              <a:endParaRPr/>
            </a:p>
          </p:txBody>
        </p:sp>
        <p:sp>
          <p:nvSpPr>
            <p:cNvPr id="27" name="pl27"/>
            <p:cNvSpPr/>
            <p:nvPr/>
          </p:nvSpPr>
          <p:spPr>
            <a:xfrm>
              <a:off x="3067083" y="4713388"/>
              <a:ext cx="0" cy="80166"/>
            </a:xfrm>
            <a:custGeom>
              <a:avLst/>
              <a:gdLst/>
              <a:ahLst/>
              <a:cxnLst/>
              <a:rect l="0" t="0" r="0" b="0"/>
              <a:pathLst>
                <a:path h="80166">
                  <a:moveTo>
                    <a:pt x="0" y="0"/>
                  </a:moveTo>
                  <a:lnTo>
                    <a:pt x="0" y="80166"/>
                  </a:lnTo>
                </a:path>
              </a:pathLst>
            </a:custGeom>
            <a:ln w="13550" cap="flat">
              <a:solidFill>
                <a:srgbClr val="000000">
                  <a:alpha val="100000"/>
                </a:srgbClr>
              </a:solidFill>
              <a:prstDash val="dot"/>
              <a:round/>
            </a:ln>
          </p:spPr>
          <p:txBody>
            <a:bodyPr/>
            <a:lstStyle/>
            <a:p>
              <a:endParaRPr/>
            </a:p>
          </p:txBody>
        </p:sp>
        <p:sp>
          <p:nvSpPr>
            <p:cNvPr id="28" name="pl28"/>
            <p:cNvSpPr/>
            <p:nvPr/>
          </p:nvSpPr>
          <p:spPr>
            <a:xfrm>
              <a:off x="3626189" y="4713388"/>
              <a:ext cx="0" cy="80166"/>
            </a:xfrm>
            <a:custGeom>
              <a:avLst/>
              <a:gdLst/>
              <a:ahLst/>
              <a:cxnLst/>
              <a:rect l="0" t="0" r="0" b="0"/>
              <a:pathLst>
                <a:path h="80166">
                  <a:moveTo>
                    <a:pt x="0" y="0"/>
                  </a:moveTo>
                  <a:lnTo>
                    <a:pt x="0" y="80166"/>
                  </a:lnTo>
                </a:path>
              </a:pathLst>
            </a:custGeom>
            <a:ln w="13550" cap="flat">
              <a:solidFill>
                <a:srgbClr val="000000">
                  <a:alpha val="100000"/>
                </a:srgbClr>
              </a:solidFill>
              <a:prstDash val="dot"/>
              <a:round/>
            </a:ln>
          </p:spPr>
          <p:txBody>
            <a:bodyPr/>
            <a:lstStyle/>
            <a:p>
              <a:endParaRPr/>
            </a:p>
          </p:txBody>
        </p:sp>
        <p:sp>
          <p:nvSpPr>
            <p:cNvPr id="29" name="pl29"/>
            <p:cNvSpPr/>
            <p:nvPr/>
          </p:nvSpPr>
          <p:spPr>
            <a:xfrm>
              <a:off x="4325073" y="4472889"/>
              <a:ext cx="0" cy="120249"/>
            </a:xfrm>
            <a:custGeom>
              <a:avLst/>
              <a:gdLst/>
              <a:ahLst/>
              <a:cxnLst/>
              <a:rect l="0" t="0" r="0" b="0"/>
              <a:pathLst>
                <a:path h="120249">
                  <a:moveTo>
                    <a:pt x="0" y="0"/>
                  </a:moveTo>
                  <a:lnTo>
                    <a:pt x="0" y="120249"/>
                  </a:lnTo>
                </a:path>
              </a:pathLst>
            </a:custGeom>
            <a:ln w="13550" cap="flat">
              <a:solidFill>
                <a:srgbClr val="000000">
                  <a:alpha val="100000"/>
                </a:srgbClr>
              </a:solidFill>
              <a:prstDash val="dot"/>
              <a:round/>
            </a:ln>
          </p:spPr>
          <p:txBody>
            <a:bodyPr/>
            <a:lstStyle/>
            <a:p>
              <a:endParaRPr/>
            </a:p>
          </p:txBody>
        </p:sp>
        <p:sp>
          <p:nvSpPr>
            <p:cNvPr id="30" name="pl30"/>
            <p:cNvSpPr/>
            <p:nvPr/>
          </p:nvSpPr>
          <p:spPr>
            <a:xfrm>
              <a:off x="4464850" y="4713388"/>
              <a:ext cx="0" cy="80166"/>
            </a:xfrm>
            <a:custGeom>
              <a:avLst/>
              <a:gdLst/>
              <a:ahLst/>
              <a:cxnLst/>
              <a:rect l="0" t="0" r="0" b="0"/>
              <a:pathLst>
                <a:path h="80166">
                  <a:moveTo>
                    <a:pt x="0" y="0"/>
                  </a:moveTo>
                  <a:lnTo>
                    <a:pt x="0" y="80166"/>
                  </a:lnTo>
                </a:path>
              </a:pathLst>
            </a:custGeom>
            <a:ln w="13550" cap="flat">
              <a:solidFill>
                <a:srgbClr val="000000">
                  <a:alpha val="100000"/>
                </a:srgbClr>
              </a:solidFill>
              <a:prstDash val="dot"/>
              <a:round/>
            </a:ln>
          </p:spPr>
          <p:txBody>
            <a:bodyPr/>
            <a:lstStyle/>
            <a:p>
              <a:endParaRPr/>
            </a:p>
          </p:txBody>
        </p:sp>
        <p:sp>
          <p:nvSpPr>
            <p:cNvPr id="31" name="pg31"/>
            <p:cNvSpPr/>
            <p:nvPr/>
          </p:nvSpPr>
          <p:spPr>
            <a:xfrm>
              <a:off x="883808" y="289733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 name="tx32"/>
            <p:cNvSpPr/>
            <p:nvPr/>
          </p:nvSpPr>
          <p:spPr>
            <a:xfrm>
              <a:off x="914162" y="2926160"/>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10</a:t>
              </a:r>
            </a:p>
          </p:txBody>
        </p:sp>
        <p:sp>
          <p:nvSpPr>
            <p:cNvPr id="33" name="pg33"/>
            <p:cNvSpPr/>
            <p:nvPr/>
          </p:nvSpPr>
          <p:spPr>
            <a:xfrm>
              <a:off x="1610827" y="3298170"/>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 name="tx34"/>
            <p:cNvSpPr/>
            <p:nvPr/>
          </p:nvSpPr>
          <p:spPr>
            <a:xfrm>
              <a:off x="1641180" y="3326992"/>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8</a:t>
              </a:r>
            </a:p>
          </p:txBody>
        </p:sp>
        <p:sp>
          <p:nvSpPr>
            <p:cNvPr id="35" name="pg35"/>
            <p:cNvSpPr/>
            <p:nvPr/>
          </p:nvSpPr>
          <p:spPr>
            <a:xfrm>
              <a:off x="2309710" y="4500664"/>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 name="tx36"/>
            <p:cNvSpPr/>
            <p:nvPr/>
          </p:nvSpPr>
          <p:spPr>
            <a:xfrm>
              <a:off x="2340064" y="4530721"/>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3008594" y="4500664"/>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8" name="tx38"/>
            <p:cNvSpPr/>
            <p:nvPr/>
          </p:nvSpPr>
          <p:spPr>
            <a:xfrm>
              <a:off x="3038947" y="4530721"/>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3567701" y="4500664"/>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 name="tx40"/>
            <p:cNvSpPr/>
            <p:nvPr/>
          </p:nvSpPr>
          <p:spPr>
            <a:xfrm>
              <a:off x="3598054" y="4530721"/>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4266584" y="4300248"/>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 name="tx42"/>
            <p:cNvSpPr/>
            <p:nvPr/>
          </p:nvSpPr>
          <p:spPr>
            <a:xfrm>
              <a:off x="4296938" y="4329021"/>
              <a:ext cx="5627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a:t>
              </a:r>
            </a:p>
          </p:txBody>
        </p:sp>
        <p:sp>
          <p:nvSpPr>
            <p:cNvPr id="43" name="pg43"/>
            <p:cNvSpPr/>
            <p:nvPr/>
          </p:nvSpPr>
          <p:spPr>
            <a:xfrm>
              <a:off x="4406361" y="4500664"/>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4" name="tx44"/>
            <p:cNvSpPr/>
            <p:nvPr/>
          </p:nvSpPr>
          <p:spPr>
            <a:xfrm>
              <a:off x="4436714" y="4530721"/>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45" name="tx45"/>
            <p:cNvSpPr/>
            <p:nvPr/>
          </p:nvSpPr>
          <p:spPr>
            <a:xfrm>
              <a:off x="4584424" y="4146733"/>
              <a:ext cx="70337"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377D">
                      <a:alpha val="100000"/>
                    </a:srgbClr>
                  </a:solidFill>
                  <a:latin typeface="Arial"/>
                  <a:cs typeface="Arial"/>
                </a:rPr>
                <a:t>5</a:t>
              </a:r>
            </a:p>
          </p:txBody>
        </p:sp>
        <p:sp>
          <p:nvSpPr>
            <p:cNvPr id="46" name="tx46"/>
            <p:cNvSpPr/>
            <p:nvPr/>
          </p:nvSpPr>
          <p:spPr>
            <a:xfrm>
              <a:off x="655386" y="514227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7" name="tx47"/>
            <p:cNvSpPr/>
            <p:nvPr/>
          </p:nvSpPr>
          <p:spPr>
            <a:xfrm>
              <a:off x="655386" y="4141966"/>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48" name="tx48"/>
            <p:cNvSpPr/>
            <p:nvPr/>
          </p:nvSpPr>
          <p:spPr>
            <a:xfrm>
              <a:off x="577692" y="313811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49" name="tx49"/>
            <p:cNvSpPr/>
            <p:nvPr/>
          </p:nvSpPr>
          <p:spPr>
            <a:xfrm>
              <a:off x="577692" y="2136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50" name="tx50"/>
            <p:cNvSpPr/>
            <p:nvPr/>
          </p:nvSpPr>
          <p:spPr>
            <a:xfrm rot="-5400000">
              <a:off x="828208"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51" name="tx51"/>
            <p:cNvSpPr/>
            <p:nvPr/>
          </p:nvSpPr>
          <p:spPr>
            <a:xfrm rot="-5400000">
              <a:off x="1527092"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52" name="tx52"/>
            <p:cNvSpPr/>
            <p:nvPr/>
          </p:nvSpPr>
          <p:spPr>
            <a:xfrm rot="-5400000">
              <a:off x="2225975"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53" name="tx53"/>
            <p:cNvSpPr/>
            <p:nvPr/>
          </p:nvSpPr>
          <p:spPr>
            <a:xfrm rot="-5400000">
              <a:off x="292485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4" name="tx54"/>
            <p:cNvSpPr/>
            <p:nvPr/>
          </p:nvSpPr>
          <p:spPr>
            <a:xfrm rot="-5400000">
              <a:off x="3483965"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5" name="tx55"/>
            <p:cNvSpPr/>
            <p:nvPr/>
          </p:nvSpPr>
          <p:spPr>
            <a:xfrm rot="-5400000">
              <a:off x="418284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56" name="tx56"/>
            <p:cNvSpPr/>
            <p:nvPr/>
          </p:nvSpPr>
          <p:spPr>
            <a:xfrm rot="-5400000">
              <a:off x="432262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7" name="tx57"/>
            <p:cNvSpPr/>
            <p:nvPr/>
          </p:nvSpPr>
          <p:spPr>
            <a:xfrm rot="-5400000">
              <a:off x="-91618" y="3625716"/>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2023625" y="6172543"/>
              <a:ext cx="175564" cy="0"/>
            </a:xfrm>
            <a:custGeom>
              <a:avLst/>
              <a:gdLst/>
              <a:ahLst/>
              <a:cxnLst/>
              <a:rect l="0" t="0" r="0" b="0"/>
              <a:pathLst>
                <a:path w="175564">
                  <a:moveTo>
                    <a:pt x="0" y="0"/>
                  </a:moveTo>
                  <a:lnTo>
                    <a:pt x="175564" y="0"/>
                  </a:lnTo>
                </a:path>
              </a:pathLst>
            </a:custGeom>
            <a:ln w="27101" cap="flat">
              <a:solidFill>
                <a:srgbClr val="0058AB">
                  <a:alpha val="50196"/>
                </a:srgbClr>
              </a:solidFill>
              <a:prstDash val="solid"/>
              <a:round/>
            </a:ln>
          </p:spPr>
          <p:txBody>
            <a:bodyPr/>
            <a:lstStyle/>
            <a:p>
              <a:endParaRPr/>
            </a:p>
          </p:txBody>
        </p:sp>
        <p:sp>
          <p:nvSpPr>
            <p:cNvPr id="59" name="pl59"/>
            <p:cNvSpPr/>
            <p:nvPr/>
          </p:nvSpPr>
          <p:spPr>
            <a:xfrm>
              <a:off x="2023625" y="6172543"/>
              <a:ext cx="175564" cy="0"/>
            </a:xfrm>
            <a:custGeom>
              <a:avLst/>
              <a:gdLst/>
              <a:ahLst/>
              <a:cxnLst/>
              <a:rect l="0" t="0" r="0" b="0"/>
              <a:pathLst>
                <a:path w="175564">
                  <a:moveTo>
                    <a:pt x="0" y="0"/>
                  </a:moveTo>
                  <a:lnTo>
                    <a:pt x="175564" y="0"/>
                  </a:lnTo>
                </a:path>
              </a:pathLst>
            </a:custGeom>
            <a:ln w="40651" cap="flat">
              <a:solidFill>
                <a:srgbClr val="0058AB">
                  <a:alpha val="100000"/>
                </a:srgbClr>
              </a:solidFill>
              <a:prstDash val="solid"/>
              <a:round/>
            </a:ln>
          </p:spPr>
          <p:txBody>
            <a:bodyPr/>
            <a:lstStyle/>
            <a:p>
              <a:endParaRPr/>
            </a:p>
          </p:txBody>
        </p:sp>
        <p:sp>
          <p:nvSpPr>
            <p:cNvPr id="60" name="pl60"/>
            <p:cNvSpPr/>
            <p:nvPr/>
          </p:nvSpPr>
          <p:spPr>
            <a:xfrm>
              <a:off x="2762682" y="6172543"/>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61" name="tx61"/>
            <p:cNvSpPr/>
            <p:nvPr/>
          </p:nvSpPr>
          <p:spPr>
            <a:xfrm>
              <a:off x="2290724" y="6122543"/>
              <a:ext cx="380423"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3029782"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3" name="tx63"/>
            <p:cNvSpPr/>
            <p:nvPr/>
          </p:nvSpPr>
          <p:spPr>
            <a:xfrm>
              <a:off x="1938265" y="1632208"/>
              <a:ext cx="1558751"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64" name="tx64"/>
            <p:cNvSpPr/>
            <p:nvPr/>
          </p:nvSpPr>
          <p:spPr>
            <a:xfrm>
              <a:off x="2018930" y="1793154"/>
              <a:ext cx="139742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and DTP3 (%)</a:t>
              </a:r>
            </a:p>
          </p:txBody>
        </p:sp>
        <p:sp>
          <p:nvSpPr>
            <p:cNvPr id="65" name="pl65"/>
            <p:cNvSpPr/>
            <p:nvPr/>
          </p:nvSpPr>
          <p:spPr>
            <a:xfrm>
              <a:off x="5160962" y="4693347"/>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160962" y="369126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160962" y="2689190"/>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160962" y="5194386"/>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160962" y="4192307"/>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160962" y="3190229"/>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160962" y="2188151"/>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33568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6034566"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673345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743233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799144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8690324"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830101"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335683" y="3190229"/>
              <a:ext cx="3494417" cy="2004156"/>
            </a:xfrm>
            <a:custGeom>
              <a:avLst/>
              <a:gdLst/>
              <a:ahLst/>
              <a:cxnLst/>
              <a:rect l="0" t="0" r="0" b="0"/>
              <a:pathLst>
                <a:path w="3494417" h="2004156">
                  <a:moveTo>
                    <a:pt x="0" y="0"/>
                  </a:moveTo>
                  <a:lnTo>
                    <a:pt x="139776" y="200415"/>
                  </a:lnTo>
                  <a:lnTo>
                    <a:pt x="279553" y="400831"/>
                  </a:lnTo>
                  <a:lnTo>
                    <a:pt x="419330" y="200415"/>
                  </a:lnTo>
                  <a:lnTo>
                    <a:pt x="559106" y="601247"/>
                  </a:lnTo>
                  <a:lnTo>
                    <a:pt x="698883" y="601247"/>
                  </a:lnTo>
                  <a:lnTo>
                    <a:pt x="838660" y="1002078"/>
                  </a:lnTo>
                  <a:lnTo>
                    <a:pt x="978436" y="801662"/>
                  </a:lnTo>
                  <a:lnTo>
                    <a:pt x="1118213" y="1202494"/>
                  </a:lnTo>
                  <a:lnTo>
                    <a:pt x="1257990" y="1402909"/>
                  </a:lnTo>
                  <a:lnTo>
                    <a:pt x="1397767" y="1603325"/>
                  </a:lnTo>
                  <a:lnTo>
                    <a:pt x="1537543" y="1603325"/>
                  </a:lnTo>
                  <a:lnTo>
                    <a:pt x="1677320" y="1402909"/>
                  </a:lnTo>
                  <a:lnTo>
                    <a:pt x="1817097" y="1603325"/>
                  </a:lnTo>
                  <a:lnTo>
                    <a:pt x="1956873" y="1603325"/>
                  </a:lnTo>
                  <a:lnTo>
                    <a:pt x="2096650" y="1803741"/>
                  </a:lnTo>
                  <a:lnTo>
                    <a:pt x="2236427" y="1803741"/>
                  </a:lnTo>
                  <a:lnTo>
                    <a:pt x="2376203" y="1803741"/>
                  </a:lnTo>
                  <a:lnTo>
                    <a:pt x="2515980" y="2004156"/>
                  </a:lnTo>
                  <a:lnTo>
                    <a:pt x="2655757" y="1803741"/>
                  </a:lnTo>
                  <a:lnTo>
                    <a:pt x="2795534" y="1603325"/>
                  </a:lnTo>
                  <a:lnTo>
                    <a:pt x="2935310" y="1803741"/>
                  </a:lnTo>
                  <a:lnTo>
                    <a:pt x="3075087" y="1603325"/>
                  </a:lnTo>
                  <a:lnTo>
                    <a:pt x="3214864" y="1402909"/>
                  </a:lnTo>
                  <a:lnTo>
                    <a:pt x="3354640" y="1803741"/>
                  </a:lnTo>
                  <a:lnTo>
                    <a:pt x="3494417" y="1603325"/>
                  </a:lnTo>
                </a:path>
              </a:pathLst>
            </a:custGeom>
            <a:ln w="27101" cap="flat">
              <a:solidFill>
                <a:srgbClr val="0058AB">
                  <a:alpha val="50196"/>
                </a:srgbClr>
              </a:solidFill>
              <a:prstDash val="solid"/>
              <a:round/>
            </a:ln>
          </p:spPr>
          <p:txBody>
            <a:bodyPr/>
            <a:lstStyle/>
            <a:p>
              <a:endParaRPr/>
            </a:p>
          </p:txBody>
        </p:sp>
        <p:sp>
          <p:nvSpPr>
            <p:cNvPr id="80" name="pl80"/>
            <p:cNvSpPr/>
            <p:nvPr/>
          </p:nvSpPr>
          <p:spPr>
            <a:xfrm>
              <a:off x="5335683" y="2388566"/>
              <a:ext cx="3494417" cy="1803741"/>
            </a:xfrm>
            <a:custGeom>
              <a:avLst/>
              <a:gdLst/>
              <a:ahLst/>
              <a:cxnLst/>
              <a:rect l="0" t="0" r="0" b="0"/>
              <a:pathLst>
                <a:path w="3494417" h="1803741">
                  <a:moveTo>
                    <a:pt x="0" y="0"/>
                  </a:moveTo>
                  <a:lnTo>
                    <a:pt x="139776" y="200415"/>
                  </a:lnTo>
                  <a:lnTo>
                    <a:pt x="279553" y="200415"/>
                  </a:lnTo>
                  <a:lnTo>
                    <a:pt x="419330" y="400831"/>
                  </a:lnTo>
                  <a:lnTo>
                    <a:pt x="559106" y="601247"/>
                  </a:lnTo>
                  <a:lnTo>
                    <a:pt x="698883" y="601247"/>
                  </a:lnTo>
                  <a:lnTo>
                    <a:pt x="838660" y="801662"/>
                  </a:lnTo>
                  <a:lnTo>
                    <a:pt x="978436" y="1002078"/>
                  </a:lnTo>
                  <a:lnTo>
                    <a:pt x="1118213" y="1202494"/>
                  </a:lnTo>
                  <a:lnTo>
                    <a:pt x="1257990" y="1402909"/>
                  </a:lnTo>
                  <a:lnTo>
                    <a:pt x="1397767" y="1603325"/>
                  </a:lnTo>
                  <a:lnTo>
                    <a:pt x="1537543" y="1603325"/>
                  </a:lnTo>
                  <a:lnTo>
                    <a:pt x="1677320" y="1603325"/>
                  </a:lnTo>
                  <a:lnTo>
                    <a:pt x="1817097" y="1603325"/>
                  </a:lnTo>
                  <a:lnTo>
                    <a:pt x="1956873" y="1603325"/>
                  </a:lnTo>
                  <a:lnTo>
                    <a:pt x="2096650" y="1803741"/>
                  </a:lnTo>
                  <a:lnTo>
                    <a:pt x="2236427" y="1603325"/>
                  </a:lnTo>
                  <a:lnTo>
                    <a:pt x="2376203" y="1603325"/>
                  </a:lnTo>
                  <a:lnTo>
                    <a:pt x="2515980" y="1803741"/>
                  </a:lnTo>
                  <a:lnTo>
                    <a:pt x="2655757" y="1803741"/>
                  </a:lnTo>
                  <a:lnTo>
                    <a:pt x="2795534" y="1803741"/>
                  </a:lnTo>
                  <a:lnTo>
                    <a:pt x="2935310" y="1603325"/>
                  </a:lnTo>
                  <a:lnTo>
                    <a:pt x="3075087" y="1402909"/>
                  </a:lnTo>
                  <a:lnTo>
                    <a:pt x="3214864" y="1402909"/>
                  </a:lnTo>
                  <a:lnTo>
                    <a:pt x="3354640" y="1603325"/>
                  </a:lnTo>
                  <a:lnTo>
                    <a:pt x="3494417" y="1603325"/>
                  </a:lnTo>
                </a:path>
              </a:pathLst>
            </a:custGeom>
            <a:ln w="27101" cap="flat">
              <a:solidFill>
                <a:srgbClr val="00377D">
                  <a:alpha val="50196"/>
                </a:srgbClr>
              </a:solidFill>
              <a:prstDash val="solid"/>
              <a:round/>
            </a:ln>
          </p:spPr>
          <p:txBody>
            <a:bodyPr/>
            <a:lstStyle/>
            <a:p>
              <a:endParaRPr/>
            </a:p>
          </p:txBody>
        </p:sp>
        <p:sp>
          <p:nvSpPr>
            <p:cNvPr id="81" name="pl81"/>
            <p:cNvSpPr/>
            <p:nvPr/>
          </p:nvSpPr>
          <p:spPr>
            <a:xfrm>
              <a:off x="5335683" y="3190229"/>
              <a:ext cx="3494417" cy="2004156"/>
            </a:xfrm>
            <a:custGeom>
              <a:avLst/>
              <a:gdLst/>
              <a:ahLst/>
              <a:cxnLst/>
              <a:rect l="0" t="0" r="0" b="0"/>
              <a:pathLst>
                <a:path w="3494417" h="2004156">
                  <a:moveTo>
                    <a:pt x="0" y="0"/>
                  </a:moveTo>
                  <a:lnTo>
                    <a:pt x="139776" y="200415"/>
                  </a:lnTo>
                  <a:lnTo>
                    <a:pt x="279553" y="400831"/>
                  </a:lnTo>
                  <a:lnTo>
                    <a:pt x="419330" y="200415"/>
                  </a:lnTo>
                  <a:lnTo>
                    <a:pt x="559106" y="601247"/>
                  </a:lnTo>
                  <a:lnTo>
                    <a:pt x="698883" y="601247"/>
                  </a:lnTo>
                  <a:lnTo>
                    <a:pt x="838660" y="1002078"/>
                  </a:lnTo>
                  <a:lnTo>
                    <a:pt x="978436" y="801662"/>
                  </a:lnTo>
                  <a:lnTo>
                    <a:pt x="1118213" y="1202494"/>
                  </a:lnTo>
                  <a:lnTo>
                    <a:pt x="1257990" y="1402909"/>
                  </a:lnTo>
                  <a:lnTo>
                    <a:pt x="1397767" y="1603325"/>
                  </a:lnTo>
                  <a:lnTo>
                    <a:pt x="1537543" y="1603325"/>
                  </a:lnTo>
                  <a:lnTo>
                    <a:pt x="1677320" y="1402909"/>
                  </a:lnTo>
                  <a:lnTo>
                    <a:pt x="1817097" y="1603325"/>
                  </a:lnTo>
                  <a:lnTo>
                    <a:pt x="1956873" y="1603325"/>
                  </a:lnTo>
                  <a:lnTo>
                    <a:pt x="2096650" y="1803741"/>
                  </a:lnTo>
                  <a:lnTo>
                    <a:pt x="2236427" y="1803741"/>
                  </a:lnTo>
                  <a:lnTo>
                    <a:pt x="2376203" y="1803741"/>
                  </a:lnTo>
                  <a:lnTo>
                    <a:pt x="2515980" y="2004156"/>
                  </a:lnTo>
                  <a:lnTo>
                    <a:pt x="2655757" y="1803741"/>
                  </a:lnTo>
                  <a:lnTo>
                    <a:pt x="2795534" y="1603325"/>
                  </a:lnTo>
                  <a:lnTo>
                    <a:pt x="2935310" y="1803741"/>
                  </a:lnTo>
                  <a:lnTo>
                    <a:pt x="3075087" y="1603325"/>
                  </a:lnTo>
                  <a:lnTo>
                    <a:pt x="3214864" y="1402909"/>
                  </a:lnTo>
                  <a:lnTo>
                    <a:pt x="3354640" y="1803741"/>
                  </a:lnTo>
                  <a:lnTo>
                    <a:pt x="3494417" y="1603325"/>
                  </a:lnTo>
                </a:path>
              </a:pathLst>
            </a:custGeom>
            <a:ln w="65043" cap="flat">
              <a:solidFill>
                <a:srgbClr val="000000">
                  <a:alpha val="100000"/>
                </a:srgbClr>
              </a:solidFill>
              <a:prstDash val="solid"/>
              <a:round/>
            </a:ln>
          </p:spPr>
          <p:txBody>
            <a:bodyPr/>
            <a:lstStyle/>
            <a:p>
              <a:endParaRPr/>
            </a:p>
          </p:txBody>
        </p:sp>
        <p:sp>
          <p:nvSpPr>
            <p:cNvPr id="82" name="pl82"/>
            <p:cNvSpPr/>
            <p:nvPr/>
          </p:nvSpPr>
          <p:spPr>
            <a:xfrm>
              <a:off x="5335683" y="3190229"/>
              <a:ext cx="3494417" cy="2004156"/>
            </a:xfrm>
            <a:custGeom>
              <a:avLst/>
              <a:gdLst/>
              <a:ahLst/>
              <a:cxnLst/>
              <a:rect l="0" t="0" r="0" b="0"/>
              <a:pathLst>
                <a:path w="3494417" h="2004156">
                  <a:moveTo>
                    <a:pt x="0" y="0"/>
                  </a:moveTo>
                  <a:lnTo>
                    <a:pt x="139776" y="200415"/>
                  </a:lnTo>
                  <a:lnTo>
                    <a:pt x="279553" y="400831"/>
                  </a:lnTo>
                  <a:lnTo>
                    <a:pt x="419330" y="200415"/>
                  </a:lnTo>
                  <a:lnTo>
                    <a:pt x="559106" y="601247"/>
                  </a:lnTo>
                  <a:lnTo>
                    <a:pt x="698883" y="601247"/>
                  </a:lnTo>
                  <a:lnTo>
                    <a:pt x="838660" y="1002078"/>
                  </a:lnTo>
                  <a:lnTo>
                    <a:pt x="978436" y="801662"/>
                  </a:lnTo>
                  <a:lnTo>
                    <a:pt x="1118213" y="1202494"/>
                  </a:lnTo>
                  <a:lnTo>
                    <a:pt x="1257990" y="1402909"/>
                  </a:lnTo>
                  <a:lnTo>
                    <a:pt x="1397767" y="1603325"/>
                  </a:lnTo>
                  <a:lnTo>
                    <a:pt x="1537543" y="1603325"/>
                  </a:lnTo>
                  <a:lnTo>
                    <a:pt x="1677320" y="1402909"/>
                  </a:lnTo>
                  <a:lnTo>
                    <a:pt x="1817097" y="1603325"/>
                  </a:lnTo>
                  <a:lnTo>
                    <a:pt x="1956873" y="1603325"/>
                  </a:lnTo>
                  <a:lnTo>
                    <a:pt x="2096650" y="1803741"/>
                  </a:lnTo>
                  <a:lnTo>
                    <a:pt x="2236427" y="1803741"/>
                  </a:lnTo>
                  <a:lnTo>
                    <a:pt x="2376203" y="1803741"/>
                  </a:lnTo>
                  <a:lnTo>
                    <a:pt x="2515980" y="2004156"/>
                  </a:lnTo>
                  <a:lnTo>
                    <a:pt x="2655757" y="1803741"/>
                  </a:lnTo>
                  <a:lnTo>
                    <a:pt x="2795534" y="1603325"/>
                  </a:lnTo>
                  <a:lnTo>
                    <a:pt x="2935310" y="1803741"/>
                  </a:lnTo>
                  <a:lnTo>
                    <a:pt x="3075087" y="1603325"/>
                  </a:lnTo>
                  <a:lnTo>
                    <a:pt x="3214864" y="1402909"/>
                  </a:lnTo>
                  <a:lnTo>
                    <a:pt x="3354640" y="1803741"/>
                  </a:lnTo>
                  <a:lnTo>
                    <a:pt x="3494417" y="1603325"/>
                  </a:lnTo>
                </a:path>
              </a:pathLst>
            </a:custGeom>
            <a:ln w="40651" cap="flat">
              <a:solidFill>
                <a:srgbClr val="0058AB">
                  <a:alpha val="100000"/>
                </a:srgbClr>
              </a:solidFill>
              <a:prstDash val="solid"/>
              <a:round/>
            </a:ln>
          </p:spPr>
          <p:txBody>
            <a:bodyPr/>
            <a:lstStyle/>
            <a:p>
              <a:endParaRPr/>
            </a:p>
          </p:txBody>
        </p:sp>
        <p:sp>
          <p:nvSpPr>
            <p:cNvPr id="83" name="pl83"/>
            <p:cNvSpPr/>
            <p:nvPr/>
          </p:nvSpPr>
          <p:spPr>
            <a:xfrm>
              <a:off x="5160962" y="5194386"/>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84" name="pl84"/>
            <p:cNvSpPr/>
            <p:nvPr/>
          </p:nvSpPr>
          <p:spPr>
            <a:xfrm>
              <a:off x="5335683" y="2789398"/>
              <a:ext cx="0" cy="400831"/>
            </a:xfrm>
            <a:custGeom>
              <a:avLst/>
              <a:gdLst/>
              <a:ahLst/>
              <a:cxnLst/>
              <a:rect l="0" t="0" r="0" b="0"/>
              <a:pathLst>
                <a:path h="400831">
                  <a:moveTo>
                    <a:pt x="0" y="0"/>
                  </a:moveTo>
                  <a:lnTo>
                    <a:pt x="0" y="400831"/>
                  </a:lnTo>
                </a:path>
              </a:pathLst>
            </a:custGeom>
            <a:ln w="13550" cap="flat">
              <a:solidFill>
                <a:srgbClr val="000000">
                  <a:alpha val="100000"/>
                </a:srgbClr>
              </a:solidFill>
              <a:prstDash val="dot"/>
              <a:round/>
            </a:ln>
          </p:spPr>
          <p:txBody>
            <a:bodyPr/>
            <a:lstStyle/>
            <a:p>
              <a:endParaRPr/>
            </a:p>
          </p:txBody>
        </p:sp>
        <p:sp>
          <p:nvSpPr>
            <p:cNvPr id="85" name="pl85"/>
            <p:cNvSpPr/>
            <p:nvPr/>
          </p:nvSpPr>
          <p:spPr>
            <a:xfrm>
              <a:off x="6034566" y="3510894"/>
              <a:ext cx="0" cy="280581"/>
            </a:xfrm>
            <a:custGeom>
              <a:avLst/>
              <a:gdLst/>
              <a:ahLst/>
              <a:cxnLst/>
              <a:rect l="0" t="0" r="0" b="0"/>
              <a:pathLst>
                <a:path h="280581">
                  <a:moveTo>
                    <a:pt x="0" y="0"/>
                  </a:moveTo>
                  <a:lnTo>
                    <a:pt x="0" y="280581"/>
                  </a:lnTo>
                </a:path>
              </a:pathLst>
            </a:custGeom>
            <a:ln w="13550" cap="flat">
              <a:solidFill>
                <a:srgbClr val="000000">
                  <a:alpha val="100000"/>
                </a:srgbClr>
              </a:solidFill>
              <a:prstDash val="dot"/>
              <a:round/>
            </a:ln>
          </p:spPr>
          <p:txBody>
            <a:bodyPr/>
            <a:lstStyle/>
            <a:p>
              <a:endParaRPr/>
            </a:p>
          </p:txBody>
        </p:sp>
        <p:sp>
          <p:nvSpPr>
            <p:cNvPr id="86" name="pl86"/>
            <p:cNvSpPr/>
            <p:nvPr/>
          </p:nvSpPr>
          <p:spPr>
            <a:xfrm>
              <a:off x="6733450" y="4713388"/>
              <a:ext cx="0" cy="80166"/>
            </a:xfrm>
            <a:custGeom>
              <a:avLst/>
              <a:gdLst/>
              <a:ahLst/>
              <a:cxnLst/>
              <a:rect l="0" t="0" r="0" b="0"/>
              <a:pathLst>
                <a:path h="80166">
                  <a:moveTo>
                    <a:pt x="0" y="0"/>
                  </a:moveTo>
                  <a:lnTo>
                    <a:pt x="0" y="80166"/>
                  </a:lnTo>
                </a:path>
              </a:pathLst>
            </a:custGeom>
            <a:ln w="13550" cap="flat">
              <a:solidFill>
                <a:srgbClr val="000000">
                  <a:alpha val="100000"/>
                </a:srgbClr>
              </a:solidFill>
              <a:prstDash val="dot"/>
              <a:round/>
            </a:ln>
          </p:spPr>
          <p:txBody>
            <a:bodyPr/>
            <a:lstStyle/>
            <a:p>
              <a:endParaRPr/>
            </a:p>
          </p:txBody>
        </p:sp>
        <p:sp>
          <p:nvSpPr>
            <p:cNvPr id="87" name="pl87"/>
            <p:cNvSpPr/>
            <p:nvPr/>
          </p:nvSpPr>
          <p:spPr>
            <a:xfrm>
              <a:off x="7432333" y="4953887"/>
              <a:ext cx="0" cy="40083"/>
            </a:xfrm>
            <a:custGeom>
              <a:avLst/>
              <a:gdLst/>
              <a:ahLst/>
              <a:cxnLst/>
              <a:rect l="0" t="0" r="0" b="0"/>
              <a:pathLst>
                <a:path h="40083">
                  <a:moveTo>
                    <a:pt x="0" y="0"/>
                  </a:moveTo>
                  <a:lnTo>
                    <a:pt x="0" y="40083"/>
                  </a:lnTo>
                </a:path>
              </a:pathLst>
            </a:custGeom>
            <a:ln w="13550" cap="flat">
              <a:solidFill>
                <a:srgbClr val="000000">
                  <a:alpha val="100000"/>
                </a:srgbClr>
              </a:solidFill>
              <a:prstDash val="dot"/>
              <a:round/>
            </a:ln>
          </p:spPr>
          <p:txBody>
            <a:bodyPr/>
            <a:lstStyle/>
            <a:p>
              <a:endParaRPr/>
            </a:p>
          </p:txBody>
        </p:sp>
        <p:sp>
          <p:nvSpPr>
            <p:cNvPr id="88" name="pl88"/>
            <p:cNvSpPr/>
            <p:nvPr/>
          </p:nvSpPr>
          <p:spPr>
            <a:xfrm>
              <a:off x="7991440" y="4953887"/>
              <a:ext cx="0" cy="40083"/>
            </a:xfrm>
            <a:custGeom>
              <a:avLst/>
              <a:gdLst/>
              <a:ahLst/>
              <a:cxnLst/>
              <a:rect l="0" t="0" r="0" b="0"/>
              <a:pathLst>
                <a:path h="40083">
                  <a:moveTo>
                    <a:pt x="0" y="0"/>
                  </a:moveTo>
                  <a:lnTo>
                    <a:pt x="0" y="40083"/>
                  </a:lnTo>
                </a:path>
              </a:pathLst>
            </a:custGeom>
            <a:ln w="13550" cap="flat">
              <a:solidFill>
                <a:srgbClr val="000000">
                  <a:alpha val="100000"/>
                </a:srgbClr>
              </a:solidFill>
              <a:prstDash val="dot"/>
              <a:round/>
            </a:ln>
          </p:spPr>
          <p:txBody>
            <a:bodyPr/>
            <a:lstStyle/>
            <a:p>
              <a:endParaRPr/>
            </a:p>
          </p:txBody>
        </p:sp>
        <p:sp>
          <p:nvSpPr>
            <p:cNvPr id="89" name="pl89"/>
            <p:cNvSpPr/>
            <p:nvPr/>
          </p:nvSpPr>
          <p:spPr>
            <a:xfrm>
              <a:off x="8690324" y="4953887"/>
              <a:ext cx="0" cy="40083"/>
            </a:xfrm>
            <a:custGeom>
              <a:avLst/>
              <a:gdLst/>
              <a:ahLst/>
              <a:cxnLst/>
              <a:rect l="0" t="0" r="0" b="0"/>
              <a:pathLst>
                <a:path h="40083">
                  <a:moveTo>
                    <a:pt x="0" y="0"/>
                  </a:moveTo>
                  <a:lnTo>
                    <a:pt x="0" y="40083"/>
                  </a:lnTo>
                </a:path>
              </a:pathLst>
            </a:custGeom>
            <a:ln w="13550" cap="flat">
              <a:solidFill>
                <a:srgbClr val="000000">
                  <a:alpha val="100000"/>
                </a:srgbClr>
              </a:solidFill>
              <a:prstDash val="dot"/>
              <a:round/>
            </a:ln>
          </p:spPr>
          <p:txBody>
            <a:bodyPr/>
            <a:lstStyle/>
            <a:p>
              <a:endParaRPr/>
            </a:p>
          </p:txBody>
        </p:sp>
        <p:sp>
          <p:nvSpPr>
            <p:cNvPr id="90" name="pl90"/>
            <p:cNvSpPr/>
            <p:nvPr/>
          </p:nvSpPr>
          <p:spPr>
            <a:xfrm>
              <a:off x="8830101" y="4713388"/>
              <a:ext cx="0" cy="80166"/>
            </a:xfrm>
            <a:custGeom>
              <a:avLst/>
              <a:gdLst/>
              <a:ahLst/>
              <a:cxnLst/>
              <a:rect l="0" t="0" r="0" b="0"/>
              <a:pathLst>
                <a:path h="80166">
                  <a:moveTo>
                    <a:pt x="0" y="0"/>
                  </a:moveTo>
                  <a:lnTo>
                    <a:pt x="0" y="80166"/>
                  </a:lnTo>
                </a:path>
              </a:pathLst>
            </a:custGeom>
            <a:ln w="13550" cap="flat">
              <a:solidFill>
                <a:srgbClr val="000000">
                  <a:alpha val="100000"/>
                </a:srgbClr>
              </a:solidFill>
              <a:prstDash val="dot"/>
              <a:round/>
            </a:ln>
          </p:spPr>
          <p:txBody>
            <a:bodyPr/>
            <a:lstStyle/>
            <a:p>
              <a:endParaRPr/>
            </a:p>
          </p:txBody>
        </p:sp>
        <p:sp>
          <p:nvSpPr>
            <p:cNvPr id="91" name="pg91"/>
            <p:cNvSpPr/>
            <p:nvPr/>
          </p:nvSpPr>
          <p:spPr>
            <a:xfrm>
              <a:off x="5249059" y="289733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2" name="tx92"/>
            <p:cNvSpPr/>
            <p:nvPr/>
          </p:nvSpPr>
          <p:spPr>
            <a:xfrm>
              <a:off x="5279413" y="2926160"/>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10</a:t>
              </a:r>
            </a:p>
          </p:txBody>
        </p:sp>
        <p:sp>
          <p:nvSpPr>
            <p:cNvPr id="93" name="pg93"/>
            <p:cNvSpPr/>
            <p:nvPr/>
          </p:nvSpPr>
          <p:spPr>
            <a:xfrm>
              <a:off x="5976078" y="3498586"/>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4" name="tx94"/>
            <p:cNvSpPr/>
            <p:nvPr/>
          </p:nvSpPr>
          <p:spPr>
            <a:xfrm>
              <a:off x="6006431" y="3529878"/>
              <a:ext cx="56270" cy="7148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7</a:t>
              </a:r>
            </a:p>
          </p:txBody>
        </p:sp>
        <p:sp>
          <p:nvSpPr>
            <p:cNvPr id="95" name="pg95"/>
            <p:cNvSpPr/>
            <p:nvPr/>
          </p:nvSpPr>
          <p:spPr>
            <a:xfrm>
              <a:off x="6674961" y="4500664"/>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6" name="tx96"/>
            <p:cNvSpPr/>
            <p:nvPr/>
          </p:nvSpPr>
          <p:spPr>
            <a:xfrm>
              <a:off x="6705315" y="4530721"/>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97" name="pg97"/>
            <p:cNvSpPr/>
            <p:nvPr/>
          </p:nvSpPr>
          <p:spPr>
            <a:xfrm>
              <a:off x="7373845" y="4701080"/>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8" name="tx98"/>
            <p:cNvSpPr/>
            <p:nvPr/>
          </p:nvSpPr>
          <p:spPr>
            <a:xfrm>
              <a:off x="7404198" y="4731137"/>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a:t>
              </a:r>
            </a:p>
          </p:txBody>
        </p:sp>
        <p:sp>
          <p:nvSpPr>
            <p:cNvPr id="99" name="pg99"/>
            <p:cNvSpPr/>
            <p:nvPr/>
          </p:nvSpPr>
          <p:spPr>
            <a:xfrm>
              <a:off x="7932952" y="4701080"/>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0" name="tx100"/>
            <p:cNvSpPr/>
            <p:nvPr/>
          </p:nvSpPr>
          <p:spPr>
            <a:xfrm>
              <a:off x="7963305" y="4731137"/>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8631835" y="4701080"/>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2" name="tx102"/>
            <p:cNvSpPr/>
            <p:nvPr/>
          </p:nvSpPr>
          <p:spPr>
            <a:xfrm>
              <a:off x="8662189" y="4731137"/>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8771612" y="4500664"/>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4" name="tx104"/>
            <p:cNvSpPr/>
            <p:nvPr/>
          </p:nvSpPr>
          <p:spPr>
            <a:xfrm>
              <a:off x="8801965" y="4530721"/>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105" name="tx105"/>
            <p:cNvSpPr/>
            <p:nvPr/>
          </p:nvSpPr>
          <p:spPr>
            <a:xfrm>
              <a:off x="8949675" y="3944712"/>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377D">
                      <a:alpha val="100000"/>
                    </a:srgbClr>
                  </a:solidFill>
                  <a:latin typeface="Arial"/>
                  <a:cs typeface="Arial"/>
                </a:rPr>
                <a:t>6</a:t>
              </a:r>
            </a:p>
          </p:txBody>
        </p:sp>
        <p:sp>
          <p:nvSpPr>
            <p:cNvPr id="106" name="tx106"/>
            <p:cNvSpPr/>
            <p:nvPr/>
          </p:nvSpPr>
          <p:spPr>
            <a:xfrm>
              <a:off x="5020637" y="514227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20637" y="4141966"/>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4942943" y="313811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4942943" y="2136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10" name="tx110"/>
            <p:cNvSpPr/>
            <p:nvPr/>
          </p:nvSpPr>
          <p:spPr>
            <a:xfrm rot="-5400000">
              <a:off x="519345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111" name="tx111"/>
            <p:cNvSpPr/>
            <p:nvPr/>
          </p:nvSpPr>
          <p:spPr>
            <a:xfrm rot="-5400000">
              <a:off x="5892343"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112" name="tx112"/>
            <p:cNvSpPr/>
            <p:nvPr/>
          </p:nvSpPr>
          <p:spPr>
            <a:xfrm rot="-5400000">
              <a:off x="659122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113" name="tx113"/>
            <p:cNvSpPr/>
            <p:nvPr/>
          </p:nvSpPr>
          <p:spPr>
            <a:xfrm rot="-5400000">
              <a:off x="7290110"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14" name="tx114"/>
            <p:cNvSpPr/>
            <p:nvPr/>
          </p:nvSpPr>
          <p:spPr>
            <a:xfrm rot="-5400000">
              <a:off x="784921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15" name="tx115"/>
            <p:cNvSpPr/>
            <p:nvPr/>
          </p:nvSpPr>
          <p:spPr>
            <a:xfrm rot="-5400000">
              <a:off x="8548100"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8687877"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17" name="tx117"/>
            <p:cNvSpPr/>
            <p:nvPr/>
          </p:nvSpPr>
          <p:spPr>
            <a:xfrm rot="-5400000">
              <a:off x="4273632" y="3625716"/>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118" name="pl118"/>
            <p:cNvSpPr/>
            <p:nvPr/>
          </p:nvSpPr>
          <p:spPr>
            <a:xfrm>
              <a:off x="6388876" y="6172543"/>
              <a:ext cx="175564" cy="0"/>
            </a:xfrm>
            <a:custGeom>
              <a:avLst/>
              <a:gdLst/>
              <a:ahLst/>
              <a:cxnLst/>
              <a:rect l="0" t="0" r="0" b="0"/>
              <a:pathLst>
                <a:path w="175564">
                  <a:moveTo>
                    <a:pt x="0" y="0"/>
                  </a:moveTo>
                  <a:lnTo>
                    <a:pt x="175564" y="0"/>
                  </a:lnTo>
                </a:path>
              </a:pathLst>
            </a:custGeom>
            <a:ln w="27101" cap="flat">
              <a:solidFill>
                <a:srgbClr val="0058AB">
                  <a:alpha val="50196"/>
                </a:srgbClr>
              </a:solidFill>
              <a:prstDash val="solid"/>
              <a:round/>
            </a:ln>
          </p:spPr>
          <p:txBody>
            <a:bodyPr/>
            <a:lstStyle/>
            <a:p>
              <a:endParaRPr/>
            </a:p>
          </p:txBody>
        </p:sp>
        <p:sp>
          <p:nvSpPr>
            <p:cNvPr id="119" name="pl119"/>
            <p:cNvSpPr/>
            <p:nvPr/>
          </p:nvSpPr>
          <p:spPr>
            <a:xfrm>
              <a:off x="6388876" y="6172543"/>
              <a:ext cx="175564" cy="0"/>
            </a:xfrm>
            <a:custGeom>
              <a:avLst/>
              <a:gdLst/>
              <a:ahLst/>
              <a:cxnLst/>
              <a:rect l="0" t="0" r="0" b="0"/>
              <a:pathLst>
                <a:path w="175564">
                  <a:moveTo>
                    <a:pt x="0" y="0"/>
                  </a:moveTo>
                  <a:lnTo>
                    <a:pt x="175564" y="0"/>
                  </a:lnTo>
                </a:path>
              </a:pathLst>
            </a:custGeom>
            <a:ln w="40651" cap="flat">
              <a:solidFill>
                <a:srgbClr val="0058AB">
                  <a:alpha val="100000"/>
                </a:srgbClr>
              </a:solidFill>
              <a:prstDash val="solid"/>
              <a:round/>
            </a:ln>
          </p:spPr>
          <p:txBody>
            <a:bodyPr/>
            <a:lstStyle/>
            <a:p>
              <a:endParaRPr/>
            </a:p>
          </p:txBody>
        </p:sp>
        <p:sp>
          <p:nvSpPr>
            <p:cNvPr id="120" name="pl120"/>
            <p:cNvSpPr/>
            <p:nvPr/>
          </p:nvSpPr>
          <p:spPr>
            <a:xfrm>
              <a:off x="7127933" y="6172543"/>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121" name="tx121"/>
            <p:cNvSpPr/>
            <p:nvPr/>
          </p:nvSpPr>
          <p:spPr>
            <a:xfrm>
              <a:off x="6655975" y="6122543"/>
              <a:ext cx="380423"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EAPR</a:t>
              </a:r>
            </a:p>
          </p:txBody>
        </p:sp>
        <p:sp>
          <p:nvSpPr>
            <p:cNvPr id="122" name="tx122"/>
            <p:cNvSpPr/>
            <p:nvPr/>
          </p:nvSpPr>
          <p:spPr>
            <a:xfrm>
              <a:off x="7395033"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6303516" y="1632208"/>
              <a:ext cx="1558751"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24" name="tx124"/>
            <p:cNvSpPr/>
            <p:nvPr/>
          </p:nvSpPr>
          <p:spPr>
            <a:xfrm>
              <a:off x="6367252" y="1793154"/>
              <a:ext cx="1431280"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and MCV1 (%)</a:t>
              </a:r>
            </a:p>
          </p:txBody>
        </p:sp>
        <p:sp>
          <p:nvSpPr>
            <p:cNvPr id="125" name="tx125"/>
            <p:cNvSpPr/>
            <p:nvPr/>
          </p:nvSpPr>
          <p:spPr>
            <a:xfrm>
              <a:off x="4843235" y="63965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6" name="tx126"/>
            <p:cNvSpPr/>
            <p:nvPr/>
          </p:nvSpPr>
          <p:spPr>
            <a:xfrm>
              <a:off x="5721708" y="6517265"/>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7" name="tx127"/>
            <p:cNvSpPr/>
            <p:nvPr/>
          </p:nvSpPr>
          <p:spPr>
            <a:xfrm>
              <a:off x="3353224" y="1334230"/>
              <a:ext cx="2711871" cy="15380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drop-out, EAPR, 2000-2025</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2%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2025, EAPR DTP drop-out was lower and DTP-MCV drop-out was lower than global drop-out rates, respectively.</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DTP1 and DTP3/MCV1 drop-out was low in EAPR</a:t>
            </a:r>
          </a:p>
        </p:txBody>
      </p:sp>
      <p:grpSp>
        <p:nvGrpSpPr>
          <p:cNvPr id="130" name="Group 129"/>
          <p:cNvGrpSpPr/>
          <p:nvPr/>
        </p:nvGrpSpPr>
        <p:grpSpPr>
          <a:xfrm>
            <a:off x="292608" y="1005840"/>
            <a:ext cx="8595360" cy="28575"/>
            <a:chOff x="292608" y="1005840"/>
            <a:chExt cx="8595360" cy="28575"/>
          </a:xfrm>
        </p:grpSpPr>
        <p:sp>
          <p:nvSpPr>
            <p:cNvPr id="1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2"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1338570" cy="758825"/>
            </a:xfrm>
            <a:prstGeom prst="rect">
              <a:avLst/>
            </a:prstGeom>
            <a:solidFill>
              <a:srgbClr val="EBEBEB">
                <a:alpha val="100000"/>
              </a:srgbClr>
            </a:solidFill>
          </p:spPr>
          <p:txBody>
            <a:bodyPr/>
            <a:lstStyle/>
            <a:p>
              <a:endParaRPr/>
            </a:p>
          </p:txBody>
        </p:sp>
        <p:sp>
          <p:nvSpPr>
            <p:cNvPr id="6" name="pl6"/>
            <p:cNvSpPr/>
            <p:nvPr/>
          </p:nvSpPr>
          <p:spPr>
            <a:xfrm>
              <a:off x="695044" y="1460332"/>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182170"/>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904009"/>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695044" y="1599413"/>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695044" y="1321251"/>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695044" y="1043090"/>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5588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92972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10356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27740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45124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62509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79893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197277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755888" y="1566034"/>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21" name="pl21"/>
            <p:cNvSpPr/>
            <p:nvPr/>
          </p:nvSpPr>
          <p:spPr>
            <a:xfrm>
              <a:off x="755888" y="1599413"/>
              <a:ext cx="1216881" cy="0"/>
            </a:xfrm>
            <a:custGeom>
              <a:avLst/>
              <a:gdLst/>
              <a:ahLst/>
              <a:cxnLst/>
              <a:rect l="0" t="0" r="0" b="0"/>
              <a:pathLst>
                <a:path w="1216881">
                  <a:moveTo>
                    <a:pt x="0" y="0"/>
                  </a:moveTo>
                  <a:lnTo>
                    <a:pt x="173840" y="0"/>
                  </a:lnTo>
                  <a:lnTo>
                    <a:pt x="347680" y="0"/>
                  </a:lnTo>
                  <a:lnTo>
                    <a:pt x="521520" y="0"/>
                  </a:lnTo>
                  <a:lnTo>
                    <a:pt x="695361" y="0"/>
                  </a:lnTo>
                  <a:lnTo>
                    <a:pt x="869201" y="0"/>
                  </a:lnTo>
                  <a:lnTo>
                    <a:pt x="1043041" y="0"/>
                  </a:lnTo>
                  <a:lnTo>
                    <a:pt x="1216881" y="0"/>
                  </a:lnTo>
                </a:path>
              </a:pathLst>
            </a:custGeom>
            <a:ln w="40651" cap="flat">
              <a:solidFill>
                <a:srgbClr val="BEBEBE">
                  <a:alpha val="69803"/>
                </a:srgbClr>
              </a:solidFill>
              <a:prstDash val="solid"/>
              <a:round/>
            </a:ln>
          </p:spPr>
          <p:txBody>
            <a:bodyPr/>
            <a:lstStyle/>
            <a:p>
              <a:endParaRPr/>
            </a:p>
          </p:txBody>
        </p:sp>
        <p:sp>
          <p:nvSpPr>
            <p:cNvPr id="22" name="pl22"/>
            <p:cNvSpPr/>
            <p:nvPr/>
          </p:nvSpPr>
          <p:spPr>
            <a:xfrm>
              <a:off x="755888" y="1599413"/>
              <a:ext cx="1216881" cy="0"/>
            </a:xfrm>
            <a:custGeom>
              <a:avLst/>
              <a:gdLst/>
              <a:ahLst/>
              <a:cxnLst/>
              <a:rect l="0" t="0" r="0" b="0"/>
              <a:pathLst>
                <a:path w="1216881">
                  <a:moveTo>
                    <a:pt x="0" y="0"/>
                  </a:moveTo>
                  <a:lnTo>
                    <a:pt x="173840" y="0"/>
                  </a:lnTo>
                  <a:lnTo>
                    <a:pt x="347680" y="0"/>
                  </a:lnTo>
                  <a:lnTo>
                    <a:pt x="521520" y="0"/>
                  </a:lnTo>
                  <a:lnTo>
                    <a:pt x="695361" y="0"/>
                  </a:lnTo>
                  <a:lnTo>
                    <a:pt x="869201" y="0"/>
                  </a:lnTo>
                  <a:lnTo>
                    <a:pt x="1043041" y="0"/>
                  </a:lnTo>
                  <a:lnTo>
                    <a:pt x="1216881" y="0"/>
                  </a:lnTo>
                </a:path>
              </a:pathLst>
            </a:custGeom>
            <a:ln w="35231" cap="flat">
              <a:solidFill>
                <a:srgbClr val="BEBEBE">
                  <a:alpha val="69803"/>
                </a:srgbClr>
              </a:solidFill>
              <a:prstDash val="solid"/>
              <a:round/>
            </a:ln>
          </p:spPr>
          <p:txBody>
            <a:bodyPr/>
            <a:lstStyle/>
            <a:p>
              <a:endParaRPr/>
            </a:p>
          </p:txBody>
        </p:sp>
        <p:sp>
          <p:nvSpPr>
            <p:cNvPr id="23" name="pl23"/>
            <p:cNvSpPr/>
            <p:nvPr/>
          </p:nvSpPr>
          <p:spPr>
            <a:xfrm>
              <a:off x="755888" y="1566034"/>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24" name="pl24"/>
            <p:cNvSpPr/>
            <p:nvPr/>
          </p:nvSpPr>
          <p:spPr>
            <a:xfrm>
              <a:off x="755888" y="1599413"/>
              <a:ext cx="1216881" cy="0"/>
            </a:xfrm>
            <a:custGeom>
              <a:avLst/>
              <a:gdLst/>
              <a:ahLst/>
              <a:cxnLst/>
              <a:rect l="0" t="0" r="0" b="0"/>
              <a:pathLst>
                <a:path w="1216881">
                  <a:moveTo>
                    <a:pt x="0" y="0"/>
                  </a:moveTo>
                  <a:lnTo>
                    <a:pt x="173840" y="0"/>
                  </a:lnTo>
                  <a:lnTo>
                    <a:pt x="347680" y="0"/>
                  </a:lnTo>
                  <a:lnTo>
                    <a:pt x="521520" y="0"/>
                  </a:lnTo>
                  <a:lnTo>
                    <a:pt x="695361" y="0"/>
                  </a:lnTo>
                  <a:lnTo>
                    <a:pt x="869201" y="0"/>
                  </a:lnTo>
                  <a:lnTo>
                    <a:pt x="1043041" y="0"/>
                  </a:lnTo>
                  <a:lnTo>
                    <a:pt x="1216881" y="0"/>
                  </a:lnTo>
                </a:path>
              </a:pathLst>
            </a:custGeom>
            <a:ln w="40651" cap="flat">
              <a:solidFill>
                <a:srgbClr val="000000">
                  <a:alpha val="100000"/>
                </a:srgbClr>
              </a:solidFill>
              <a:prstDash val="solid"/>
              <a:round/>
            </a:ln>
          </p:spPr>
          <p:txBody>
            <a:bodyPr/>
            <a:lstStyle/>
            <a:p>
              <a:endParaRPr/>
            </a:p>
          </p:txBody>
        </p:sp>
        <p:sp>
          <p:nvSpPr>
            <p:cNvPr id="25" name="pl25"/>
            <p:cNvSpPr/>
            <p:nvPr/>
          </p:nvSpPr>
          <p:spPr>
            <a:xfrm>
              <a:off x="755888" y="1599413"/>
              <a:ext cx="1216881" cy="0"/>
            </a:xfrm>
            <a:custGeom>
              <a:avLst/>
              <a:gdLst/>
              <a:ahLst/>
              <a:cxnLst/>
              <a:rect l="0" t="0" r="0" b="0"/>
              <a:pathLst>
                <a:path w="1216881">
                  <a:moveTo>
                    <a:pt x="0" y="0"/>
                  </a:moveTo>
                  <a:lnTo>
                    <a:pt x="173840" y="0"/>
                  </a:lnTo>
                  <a:lnTo>
                    <a:pt x="347680" y="0"/>
                  </a:lnTo>
                  <a:lnTo>
                    <a:pt x="521520" y="0"/>
                  </a:lnTo>
                  <a:lnTo>
                    <a:pt x="695361" y="0"/>
                  </a:lnTo>
                  <a:lnTo>
                    <a:pt x="869201" y="0"/>
                  </a:lnTo>
                  <a:lnTo>
                    <a:pt x="1043041" y="0"/>
                  </a:lnTo>
                  <a:lnTo>
                    <a:pt x="1216881" y="0"/>
                  </a:lnTo>
                </a:path>
              </a:pathLst>
            </a:custGeom>
            <a:ln w="35231" cap="flat">
              <a:solidFill>
                <a:srgbClr val="F26A21">
                  <a:alpha val="100000"/>
                </a:srgbClr>
              </a:solidFill>
              <a:prstDash val="solid"/>
              <a:round/>
            </a:ln>
          </p:spPr>
          <p:txBody>
            <a:bodyPr/>
            <a:lstStyle/>
            <a:p>
              <a:endParaRPr/>
            </a:p>
          </p:txBody>
        </p:sp>
        <p:sp>
          <p:nvSpPr>
            <p:cNvPr id="26" name="pl26"/>
            <p:cNvSpPr/>
            <p:nvPr/>
          </p:nvSpPr>
          <p:spPr>
            <a:xfrm>
              <a:off x="695044" y="1599413"/>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27" name="tx27"/>
            <p:cNvSpPr/>
            <p:nvPr/>
          </p:nvSpPr>
          <p:spPr>
            <a:xfrm>
              <a:off x="725743"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8" name="tx28"/>
            <p:cNvSpPr/>
            <p:nvPr/>
          </p:nvSpPr>
          <p:spPr>
            <a:xfrm>
              <a:off x="899584"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9" name="tx29"/>
            <p:cNvSpPr/>
            <p:nvPr/>
          </p:nvSpPr>
          <p:spPr>
            <a:xfrm>
              <a:off x="1073424"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 name="tx30"/>
            <p:cNvSpPr/>
            <p:nvPr/>
          </p:nvSpPr>
          <p:spPr>
            <a:xfrm>
              <a:off x="1247264"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1" name="tx31"/>
            <p:cNvSpPr/>
            <p:nvPr/>
          </p:nvSpPr>
          <p:spPr>
            <a:xfrm>
              <a:off x="1421105"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 name="tx32"/>
            <p:cNvSpPr/>
            <p:nvPr/>
          </p:nvSpPr>
          <p:spPr>
            <a:xfrm>
              <a:off x="1594945"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 name="tx33"/>
            <p:cNvSpPr/>
            <p:nvPr/>
          </p:nvSpPr>
          <p:spPr>
            <a:xfrm>
              <a:off x="1768785"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 name="tx34"/>
            <p:cNvSpPr/>
            <p:nvPr/>
          </p:nvSpPr>
          <p:spPr>
            <a:xfrm>
              <a:off x="1942625"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 name="rc35"/>
            <p:cNvSpPr/>
            <p:nvPr/>
          </p:nvSpPr>
          <p:spPr>
            <a:xfrm>
              <a:off x="695044" y="1918357"/>
              <a:ext cx="1338570" cy="758825"/>
            </a:xfrm>
            <a:prstGeom prst="rect">
              <a:avLst/>
            </a:prstGeom>
            <a:solidFill>
              <a:srgbClr val="EBEBEB">
                <a:alpha val="100000"/>
              </a:srgbClr>
            </a:solidFill>
          </p:spPr>
          <p:txBody>
            <a:bodyPr/>
            <a:lstStyle/>
            <a:p>
              <a:endParaRPr/>
            </a:p>
          </p:txBody>
        </p:sp>
        <p:sp>
          <p:nvSpPr>
            <p:cNvPr id="36" name="pl36"/>
            <p:cNvSpPr/>
            <p:nvPr/>
          </p:nvSpPr>
          <p:spPr>
            <a:xfrm>
              <a:off x="695044" y="2503609"/>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695044" y="2225447"/>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695044" y="1947286"/>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695044" y="2642690"/>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695044" y="2364528"/>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695044" y="2086366"/>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75588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92972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10356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27740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45124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62509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79893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197277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755888" y="2609311"/>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51" name="pl51"/>
            <p:cNvSpPr/>
            <p:nvPr/>
          </p:nvSpPr>
          <p:spPr>
            <a:xfrm>
              <a:off x="755888" y="2542552"/>
              <a:ext cx="1216881" cy="89011"/>
            </a:xfrm>
            <a:custGeom>
              <a:avLst/>
              <a:gdLst/>
              <a:ahLst/>
              <a:cxnLst/>
              <a:rect l="0" t="0" r="0" b="0"/>
              <a:pathLst>
                <a:path w="1216881" h="89011">
                  <a:moveTo>
                    <a:pt x="0" y="33379"/>
                  </a:moveTo>
                  <a:lnTo>
                    <a:pt x="173840" y="33379"/>
                  </a:lnTo>
                  <a:lnTo>
                    <a:pt x="347680" y="22252"/>
                  </a:lnTo>
                  <a:lnTo>
                    <a:pt x="521520" y="0"/>
                  </a:lnTo>
                  <a:lnTo>
                    <a:pt x="695361" y="89011"/>
                  </a:lnTo>
                  <a:lnTo>
                    <a:pt x="869201" y="77885"/>
                  </a:lnTo>
                  <a:lnTo>
                    <a:pt x="1043041" y="33379"/>
                  </a:lnTo>
                  <a:lnTo>
                    <a:pt x="1216881" y="55632"/>
                  </a:lnTo>
                </a:path>
              </a:pathLst>
            </a:custGeom>
            <a:ln w="40651" cap="flat">
              <a:solidFill>
                <a:srgbClr val="BEBEBE">
                  <a:alpha val="69803"/>
                </a:srgbClr>
              </a:solidFill>
              <a:prstDash val="solid"/>
              <a:round/>
            </a:ln>
          </p:spPr>
          <p:txBody>
            <a:bodyPr/>
            <a:lstStyle/>
            <a:p>
              <a:endParaRPr/>
            </a:p>
          </p:txBody>
        </p:sp>
        <p:sp>
          <p:nvSpPr>
            <p:cNvPr id="52" name="pl52"/>
            <p:cNvSpPr/>
            <p:nvPr/>
          </p:nvSpPr>
          <p:spPr>
            <a:xfrm>
              <a:off x="755888" y="2542552"/>
              <a:ext cx="1216881" cy="89011"/>
            </a:xfrm>
            <a:custGeom>
              <a:avLst/>
              <a:gdLst/>
              <a:ahLst/>
              <a:cxnLst/>
              <a:rect l="0" t="0" r="0" b="0"/>
              <a:pathLst>
                <a:path w="1216881" h="89011">
                  <a:moveTo>
                    <a:pt x="0" y="33379"/>
                  </a:moveTo>
                  <a:lnTo>
                    <a:pt x="173840" y="33379"/>
                  </a:lnTo>
                  <a:lnTo>
                    <a:pt x="347680" y="22252"/>
                  </a:lnTo>
                  <a:lnTo>
                    <a:pt x="521520" y="0"/>
                  </a:lnTo>
                  <a:lnTo>
                    <a:pt x="695361" y="89011"/>
                  </a:lnTo>
                  <a:lnTo>
                    <a:pt x="869201" y="77885"/>
                  </a:lnTo>
                  <a:lnTo>
                    <a:pt x="1043041" y="33379"/>
                  </a:lnTo>
                  <a:lnTo>
                    <a:pt x="1216881" y="55632"/>
                  </a:lnTo>
                </a:path>
              </a:pathLst>
            </a:custGeom>
            <a:ln w="35231" cap="flat">
              <a:solidFill>
                <a:srgbClr val="BEBEBE">
                  <a:alpha val="69803"/>
                </a:srgbClr>
              </a:solidFill>
              <a:prstDash val="solid"/>
              <a:round/>
            </a:ln>
          </p:spPr>
          <p:txBody>
            <a:bodyPr/>
            <a:lstStyle/>
            <a:p>
              <a:endParaRPr/>
            </a:p>
          </p:txBody>
        </p:sp>
        <p:sp>
          <p:nvSpPr>
            <p:cNvPr id="53" name="pl53"/>
            <p:cNvSpPr/>
            <p:nvPr/>
          </p:nvSpPr>
          <p:spPr>
            <a:xfrm>
              <a:off x="755888" y="2609311"/>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54" name="pl54"/>
            <p:cNvSpPr/>
            <p:nvPr/>
          </p:nvSpPr>
          <p:spPr>
            <a:xfrm>
              <a:off x="755888" y="2542552"/>
              <a:ext cx="1216881" cy="89011"/>
            </a:xfrm>
            <a:custGeom>
              <a:avLst/>
              <a:gdLst/>
              <a:ahLst/>
              <a:cxnLst/>
              <a:rect l="0" t="0" r="0" b="0"/>
              <a:pathLst>
                <a:path w="1216881" h="89011">
                  <a:moveTo>
                    <a:pt x="0" y="33379"/>
                  </a:moveTo>
                  <a:lnTo>
                    <a:pt x="173840" y="33379"/>
                  </a:lnTo>
                  <a:lnTo>
                    <a:pt x="347680" y="22252"/>
                  </a:lnTo>
                  <a:lnTo>
                    <a:pt x="521520" y="0"/>
                  </a:lnTo>
                  <a:lnTo>
                    <a:pt x="695361" y="89011"/>
                  </a:lnTo>
                  <a:lnTo>
                    <a:pt x="869201" y="77885"/>
                  </a:lnTo>
                  <a:lnTo>
                    <a:pt x="1043041" y="33379"/>
                  </a:lnTo>
                  <a:lnTo>
                    <a:pt x="1216881" y="55632"/>
                  </a:lnTo>
                </a:path>
              </a:pathLst>
            </a:custGeom>
            <a:ln w="40651" cap="flat">
              <a:solidFill>
                <a:srgbClr val="000000">
                  <a:alpha val="100000"/>
                </a:srgbClr>
              </a:solidFill>
              <a:prstDash val="solid"/>
              <a:round/>
            </a:ln>
          </p:spPr>
          <p:txBody>
            <a:bodyPr/>
            <a:lstStyle/>
            <a:p>
              <a:endParaRPr/>
            </a:p>
          </p:txBody>
        </p:sp>
        <p:sp>
          <p:nvSpPr>
            <p:cNvPr id="55" name="pl55"/>
            <p:cNvSpPr/>
            <p:nvPr/>
          </p:nvSpPr>
          <p:spPr>
            <a:xfrm>
              <a:off x="755888" y="2542552"/>
              <a:ext cx="1216881" cy="89011"/>
            </a:xfrm>
            <a:custGeom>
              <a:avLst/>
              <a:gdLst/>
              <a:ahLst/>
              <a:cxnLst/>
              <a:rect l="0" t="0" r="0" b="0"/>
              <a:pathLst>
                <a:path w="1216881" h="89011">
                  <a:moveTo>
                    <a:pt x="0" y="33379"/>
                  </a:moveTo>
                  <a:lnTo>
                    <a:pt x="173840" y="33379"/>
                  </a:lnTo>
                  <a:lnTo>
                    <a:pt x="347680" y="22252"/>
                  </a:lnTo>
                  <a:lnTo>
                    <a:pt x="521520" y="0"/>
                  </a:lnTo>
                  <a:lnTo>
                    <a:pt x="695361" y="89011"/>
                  </a:lnTo>
                  <a:lnTo>
                    <a:pt x="869201" y="77885"/>
                  </a:lnTo>
                  <a:lnTo>
                    <a:pt x="1043041" y="33379"/>
                  </a:lnTo>
                  <a:lnTo>
                    <a:pt x="1216881" y="55632"/>
                  </a:lnTo>
                </a:path>
              </a:pathLst>
            </a:custGeom>
            <a:ln w="35231" cap="flat">
              <a:solidFill>
                <a:srgbClr val="F26A21">
                  <a:alpha val="100000"/>
                </a:srgbClr>
              </a:solidFill>
              <a:prstDash val="solid"/>
              <a:round/>
            </a:ln>
          </p:spPr>
          <p:txBody>
            <a:bodyPr/>
            <a:lstStyle/>
            <a:p>
              <a:endParaRPr/>
            </a:p>
          </p:txBody>
        </p:sp>
        <p:sp>
          <p:nvSpPr>
            <p:cNvPr id="56" name="pl56"/>
            <p:cNvSpPr/>
            <p:nvPr/>
          </p:nvSpPr>
          <p:spPr>
            <a:xfrm>
              <a:off x="695044" y="2642690"/>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57" name="tx57"/>
            <p:cNvSpPr/>
            <p:nvPr/>
          </p:nvSpPr>
          <p:spPr>
            <a:xfrm>
              <a:off x="725743" y="241133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8" name="tx58"/>
            <p:cNvSpPr/>
            <p:nvPr/>
          </p:nvSpPr>
          <p:spPr>
            <a:xfrm>
              <a:off x="899584" y="241133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59" name="tx59"/>
            <p:cNvSpPr/>
            <p:nvPr/>
          </p:nvSpPr>
          <p:spPr>
            <a:xfrm>
              <a:off x="1073424" y="240285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0" name="tx60"/>
            <p:cNvSpPr/>
            <p:nvPr/>
          </p:nvSpPr>
          <p:spPr>
            <a:xfrm>
              <a:off x="1247264" y="23779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1" name="tx61"/>
            <p:cNvSpPr/>
            <p:nvPr/>
          </p:nvSpPr>
          <p:spPr>
            <a:xfrm>
              <a:off x="1421105" y="246828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2" name="tx62"/>
            <p:cNvSpPr/>
            <p:nvPr/>
          </p:nvSpPr>
          <p:spPr>
            <a:xfrm>
              <a:off x="1594945" y="24571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3" name="tx63"/>
            <p:cNvSpPr/>
            <p:nvPr/>
          </p:nvSpPr>
          <p:spPr>
            <a:xfrm>
              <a:off x="1768785" y="241133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64" name="tx64"/>
            <p:cNvSpPr/>
            <p:nvPr/>
          </p:nvSpPr>
          <p:spPr>
            <a:xfrm>
              <a:off x="1942625" y="243522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5" name="rc65"/>
            <p:cNvSpPr/>
            <p:nvPr/>
          </p:nvSpPr>
          <p:spPr>
            <a:xfrm>
              <a:off x="695044" y="2961634"/>
              <a:ext cx="1338570" cy="758825"/>
            </a:xfrm>
            <a:prstGeom prst="rect">
              <a:avLst/>
            </a:prstGeom>
            <a:solidFill>
              <a:srgbClr val="EBEBEB">
                <a:alpha val="100000"/>
              </a:srgbClr>
            </a:solidFill>
          </p:spPr>
          <p:txBody>
            <a:bodyPr/>
            <a:lstStyle/>
            <a:p>
              <a:endParaRPr/>
            </a:p>
          </p:txBody>
        </p:sp>
        <p:sp>
          <p:nvSpPr>
            <p:cNvPr id="66" name="pl66"/>
            <p:cNvSpPr/>
            <p:nvPr/>
          </p:nvSpPr>
          <p:spPr>
            <a:xfrm>
              <a:off x="695044" y="3546886"/>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695044" y="3268724"/>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68" name="pl68"/>
            <p:cNvSpPr/>
            <p:nvPr/>
          </p:nvSpPr>
          <p:spPr>
            <a:xfrm>
              <a:off x="695044" y="2990562"/>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695044" y="3685967"/>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695044" y="3407805"/>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695044" y="3129643"/>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75588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92972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10356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127740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145124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62509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179893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197277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755888" y="3652588"/>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81" name="pl81"/>
            <p:cNvSpPr/>
            <p:nvPr/>
          </p:nvSpPr>
          <p:spPr>
            <a:xfrm>
              <a:off x="755888" y="3663714"/>
              <a:ext cx="1216881" cy="22252"/>
            </a:xfrm>
            <a:custGeom>
              <a:avLst/>
              <a:gdLst/>
              <a:ahLst/>
              <a:cxnLst/>
              <a:rect l="0" t="0" r="0" b="0"/>
              <a:pathLst>
                <a:path w="1216881" h="22252">
                  <a:moveTo>
                    <a:pt x="0" y="22252"/>
                  </a:moveTo>
                  <a:lnTo>
                    <a:pt x="173840" y="11126"/>
                  </a:lnTo>
                  <a:lnTo>
                    <a:pt x="347680" y="0"/>
                  </a:lnTo>
                  <a:lnTo>
                    <a:pt x="521520" y="0"/>
                  </a:lnTo>
                  <a:lnTo>
                    <a:pt x="695361" y="0"/>
                  </a:lnTo>
                  <a:lnTo>
                    <a:pt x="869201" y="0"/>
                  </a:lnTo>
                  <a:lnTo>
                    <a:pt x="1043041" y="11126"/>
                  </a:lnTo>
                  <a:lnTo>
                    <a:pt x="1216881" y="11126"/>
                  </a:lnTo>
                </a:path>
              </a:pathLst>
            </a:custGeom>
            <a:ln w="40651" cap="flat">
              <a:solidFill>
                <a:srgbClr val="BEBEBE">
                  <a:alpha val="69803"/>
                </a:srgbClr>
              </a:solidFill>
              <a:prstDash val="solid"/>
              <a:round/>
            </a:ln>
          </p:spPr>
          <p:txBody>
            <a:bodyPr/>
            <a:lstStyle/>
            <a:p>
              <a:endParaRPr/>
            </a:p>
          </p:txBody>
        </p:sp>
        <p:sp>
          <p:nvSpPr>
            <p:cNvPr id="82" name="pl82"/>
            <p:cNvSpPr/>
            <p:nvPr/>
          </p:nvSpPr>
          <p:spPr>
            <a:xfrm>
              <a:off x="755888" y="3663714"/>
              <a:ext cx="1216881" cy="22252"/>
            </a:xfrm>
            <a:custGeom>
              <a:avLst/>
              <a:gdLst/>
              <a:ahLst/>
              <a:cxnLst/>
              <a:rect l="0" t="0" r="0" b="0"/>
              <a:pathLst>
                <a:path w="1216881" h="22252">
                  <a:moveTo>
                    <a:pt x="0" y="22252"/>
                  </a:moveTo>
                  <a:lnTo>
                    <a:pt x="173840" y="11126"/>
                  </a:lnTo>
                  <a:lnTo>
                    <a:pt x="347680" y="0"/>
                  </a:lnTo>
                  <a:lnTo>
                    <a:pt x="521520" y="0"/>
                  </a:lnTo>
                  <a:lnTo>
                    <a:pt x="695361" y="0"/>
                  </a:lnTo>
                  <a:lnTo>
                    <a:pt x="869201" y="0"/>
                  </a:lnTo>
                  <a:lnTo>
                    <a:pt x="1043041" y="11126"/>
                  </a:lnTo>
                  <a:lnTo>
                    <a:pt x="1216881" y="11126"/>
                  </a:lnTo>
                </a:path>
              </a:pathLst>
            </a:custGeom>
            <a:ln w="35231" cap="flat">
              <a:solidFill>
                <a:srgbClr val="BEBEBE">
                  <a:alpha val="69803"/>
                </a:srgbClr>
              </a:solidFill>
              <a:prstDash val="solid"/>
              <a:round/>
            </a:ln>
          </p:spPr>
          <p:txBody>
            <a:bodyPr/>
            <a:lstStyle/>
            <a:p>
              <a:endParaRPr/>
            </a:p>
          </p:txBody>
        </p:sp>
        <p:sp>
          <p:nvSpPr>
            <p:cNvPr id="83" name="pl83"/>
            <p:cNvSpPr/>
            <p:nvPr/>
          </p:nvSpPr>
          <p:spPr>
            <a:xfrm>
              <a:off x="755888" y="3652588"/>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84" name="pl84"/>
            <p:cNvSpPr/>
            <p:nvPr/>
          </p:nvSpPr>
          <p:spPr>
            <a:xfrm>
              <a:off x="755888" y="3663714"/>
              <a:ext cx="1216881" cy="22252"/>
            </a:xfrm>
            <a:custGeom>
              <a:avLst/>
              <a:gdLst/>
              <a:ahLst/>
              <a:cxnLst/>
              <a:rect l="0" t="0" r="0" b="0"/>
              <a:pathLst>
                <a:path w="1216881" h="22252">
                  <a:moveTo>
                    <a:pt x="0" y="22252"/>
                  </a:moveTo>
                  <a:lnTo>
                    <a:pt x="173840" y="11126"/>
                  </a:lnTo>
                  <a:lnTo>
                    <a:pt x="347680" y="0"/>
                  </a:lnTo>
                  <a:lnTo>
                    <a:pt x="521520" y="0"/>
                  </a:lnTo>
                  <a:lnTo>
                    <a:pt x="695361" y="0"/>
                  </a:lnTo>
                  <a:lnTo>
                    <a:pt x="869201" y="0"/>
                  </a:lnTo>
                  <a:lnTo>
                    <a:pt x="1043041" y="11126"/>
                  </a:lnTo>
                  <a:lnTo>
                    <a:pt x="1216881" y="11126"/>
                  </a:lnTo>
                </a:path>
              </a:pathLst>
            </a:custGeom>
            <a:ln w="40651" cap="flat">
              <a:solidFill>
                <a:srgbClr val="000000">
                  <a:alpha val="100000"/>
                </a:srgbClr>
              </a:solidFill>
              <a:prstDash val="solid"/>
              <a:round/>
            </a:ln>
          </p:spPr>
          <p:txBody>
            <a:bodyPr/>
            <a:lstStyle/>
            <a:p>
              <a:endParaRPr/>
            </a:p>
          </p:txBody>
        </p:sp>
        <p:sp>
          <p:nvSpPr>
            <p:cNvPr id="85" name="pl85"/>
            <p:cNvSpPr/>
            <p:nvPr/>
          </p:nvSpPr>
          <p:spPr>
            <a:xfrm>
              <a:off x="755888" y="3663714"/>
              <a:ext cx="1216881" cy="22252"/>
            </a:xfrm>
            <a:custGeom>
              <a:avLst/>
              <a:gdLst/>
              <a:ahLst/>
              <a:cxnLst/>
              <a:rect l="0" t="0" r="0" b="0"/>
              <a:pathLst>
                <a:path w="1216881" h="22252">
                  <a:moveTo>
                    <a:pt x="0" y="22252"/>
                  </a:moveTo>
                  <a:lnTo>
                    <a:pt x="173840" y="11126"/>
                  </a:lnTo>
                  <a:lnTo>
                    <a:pt x="347680" y="0"/>
                  </a:lnTo>
                  <a:lnTo>
                    <a:pt x="521520" y="0"/>
                  </a:lnTo>
                  <a:lnTo>
                    <a:pt x="695361" y="0"/>
                  </a:lnTo>
                  <a:lnTo>
                    <a:pt x="869201" y="0"/>
                  </a:lnTo>
                  <a:lnTo>
                    <a:pt x="1043041" y="11126"/>
                  </a:lnTo>
                  <a:lnTo>
                    <a:pt x="1216881" y="11126"/>
                  </a:lnTo>
                </a:path>
              </a:pathLst>
            </a:custGeom>
            <a:ln w="35231" cap="flat">
              <a:solidFill>
                <a:srgbClr val="F26A21">
                  <a:alpha val="100000"/>
                </a:srgbClr>
              </a:solidFill>
              <a:prstDash val="solid"/>
              <a:round/>
            </a:ln>
          </p:spPr>
          <p:txBody>
            <a:bodyPr/>
            <a:lstStyle/>
            <a:p>
              <a:endParaRPr/>
            </a:p>
          </p:txBody>
        </p:sp>
        <p:sp>
          <p:nvSpPr>
            <p:cNvPr id="86" name="pl86"/>
            <p:cNvSpPr/>
            <p:nvPr/>
          </p:nvSpPr>
          <p:spPr>
            <a:xfrm>
              <a:off x="695044" y="3685967"/>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87" name="tx87"/>
            <p:cNvSpPr/>
            <p:nvPr/>
          </p:nvSpPr>
          <p:spPr>
            <a:xfrm>
              <a:off x="725743"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8" name="tx88"/>
            <p:cNvSpPr/>
            <p:nvPr/>
          </p:nvSpPr>
          <p:spPr>
            <a:xfrm>
              <a:off x="899584" y="351156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9" name="tx89"/>
            <p:cNvSpPr/>
            <p:nvPr/>
          </p:nvSpPr>
          <p:spPr>
            <a:xfrm>
              <a:off x="1073424" y="350044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0" name="tx90"/>
            <p:cNvSpPr/>
            <p:nvPr/>
          </p:nvSpPr>
          <p:spPr>
            <a:xfrm>
              <a:off x="1247264" y="350044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1" name="tx91"/>
            <p:cNvSpPr/>
            <p:nvPr/>
          </p:nvSpPr>
          <p:spPr>
            <a:xfrm>
              <a:off x="1421105" y="350044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2" name="tx92"/>
            <p:cNvSpPr/>
            <p:nvPr/>
          </p:nvSpPr>
          <p:spPr>
            <a:xfrm>
              <a:off x="1594945" y="350044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3" name="tx93"/>
            <p:cNvSpPr/>
            <p:nvPr/>
          </p:nvSpPr>
          <p:spPr>
            <a:xfrm>
              <a:off x="1768785" y="351156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4" name="tx94"/>
            <p:cNvSpPr/>
            <p:nvPr/>
          </p:nvSpPr>
          <p:spPr>
            <a:xfrm>
              <a:off x="1942625" y="351156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5" name="rc95"/>
            <p:cNvSpPr/>
            <p:nvPr/>
          </p:nvSpPr>
          <p:spPr>
            <a:xfrm>
              <a:off x="695044" y="4004911"/>
              <a:ext cx="1338570" cy="758825"/>
            </a:xfrm>
            <a:prstGeom prst="rect">
              <a:avLst/>
            </a:prstGeom>
            <a:solidFill>
              <a:srgbClr val="EBEBEB">
                <a:alpha val="100000"/>
              </a:srgbClr>
            </a:solidFill>
          </p:spPr>
          <p:txBody>
            <a:bodyPr/>
            <a:lstStyle/>
            <a:p>
              <a:endParaRPr/>
            </a:p>
          </p:txBody>
        </p:sp>
        <p:sp>
          <p:nvSpPr>
            <p:cNvPr id="96" name="pl96"/>
            <p:cNvSpPr/>
            <p:nvPr/>
          </p:nvSpPr>
          <p:spPr>
            <a:xfrm>
              <a:off x="695044" y="4590163"/>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97" name="pl97"/>
            <p:cNvSpPr/>
            <p:nvPr/>
          </p:nvSpPr>
          <p:spPr>
            <a:xfrm>
              <a:off x="695044" y="4312001"/>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98" name="pl98"/>
            <p:cNvSpPr/>
            <p:nvPr/>
          </p:nvSpPr>
          <p:spPr>
            <a:xfrm>
              <a:off x="695044" y="4033839"/>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99" name="pl99"/>
            <p:cNvSpPr/>
            <p:nvPr/>
          </p:nvSpPr>
          <p:spPr>
            <a:xfrm>
              <a:off x="695044" y="4729244"/>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695044" y="4451082"/>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695044" y="4172920"/>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75588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92972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110356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127740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145124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162509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179893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197277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755888" y="4695865"/>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111" name="pl111"/>
            <p:cNvSpPr/>
            <p:nvPr/>
          </p:nvSpPr>
          <p:spPr>
            <a:xfrm>
              <a:off x="755888" y="4584600"/>
              <a:ext cx="1216881" cy="133517"/>
            </a:xfrm>
            <a:custGeom>
              <a:avLst/>
              <a:gdLst/>
              <a:ahLst/>
              <a:cxnLst/>
              <a:rect l="0" t="0" r="0" b="0"/>
              <a:pathLst>
                <a:path w="1216881" h="133517">
                  <a:moveTo>
                    <a:pt x="0" y="111264"/>
                  </a:moveTo>
                  <a:lnTo>
                    <a:pt x="173840" y="111264"/>
                  </a:lnTo>
                  <a:lnTo>
                    <a:pt x="347680" y="89011"/>
                  </a:lnTo>
                  <a:lnTo>
                    <a:pt x="521520" y="133517"/>
                  </a:lnTo>
                  <a:lnTo>
                    <a:pt x="695361" y="111264"/>
                  </a:lnTo>
                  <a:lnTo>
                    <a:pt x="869201" y="122391"/>
                  </a:lnTo>
                  <a:lnTo>
                    <a:pt x="1043041" y="0"/>
                  </a:lnTo>
                  <a:lnTo>
                    <a:pt x="1216881" y="33379"/>
                  </a:lnTo>
                </a:path>
              </a:pathLst>
            </a:custGeom>
            <a:ln w="40651" cap="flat">
              <a:solidFill>
                <a:srgbClr val="BEBEBE">
                  <a:alpha val="69803"/>
                </a:srgbClr>
              </a:solidFill>
              <a:prstDash val="solid"/>
              <a:round/>
            </a:ln>
          </p:spPr>
          <p:txBody>
            <a:bodyPr/>
            <a:lstStyle/>
            <a:p>
              <a:endParaRPr/>
            </a:p>
          </p:txBody>
        </p:sp>
        <p:sp>
          <p:nvSpPr>
            <p:cNvPr id="112" name="pl112"/>
            <p:cNvSpPr/>
            <p:nvPr/>
          </p:nvSpPr>
          <p:spPr>
            <a:xfrm>
              <a:off x="755888" y="4584600"/>
              <a:ext cx="1216881" cy="133517"/>
            </a:xfrm>
            <a:custGeom>
              <a:avLst/>
              <a:gdLst/>
              <a:ahLst/>
              <a:cxnLst/>
              <a:rect l="0" t="0" r="0" b="0"/>
              <a:pathLst>
                <a:path w="1216881" h="133517">
                  <a:moveTo>
                    <a:pt x="0" y="111264"/>
                  </a:moveTo>
                  <a:lnTo>
                    <a:pt x="173840" y="111264"/>
                  </a:lnTo>
                  <a:lnTo>
                    <a:pt x="347680" y="89011"/>
                  </a:lnTo>
                  <a:lnTo>
                    <a:pt x="521520" y="133517"/>
                  </a:lnTo>
                  <a:lnTo>
                    <a:pt x="695361" y="111264"/>
                  </a:lnTo>
                  <a:lnTo>
                    <a:pt x="869201" y="122391"/>
                  </a:lnTo>
                  <a:lnTo>
                    <a:pt x="1043041" y="0"/>
                  </a:lnTo>
                  <a:lnTo>
                    <a:pt x="1216881" y="33379"/>
                  </a:lnTo>
                </a:path>
              </a:pathLst>
            </a:custGeom>
            <a:ln w="35231" cap="flat">
              <a:solidFill>
                <a:srgbClr val="BEBEBE">
                  <a:alpha val="69803"/>
                </a:srgbClr>
              </a:solidFill>
              <a:prstDash val="solid"/>
              <a:round/>
            </a:ln>
          </p:spPr>
          <p:txBody>
            <a:bodyPr/>
            <a:lstStyle/>
            <a:p>
              <a:endParaRPr/>
            </a:p>
          </p:txBody>
        </p:sp>
        <p:sp>
          <p:nvSpPr>
            <p:cNvPr id="113" name="pl113"/>
            <p:cNvSpPr/>
            <p:nvPr/>
          </p:nvSpPr>
          <p:spPr>
            <a:xfrm>
              <a:off x="755888" y="4695865"/>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114" name="pl114"/>
            <p:cNvSpPr/>
            <p:nvPr/>
          </p:nvSpPr>
          <p:spPr>
            <a:xfrm>
              <a:off x="755888" y="4584600"/>
              <a:ext cx="1216881" cy="133517"/>
            </a:xfrm>
            <a:custGeom>
              <a:avLst/>
              <a:gdLst/>
              <a:ahLst/>
              <a:cxnLst/>
              <a:rect l="0" t="0" r="0" b="0"/>
              <a:pathLst>
                <a:path w="1216881" h="133517">
                  <a:moveTo>
                    <a:pt x="0" y="111264"/>
                  </a:moveTo>
                  <a:lnTo>
                    <a:pt x="173840" y="111264"/>
                  </a:lnTo>
                  <a:lnTo>
                    <a:pt x="347680" y="89011"/>
                  </a:lnTo>
                  <a:lnTo>
                    <a:pt x="521520" y="133517"/>
                  </a:lnTo>
                  <a:lnTo>
                    <a:pt x="695361" y="111264"/>
                  </a:lnTo>
                  <a:lnTo>
                    <a:pt x="869201" y="122391"/>
                  </a:lnTo>
                  <a:lnTo>
                    <a:pt x="1043041" y="0"/>
                  </a:lnTo>
                  <a:lnTo>
                    <a:pt x="1216881" y="33379"/>
                  </a:lnTo>
                </a:path>
              </a:pathLst>
            </a:custGeom>
            <a:ln w="40651" cap="flat">
              <a:solidFill>
                <a:srgbClr val="000000">
                  <a:alpha val="100000"/>
                </a:srgbClr>
              </a:solidFill>
              <a:prstDash val="solid"/>
              <a:round/>
            </a:ln>
          </p:spPr>
          <p:txBody>
            <a:bodyPr/>
            <a:lstStyle/>
            <a:p>
              <a:endParaRPr/>
            </a:p>
          </p:txBody>
        </p:sp>
        <p:sp>
          <p:nvSpPr>
            <p:cNvPr id="115" name="pl115"/>
            <p:cNvSpPr/>
            <p:nvPr/>
          </p:nvSpPr>
          <p:spPr>
            <a:xfrm>
              <a:off x="755888" y="4584600"/>
              <a:ext cx="1216881" cy="133517"/>
            </a:xfrm>
            <a:custGeom>
              <a:avLst/>
              <a:gdLst/>
              <a:ahLst/>
              <a:cxnLst/>
              <a:rect l="0" t="0" r="0" b="0"/>
              <a:pathLst>
                <a:path w="1216881" h="133517">
                  <a:moveTo>
                    <a:pt x="0" y="111264"/>
                  </a:moveTo>
                  <a:lnTo>
                    <a:pt x="173840" y="111264"/>
                  </a:lnTo>
                  <a:lnTo>
                    <a:pt x="347680" y="89011"/>
                  </a:lnTo>
                  <a:lnTo>
                    <a:pt x="521520" y="133517"/>
                  </a:lnTo>
                  <a:lnTo>
                    <a:pt x="695361" y="111264"/>
                  </a:lnTo>
                  <a:lnTo>
                    <a:pt x="869201" y="122391"/>
                  </a:lnTo>
                  <a:lnTo>
                    <a:pt x="1043041" y="0"/>
                  </a:lnTo>
                  <a:lnTo>
                    <a:pt x="1216881" y="33379"/>
                  </a:lnTo>
                </a:path>
              </a:pathLst>
            </a:custGeom>
            <a:ln w="35231" cap="flat">
              <a:solidFill>
                <a:srgbClr val="F26A21">
                  <a:alpha val="100000"/>
                </a:srgbClr>
              </a:solidFill>
              <a:prstDash val="solid"/>
              <a:round/>
            </a:ln>
          </p:spPr>
          <p:txBody>
            <a:bodyPr/>
            <a:lstStyle/>
            <a:p>
              <a:endParaRPr/>
            </a:p>
          </p:txBody>
        </p:sp>
        <p:sp>
          <p:nvSpPr>
            <p:cNvPr id="116" name="pl116"/>
            <p:cNvSpPr/>
            <p:nvPr/>
          </p:nvSpPr>
          <p:spPr>
            <a:xfrm>
              <a:off x="695044" y="4729244"/>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117" name="tx117"/>
            <p:cNvSpPr/>
            <p:nvPr/>
          </p:nvSpPr>
          <p:spPr>
            <a:xfrm>
              <a:off x="725743" y="453121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18" name="tx118"/>
            <p:cNvSpPr/>
            <p:nvPr/>
          </p:nvSpPr>
          <p:spPr>
            <a:xfrm>
              <a:off x="899584" y="453121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19" name="tx119"/>
            <p:cNvSpPr/>
            <p:nvPr/>
          </p:nvSpPr>
          <p:spPr>
            <a:xfrm>
              <a:off x="1073424" y="451039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20" name="tx120"/>
            <p:cNvSpPr/>
            <p:nvPr/>
          </p:nvSpPr>
          <p:spPr>
            <a:xfrm>
              <a:off x="1247264" y="455484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21" name="tx121"/>
            <p:cNvSpPr/>
            <p:nvPr/>
          </p:nvSpPr>
          <p:spPr>
            <a:xfrm>
              <a:off x="1421105" y="453121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22" name="tx122"/>
            <p:cNvSpPr/>
            <p:nvPr/>
          </p:nvSpPr>
          <p:spPr>
            <a:xfrm>
              <a:off x="1594945" y="454371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23" name="tx123"/>
            <p:cNvSpPr/>
            <p:nvPr/>
          </p:nvSpPr>
          <p:spPr>
            <a:xfrm>
              <a:off x="1738640" y="44199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24" name="tx124"/>
            <p:cNvSpPr/>
            <p:nvPr/>
          </p:nvSpPr>
          <p:spPr>
            <a:xfrm>
              <a:off x="1912481" y="44533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25" name="rc125"/>
            <p:cNvSpPr/>
            <p:nvPr/>
          </p:nvSpPr>
          <p:spPr>
            <a:xfrm>
              <a:off x="695044" y="5048188"/>
              <a:ext cx="1338570" cy="758825"/>
            </a:xfrm>
            <a:prstGeom prst="rect">
              <a:avLst/>
            </a:prstGeom>
            <a:solidFill>
              <a:srgbClr val="EBEBEB">
                <a:alpha val="100000"/>
              </a:srgbClr>
            </a:solidFill>
          </p:spPr>
          <p:txBody>
            <a:bodyPr/>
            <a:lstStyle/>
            <a:p>
              <a:endParaRPr/>
            </a:p>
          </p:txBody>
        </p:sp>
        <p:sp>
          <p:nvSpPr>
            <p:cNvPr id="126" name="pl126"/>
            <p:cNvSpPr/>
            <p:nvPr/>
          </p:nvSpPr>
          <p:spPr>
            <a:xfrm>
              <a:off x="695044" y="5633440"/>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127" name="pl127"/>
            <p:cNvSpPr/>
            <p:nvPr/>
          </p:nvSpPr>
          <p:spPr>
            <a:xfrm>
              <a:off x="695044" y="5355278"/>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128" name="pl128"/>
            <p:cNvSpPr/>
            <p:nvPr/>
          </p:nvSpPr>
          <p:spPr>
            <a:xfrm>
              <a:off x="695044" y="5077116"/>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129" name="pl129"/>
            <p:cNvSpPr/>
            <p:nvPr/>
          </p:nvSpPr>
          <p:spPr>
            <a:xfrm>
              <a:off x="695044" y="5772521"/>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695044" y="5494359"/>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695044" y="5216197"/>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75588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92972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110356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127740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145124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162509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179893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197277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755888" y="5739142"/>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141" name="pl141"/>
            <p:cNvSpPr/>
            <p:nvPr/>
          </p:nvSpPr>
          <p:spPr>
            <a:xfrm>
              <a:off x="755888" y="5661256"/>
              <a:ext cx="1216881" cy="111264"/>
            </a:xfrm>
            <a:custGeom>
              <a:avLst/>
              <a:gdLst/>
              <a:ahLst/>
              <a:cxnLst/>
              <a:rect l="0" t="0" r="0" b="0"/>
              <a:pathLst>
                <a:path w="1216881" h="111264">
                  <a:moveTo>
                    <a:pt x="0" y="0"/>
                  </a:moveTo>
                  <a:lnTo>
                    <a:pt x="173840" y="33379"/>
                  </a:lnTo>
                  <a:lnTo>
                    <a:pt x="347680" y="66758"/>
                  </a:lnTo>
                  <a:lnTo>
                    <a:pt x="521520" y="55632"/>
                  </a:lnTo>
                  <a:lnTo>
                    <a:pt x="695361" y="22252"/>
                  </a:lnTo>
                  <a:lnTo>
                    <a:pt x="869201" y="55632"/>
                  </a:lnTo>
                  <a:lnTo>
                    <a:pt x="1043041" y="55632"/>
                  </a:lnTo>
                  <a:lnTo>
                    <a:pt x="1216881" y="111264"/>
                  </a:lnTo>
                </a:path>
              </a:pathLst>
            </a:custGeom>
            <a:ln w="40651" cap="flat">
              <a:solidFill>
                <a:srgbClr val="BEBEBE">
                  <a:alpha val="69803"/>
                </a:srgbClr>
              </a:solidFill>
              <a:prstDash val="solid"/>
              <a:round/>
            </a:ln>
          </p:spPr>
          <p:txBody>
            <a:bodyPr/>
            <a:lstStyle/>
            <a:p>
              <a:endParaRPr/>
            </a:p>
          </p:txBody>
        </p:sp>
        <p:sp>
          <p:nvSpPr>
            <p:cNvPr id="142" name="pl142"/>
            <p:cNvSpPr/>
            <p:nvPr/>
          </p:nvSpPr>
          <p:spPr>
            <a:xfrm>
              <a:off x="755888" y="5661256"/>
              <a:ext cx="1216881" cy="111264"/>
            </a:xfrm>
            <a:custGeom>
              <a:avLst/>
              <a:gdLst/>
              <a:ahLst/>
              <a:cxnLst/>
              <a:rect l="0" t="0" r="0" b="0"/>
              <a:pathLst>
                <a:path w="1216881" h="111264">
                  <a:moveTo>
                    <a:pt x="0" y="0"/>
                  </a:moveTo>
                  <a:lnTo>
                    <a:pt x="173840" y="33379"/>
                  </a:lnTo>
                  <a:lnTo>
                    <a:pt x="347680" y="66758"/>
                  </a:lnTo>
                  <a:lnTo>
                    <a:pt x="521520" y="55632"/>
                  </a:lnTo>
                  <a:lnTo>
                    <a:pt x="695361" y="22252"/>
                  </a:lnTo>
                  <a:lnTo>
                    <a:pt x="869201" y="55632"/>
                  </a:lnTo>
                  <a:lnTo>
                    <a:pt x="1043041" y="55632"/>
                  </a:lnTo>
                  <a:lnTo>
                    <a:pt x="1216881" y="111264"/>
                  </a:lnTo>
                </a:path>
              </a:pathLst>
            </a:custGeom>
            <a:ln w="35231" cap="flat">
              <a:solidFill>
                <a:srgbClr val="BEBEBE">
                  <a:alpha val="69803"/>
                </a:srgbClr>
              </a:solidFill>
              <a:prstDash val="solid"/>
              <a:round/>
            </a:ln>
          </p:spPr>
          <p:txBody>
            <a:bodyPr/>
            <a:lstStyle/>
            <a:p>
              <a:endParaRPr/>
            </a:p>
          </p:txBody>
        </p:sp>
        <p:sp>
          <p:nvSpPr>
            <p:cNvPr id="143" name="pl143"/>
            <p:cNvSpPr/>
            <p:nvPr/>
          </p:nvSpPr>
          <p:spPr>
            <a:xfrm>
              <a:off x="755888" y="5739142"/>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144" name="pl144"/>
            <p:cNvSpPr/>
            <p:nvPr/>
          </p:nvSpPr>
          <p:spPr>
            <a:xfrm>
              <a:off x="755888" y="5661256"/>
              <a:ext cx="1216881" cy="111264"/>
            </a:xfrm>
            <a:custGeom>
              <a:avLst/>
              <a:gdLst/>
              <a:ahLst/>
              <a:cxnLst/>
              <a:rect l="0" t="0" r="0" b="0"/>
              <a:pathLst>
                <a:path w="1216881" h="111264">
                  <a:moveTo>
                    <a:pt x="0" y="0"/>
                  </a:moveTo>
                  <a:lnTo>
                    <a:pt x="173840" y="33379"/>
                  </a:lnTo>
                  <a:lnTo>
                    <a:pt x="347680" y="66758"/>
                  </a:lnTo>
                  <a:lnTo>
                    <a:pt x="521520" y="55632"/>
                  </a:lnTo>
                  <a:lnTo>
                    <a:pt x="695361" y="22252"/>
                  </a:lnTo>
                  <a:lnTo>
                    <a:pt x="869201" y="55632"/>
                  </a:lnTo>
                  <a:lnTo>
                    <a:pt x="1043041" y="55632"/>
                  </a:lnTo>
                  <a:lnTo>
                    <a:pt x="1216881" y="111264"/>
                  </a:lnTo>
                </a:path>
              </a:pathLst>
            </a:custGeom>
            <a:ln w="40651" cap="flat">
              <a:solidFill>
                <a:srgbClr val="000000">
                  <a:alpha val="100000"/>
                </a:srgbClr>
              </a:solidFill>
              <a:prstDash val="solid"/>
              <a:round/>
            </a:ln>
          </p:spPr>
          <p:txBody>
            <a:bodyPr/>
            <a:lstStyle/>
            <a:p>
              <a:endParaRPr/>
            </a:p>
          </p:txBody>
        </p:sp>
        <p:sp>
          <p:nvSpPr>
            <p:cNvPr id="145" name="pl145"/>
            <p:cNvSpPr/>
            <p:nvPr/>
          </p:nvSpPr>
          <p:spPr>
            <a:xfrm>
              <a:off x="755888" y="5661256"/>
              <a:ext cx="1216881" cy="111264"/>
            </a:xfrm>
            <a:custGeom>
              <a:avLst/>
              <a:gdLst/>
              <a:ahLst/>
              <a:cxnLst/>
              <a:rect l="0" t="0" r="0" b="0"/>
              <a:pathLst>
                <a:path w="1216881" h="111264">
                  <a:moveTo>
                    <a:pt x="0" y="0"/>
                  </a:moveTo>
                  <a:lnTo>
                    <a:pt x="173840" y="33379"/>
                  </a:lnTo>
                  <a:lnTo>
                    <a:pt x="347680" y="66758"/>
                  </a:lnTo>
                  <a:lnTo>
                    <a:pt x="521520" y="55632"/>
                  </a:lnTo>
                  <a:lnTo>
                    <a:pt x="695361" y="22252"/>
                  </a:lnTo>
                  <a:lnTo>
                    <a:pt x="869201" y="55632"/>
                  </a:lnTo>
                  <a:lnTo>
                    <a:pt x="1043041" y="55632"/>
                  </a:lnTo>
                  <a:lnTo>
                    <a:pt x="1216881" y="111264"/>
                  </a:lnTo>
                </a:path>
              </a:pathLst>
            </a:custGeom>
            <a:ln w="35231" cap="flat">
              <a:solidFill>
                <a:srgbClr val="F26A21">
                  <a:alpha val="100000"/>
                </a:srgbClr>
              </a:solidFill>
              <a:prstDash val="solid"/>
              <a:round/>
            </a:ln>
          </p:spPr>
          <p:txBody>
            <a:bodyPr/>
            <a:lstStyle/>
            <a:p>
              <a:endParaRPr/>
            </a:p>
          </p:txBody>
        </p:sp>
        <p:sp>
          <p:nvSpPr>
            <p:cNvPr id="146" name="pl146"/>
            <p:cNvSpPr/>
            <p:nvPr/>
          </p:nvSpPr>
          <p:spPr>
            <a:xfrm>
              <a:off x="695044" y="5772521"/>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147" name="tx147"/>
            <p:cNvSpPr/>
            <p:nvPr/>
          </p:nvSpPr>
          <p:spPr>
            <a:xfrm>
              <a:off x="695599" y="54966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48" name="tx148"/>
            <p:cNvSpPr/>
            <p:nvPr/>
          </p:nvSpPr>
          <p:spPr>
            <a:xfrm>
              <a:off x="899584" y="553268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49" name="tx149"/>
            <p:cNvSpPr/>
            <p:nvPr/>
          </p:nvSpPr>
          <p:spPr>
            <a:xfrm>
              <a:off x="1073424" y="556505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50" name="tx150"/>
            <p:cNvSpPr/>
            <p:nvPr/>
          </p:nvSpPr>
          <p:spPr>
            <a:xfrm>
              <a:off x="1247264" y="555366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51" name="tx151"/>
            <p:cNvSpPr/>
            <p:nvPr/>
          </p:nvSpPr>
          <p:spPr>
            <a:xfrm>
              <a:off x="1421105" y="55189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52" name="tx152"/>
            <p:cNvSpPr/>
            <p:nvPr/>
          </p:nvSpPr>
          <p:spPr>
            <a:xfrm>
              <a:off x="1594945" y="555366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53" name="tx153"/>
            <p:cNvSpPr/>
            <p:nvPr/>
          </p:nvSpPr>
          <p:spPr>
            <a:xfrm>
              <a:off x="1768785" y="555366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54" name="tx154"/>
            <p:cNvSpPr/>
            <p:nvPr/>
          </p:nvSpPr>
          <p:spPr>
            <a:xfrm>
              <a:off x="1942625" y="56079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55" name="rc155"/>
            <p:cNvSpPr/>
            <p:nvPr/>
          </p:nvSpPr>
          <p:spPr>
            <a:xfrm>
              <a:off x="2103203" y="875080"/>
              <a:ext cx="1338570" cy="758825"/>
            </a:xfrm>
            <a:prstGeom prst="rect">
              <a:avLst/>
            </a:prstGeom>
            <a:solidFill>
              <a:srgbClr val="EBEBEB">
                <a:alpha val="100000"/>
              </a:srgbClr>
            </a:solidFill>
          </p:spPr>
          <p:txBody>
            <a:bodyPr/>
            <a:lstStyle/>
            <a:p>
              <a:endParaRPr/>
            </a:p>
          </p:txBody>
        </p:sp>
        <p:sp>
          <p:nvSpPr>
            <p:cNvPr id="156" name="pl156"/>
            <p:cNvSpPr/>
            <p:nvPr/>
          </p:nvSpPr>
          <p:spPr>
            <a:xfrm>
              <a:off x="2103203" y="1460332"/>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157" name="pl157"/>
            <p:cNvSpPr/>
            <p:nvPr/>
          </p:nvSpPr>
          <p:spPr>
            <a:xfrm>
              <a:off x="2103203" y="1182170"/>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158" name="pl158"/>
            <p:cNvSpPr/>
            <p:nvPr/>
          </p:nvSpPr>
          <p:spPr>
            <a:xfrm>
              <a:off x="2103203" y="904009"/>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159" name="pl159"/>
            <p:cNvSpPr/>
            <p:nvPr/>
          </p:nvSpPr>
          <p:spPr>
            <a:xfrm>
              <a:off x="2103203" y="1599413"/>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2103203" y="1321251"/>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2103203" y="1043090"/>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216404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233788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251172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268556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6" name="pl166"/>
            <p:cNvSpPr/>
            <p:nvPr/>
          </p:nvSpPr>
          <p:spPr>
            <a:xfrm>
              <a:off x="285940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303324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320708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338093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2164048" y="1566034"/>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171" name="pl171"/>
            <p:cNvSpPr/>
            <p:nvPr/>
          </p:nvSpPr>
          <p:spPr>
            <a:xfrm>
              <a:off x="2164048" y="1488148"/>
              <a:ext cx="1216881" cy="66758"/>
            </a:xfrm>
            <a:custGeom>
              <a:avLst/>
              <a:gdLst/>
              <a:ahLst/>
              <a:cxnLst/>
              <a:rect l="0" t="0" r="0" b="0"/>
              <a:pathLst>
                <a:path w="1216881" h="66758">
                  <a:moveTo>
                    <a:pt x="0" y="66758"/>
                  </a:moveTo>
                  <a:lnTo>
                    <a:pt x="173840" y="55632"/>
                  </a:lnTo>
                  <a:lnTo>
                    <a:pt x="347680" y="33379"/>
                  </a:lnTo>
                  <a:lnTo>
                    <a:pt x="521520" y="33379"/>
                  </a:lnTo>
                  <a:lnTo>
                    <a:pt x="695361" y="11126"/>
                  </a:lnTo>
                  <a:lnTo>
                    <a:pt x="869201" y="0"/>
                  </a:lnTo>
                  <a:lnTo>
                    <a:pt x="1043041" y="22252"/>
                  </a:lnTo>
                  <a:lnTo>
                    <a:pt x="1216881" y="33379"/>
                  </a:lnTo>
                </a:path>
              </a:pathLst>
            </a:custGeom>
            <a:ln w="40651" cap="flat">
              <a:solidFill>
                <a:srgbClr val="BEBEBE">
                  <a:alpha val="69803"/>
                </a:srgbClr>
              </a:solidFill>
              <a:prstDash val="solid"/>
              <a:round/>
            </a:ln>
          </p:spPr>
          <p:txBody>
            <a:bodyPr/>
            <a:lstStyle/>
            <a:p>
              <a:endParaRPr/>
            </a:p>
          </p:txBody>
        </p:sp>
        <p:sp>
          <p:nvSpPr>
            <p:cNvPr id="172" name="pl172"/>
            <p:cNvSpPr/>
            <p:nvPr/>
          </p:nvSpPr>
          <p:spPr>
            <a:xfrm>
              <a:off x="2164048" y="1488148"/>
              <a:ext cx="1216881" cy="66758"/>
            </a:xfrm>
            <a:custGeom>
              <a:avLst/>
              <a:gdLst/>
              <a:ahLst/>
              <a:cxnLst/>
              <a:rect l="0" t="0" r="0" b="0"/>
              <a:pathLst>
                <a:path w="1216881" h="66758">
                  <a:moveTo>
                    <a:pt x="0" y="66758"/>
                  </a:moveTo>
                  <a:lnTo>
                    <a:pt x="173840" y="55632"/>
                  </a:lnTo>
                  <a:lnTo>
                    <a:pt x="347680" y="33379"/>
                  </a:lnTo>
                  <a:lnTo>
                    <a:pt x="521520" y="33379"/>
                  </a:lnTo>
                  <a:lnTo>
                    <a:pt x="695361" y="11126"/>
                  </a:lnTo>
                  <a:lnTo>
                    <a:pt x="869201" y="0"/>
                  </a:lnTo>
                  <a:lnTo>
                    <a:pt x="1043041" y="22252"/>
                  </a:lnTo>
                  <a:lnTo>
                    <a:pt x="1216881" y="33379"/>
                  </a:lnTo>
                </a:path>
              </a:pathLst>
            </a:custGeom>
            <a:ln w="35231" cap="flat">
              <a:solidFill>
                <a:srgbClr val="BEBEBE">
                  <a:alpha val="69803"/>
                </a:srgbClr>
              </a:solidFill>
              <a:prstDash val="solid"/>
              <a:round/>
            </a:ln>
          </p:spPr>
          <p:txBody>
            <a:bodyPr/>
            <a:lstStyle/>
            <a:p>
              <a:endParaRPr/>
            </a:p>
          </p:txBody>
        </p:sp>
        <p:sp>
          <p:nvSpPr>
            <p:cNvPr id="173" name="pl173"/>
            <p:cNvSpPr/>
            <p:nvPr/>
          </p:nvSpPr>
          <p:spPr>
            <a:xfrm>
              <a:off x="2164048" y="1566034"/>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174" name="pl174"/>
            <p:cNvSpPr/>
            <p:nvPr/>
          </p:nvSpPr>
          <p:spPr>
            <a:xfrm>
              <a:off x="2164048" y="1488148"/>
              <a:ext cx="1216881" cy="66758"/>
            </a:xfrm>
            <a:custGeom>
              <a:avLst/>
              <a:gdLst/>
              <a:ahLst/>
              <a:cxnLst/>
              <a:rect l="0" t="0" r="0" b="0"/>
              <a:pathLst>
                <a:path w="1216881" h="66758">
                  <a:moveTo>
                    <a:pt x="0" y="66758"/>
                  </a:moveTo>
                  <a:lnTo>
                    <a:pt x="173840" y="55632"/>
                  </a:lnTo>
                  <a:lnTo>
                    <a:pt x="347680" y="33379"/>
                  </a:lnTo>
                  <a:lnTo>
                    <a:pt x="521520" y="33379"/>
                  </a:lnTo>
                  <a:lnTo>
                    <a:pt x="695361" y="11126"/>
                  </a:lnTo>
                  <a:lnTo>
                    <a:pt x="869201" y="0"/>
                  </a:lnTo>
                  <a:lnTo>
                    <a:pt x="1043041" y="22252"/>
                  </a:lnTo>
                  <a:lnTo>
                    <a:pt x="1216881" y="33379"/>
                  </a:lnTo>
                </a:path>
              </a:pathLst>
            </a:custGeom>
            <a:ln w="40651" cap="flat">
              <a:solidFill>
                <a:srgbClr val="000000">
                  <a:alpha val="100000"/>
                </a:srgbClr>
              </a:solidFill>
              <a:prstDash val="solid"/>
              <a:round/>
            </a:ln>
          </p:spPr>
          <p:txBody>
            <a:bodyPr/>
            <a:lstStyle/>
            <a:p>
              <a:endParaRPr/>
            </a:p>
          </p:txBody>
        </p:sp>
        <p:sp>
          <p:nvSpPr>
            <p:cNvPr id="175" name="pl175"/>
            <p:cNvSpPr/>
            <p:nvPr/>
          </p:nvSpPr>
          <p:spPr>
            <a:xfrm>
              <a:off x="2164048" y="1488148"/>
              <a:ext cx="1216881" cy="66758"/>
            </a:xfrm>
            <a:custGeom>
              <a:avLst/>
              <a:gdLst/>
              <a:ahLst/>
              <a:cxnLst/>
              <a:rect l="0" t="0" r="0" b="0"/>
              <a:pathLst>
                <a:path w="1216881" h="66758">
                  <a:moveTo>
                    <a:pt x="0" y="66758"/>
                  </a:moveTo>
                  <a:lnTo>
                    <a:pt x="173840" y="55632"/>
                  </a:lnTo>
                  <a:lnTo>
                    <a:pt x="347680" y="33379"/>
                  </a:lnTo>
                  <a:lnTo>
                    <a:pt x="521520" y="33379"/>
                  </a:lnTo>
                  <a:lnTo>
                    <a:pt x="695361" y="11126"/>
                  </a:lnTo>
                  <a:lnTo>
                    <a:pt x="869201" y="0"/>
                  </a:lnTo>
                  <a:lnTo>
                    <a:pt x="1043041" y="22252"/>
                  </a:lnTo>
                  <a:lnTo>
                    <a:pt x="1216881" y="33379"/>
                  </a:lnTo>
                </a:path>
              </a:pathLst>
            </a:custGeom>
            <a:ln w="35231" cap="flat">
              <a:solidFill>
                <a:srgbClr val="F26A21">
                  <a:alpha val="100000"/>
                </a:srgbClr>
              </a:solidFill>
              <a:prstDash val="solid"/>
              <a:round/>
            </a:ln>
          </p:spPr>
          <p:txBody>
            <a:bodyPr/>
            <a:lstStyle/>
            <a:p>
              <a:endParaRPr/>
            </a:p>
          </p:txBody>
        </p:sp>
        <p:sp>
          <p:nvSpPr>
            <p:cNvPr id="176" name="pl176"/>
            <p:cNvSpPr/>
            <p:nvPr/>
          </p:nvSpPr>
          <p:spPr>
            <a:xfrm>
              <a:off x="2103203" y="1599413"/>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177" name="tx177"/>
            <p:cNvSpPr/>
            <p:nvPr/>
          </p:nvSpPr>
          <p:spPr>
            <a:xfrm>
              <a:off x="2133903" y="139195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78" name="tx178"/>
            <p:cNvSpPr/>
            <p:nvPr/>
          </p:nvSpPr>
          <p:spPr>
            <a:xfrm>
              <a:off x="2307743" y="138055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79" name="tx179"/>
            <p:cNvSpPr/>
            <p:nvPr/>
          </p:nvSpPr>
          <p:spPr>
            <a:xfrm>
              <a:off x="2481583" y="135957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0" name="tx180"/>
            <p:cNvSpPr/>
            <p:nvPr/>
          </p:nvSpPr>
          <p:spPr>
            <a:xfrm>
              <a:off x="2655424" y="135957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1" name="tx181"/>
            <p:cNvSpPr/>
            <p:nvPr/>
          </p:nvSpPr>
          <p:spPr>
            <a:xfrm>
              <a:off x="2829264" y="133467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82" name="tx182"/>
            <p:cNvSpPr/>
            <p:nvPr/>
          </p:nvSpPr>
          <p:spPr>
            <a:xfrm>
              <a:off x="2972959" y="1323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83" name="tx183"/>
            <p:cNvSpPr/>
            <p:nvPr/>
          </p:nvSpPr>
          <p:spPr>
            <a:xfrm>
              <a:off x="3176944" y="134580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84" name="tx184"/>
            <p:cNvSpPr/>
            <p:nvPr/>
          </p:nvSpPr>
          <p:spPr>
            <a:xfrm>
              <a:off x="3350785" y="135957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85" name="rc185"/>
            <p:cNvSpPr/>
            <p:nvPr/>
          </p:nvSpPr>
          <p:spPr>
            <a:xfrm>
              <a:off x="2103203" y="1918357"/>
              <a:ext cx="1338570" cy="758825"/>
            </a:xfrm>
            <a:prstGeom prst="rect">
              <a:avLst/>
            </a:prstGeom>
            <a:solidFill>
              <a:srgbClr val="EBEBEB">
                <a:alpha val="100000"/>
              </a:srgbClr>
            </a:solidFill>
          </p:spPr>
          <p:txBody>
            <a:bodyPr/>
            <a:lstStyle/>
            <a:p>
              <a:endParaRPr/>
            </a:p>
          </p:txBody>
        </p:sp>
        <p:sp>
          <p:nvSpPr>
            <p:cNvPr id="186" name="pl186"/>
            <p:cNvSpPr/>
            <p:nvPr/>
          </p:nvSpPr>
          <p:spPr>
            <a:xfrm>
              <a:off x="2103203" y="2503609"/>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187" name="pl187"/>
            <p:cNvSpPr/>
            <p:nvPr/>
          </p:nvSpPr>
          <p:spPr>
            <a:xfrm>
              <a:off x="2103203" y="2225447"/>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188" name="pl188"/>
            <p:cNvSpPr/>
            <p:nvPr/>
          </p:nvSpPr>
          <p:spPr>
            <a:xfrm>
              <a:off x="2103203" y="1947286"/>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189" name="pl189"/>
            <p:cNvSpPr/>
            <p:nvPr/>
          </p:nvSpPr>
          <p:spPr>
            <a:xfrm>
              <a:off x="2103203" y="2642690"/>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2103203" y="2364528"/>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2103203" y="2086366"/>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216404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233788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251172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5" name="pl195"/>
            <p:cNvSpPr/>
            <p:nvPr/>
          </p:nvSpPr>
          <p:spPr>
            <a:xfrm>
              <a:off x="268556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6" name="pl196"/>
            <p:cNvSpPr/>
            <p:nvPr/>
          </p:nvSpPr>
          <p:spPr>
            <a:xfrm>
              <a:off x="285940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303324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320708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338093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2164048" y="2609311"/>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201" name="pl201"/>
            <p:cNvSpPr/>
            <p:nvPr/>
          </p:nvSpPr>
          <p:spPr>
            <a:xfrm>
              <a:off x="2164048" y="2531425"/>
              <a:ext cx="1216881" cy="111264"/>
            </a:xfrm>
            <a:custGeom>
              <a:avLst/>
              <a:gdLst/>
              <a:ahLst/>
              <a:cxnLst/>
              <a:rect l="0" t="0" r="0" b="0"/>
              <a:pathLst>
                <a:path w="1216881" h="111264">
                  <a:moveTo>
                    <a:pt x="0" y="100138"/>
                  </a:moveTo>
                  <a:lnTo>
                    <a:pt x="173840" y="111264"/>
                  </a:lnTo>
                  <a:lnTo>
                    <a:pt x="347680" y="33379"/>
                  </a:lnTo>
                  <a:lnTo>
                    <a:pt x="521520" y="22252"/>
                  </a:lnTo>
                  <a:lnTo>
                    <a:pt x="695361" y="55632"/>
                  </a:lnTo>
                  <a:lnTo>
                    <a:pt x="869201" y="11126"/>
                  </a:lnTo>
                  <a:lnTo>
                    <a:pt x="1043041" y="89011"/>
                  </a:lnTo>
                  <a:lnTo>
                    <a:pt x="1216881" y="0"/>
                  </a:lnTo>
                </a:path>
              </a:pathLst>
            </a:custGeom>
            <a:ln w="40651" cap="flat">
              <a:solidFill>
                <a:srgbClr val="BEBEBE">
                  <a:alpha val="69803"/>
                </a:srgbClr>
              </a:solidFill>
              <a:prstDash val="solid"/>
              <a:round/>
            </a:ln>
          </p:spPr>
          <p:txBody>
            <a:bodyPr/>
            <a:lstStyle/>
            <a:p>
              <a:endParaRPr/>
            </a:p>
          </p:txBody>
        </p:sp>
        <p:sp>
          <p:nvSpPr>
            <p:cNvPr id="202" name="pl202"/>
            <p:cNvSpPr/>
            <p:nvPr/>
          </p:nvSpPr>
          <p:spPr>
            <a:xfrm>
              <a:off x="2164048" y="2531425"/>
              <a:ext cx="1216881" cy="111264"/>
            </a:xfrm>
            <a:custGeom>
              <a:avLst/>
              <a:gdLst/>
              <a:ahLst/>
              <a:cxnLst/>
              <a:rect l="0" t="0" r="0" b="0"/>
              <a:pathLst>
                <a:path w="1216881" h="111264">
                  <a:moveTo>
                    <a:pt x="0" y="100138"/>
                  </a:moveTo>
                  <a:lnTo>
                    <a:pt x="173840" y="111264"/>
                  </a:lnTo>
                  <a:lnTo>
                    <a:pt x="347680" y="33379"/>
                  </a:lnTo>
                  <a:lnTo>
                    <a:pt x="521520" y="22252"/>
                  </a:lnTo>
                  <a:lnTo>
                    <a:pt x="695361" y="55632"/>
                  </a:lnTo>
                  <a:lnTo>
                    <a:pt x="869201" y="11126"/>
                  </a:lnTo>
                  <a:lnTo>
                    <a:pt x="1043041" y="89011"/>
                  </a:lnTo>
                  <a:lnTo>
                    <a:pt x="1216881" y="0"/>
                  </a:lnTo>
                </a:path>
              </a:pathLst>
            </a:custGeom>
            <a:ln w="35231" cap="flat">
              <a:solidFill>
                <a:srgbClr val="BEBEBE">
                  <a:alpha val="69803"/>
                </a:srgbClr>
              </a:solidFill>
              <a:prstDash val="solid"/>
              <a:round/>
            </a:ln>
          </p:spPr>
          <p:txBody>
            <a:bodyPr/>
            <a:lstStyle/>
            <a:p>
              <a:endParaRPr/>
            </a:p>
          </p:txBody>
        </p:sp>
        <p:sp>
          <p:nvSpPr>
            <p:cNvPr id="203" name="pl203"/>
            <p:cNvSpPr/>
            <p:nvPr/>
          </p:nvSpPr>
          <p:spPr>
            <a:xfrm>
              <a:off x="2164048" y="2609311"/>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204" name="pl204"/>
            <p:cNvSpPr/>
            <p:nvPr/>
          </p:nvSpPr>
          <p:spPr>
            <a:xfrm>
              <a:off x="2164048" y="2531425"/>
              <a:ext cx="1216881" cy="111264"/>
            </a:xfrm>
            <a:custGeom>
              <a:avLst/>
              <a:gdLst/>
              <a:ahLst/>
              <a:cxnLst/>
              <a:rect l="0" t="0" r="0" b="0"/>
              <a:pathLst>
                <a:path w="1216881" h="111264">
                  <a:moveTo>
                    <a:pt x="0" y="100138"/>
                  </a:moveTo>
                  <a:lnTo>
                    <a:pt x="173840" y="111264"/>
                  </a:lnTo>
                  <a:lnTo>
                    <a:pt x="347680" y="33379"/>
                  </a:lnTo>
                  <a:lnTo>
                    <a:pt x="521520" y="22252"/>
                  </a:lnTo>
                  <a:lnTo>
                    <a:pt x="695361" y="55632"/>
                  </a:lnTo>
                  <a:lnTo>
                    <a:pt x="869201" y="11126"/>
                  </a:lnTo>
                  <a:lnTo>
                    <a:pt x="1043041" y="89011"/>
                  </a:lnTo>
                  <a:lnTo>
                    <a:pt x="1216881" y="0"/>
                  </a:lnTo>
                </a:path>
              </a:pathLst>
            </a:custGeom>
            <a:ln w="40651" cap="flat">
              <a:solidFill>
                <a:srgbClr val="000000">
                  <a:alpha val="100000"/>
                </a:srgbClr>
              </a:solidFill>
              <a:prstDash val="solid"/>
              <a:round/>
            </a:ln>
          </p:spPr>
          <p:txBody>
            <a:bodyPr/>
            <a:lstStyle/>
            <a:p>
              <a:endParaRPr/>
            </a:p>
          </p:txBody>
        </p:sp>
        <p:sp>
          <p:nvSpPr>
            <p:cNvPr id="205" name="pl205"/>
            <p:cNvSpPr/>
            <p:nvPr/>
          </p:nvSpPr>
          <p:spPr>
            <a:xfrm>
              <a:off x="2164048" y="2531425"/>
              <a:ext cx="1216881" cy="111264"/>
            </a:xfrm>
            <a:custGeom>
              <a:avLst/>
              <a:gdLst/>
              <a:ahLst/>
              <a:cxnLst/>
              <a:rect l="0" t="0" r="0" b="0"/>
              <a:pathLst>
                <a:path w="1216881" h="111264">
                  <a:moveTo>
                    <a:pt x="0" y="100138"/>
                  </a:moveTo>
                  <a:lnTo>
                    <a:pt x="173840" y="111264"/>
                  </a:lnTo>
                  <a:lnTo>
                    <a:pt x="347680" y="33379"/>
                  </a:lnTo>
                  <a:lnTo>
                    <a:pt x="521520" y="22252"/>
                  </a:lnTo>
                  <a:lnTo>
                    <a:pt x="695361" y="55632"/>
                  </a:lnTo>
                  <a:lnTo>
                    <a:pt x="869201" y="11126"/>
                  </a:lnTo>
                  <a:lnTo>
                    <a:pt x="1043041" y="89011"/>
                  </a:lnTo>
                  <a:lnTo>
                    <a:pt x="1216881" y="0"/>
                  </a:lnTo>
                </a:path>
              </a:pathLst>
            </a:custGeom>
            <a:ln w="35231" cap="flat">
              <a:solidFill>
                <a:srgbClr val="F26A21">
                  <a:alpha val="100000"/>
                </a:srgbClr>
              </a:solidFill>
              <a:prstDash val="solid"/>
              <a:round/>
            </a:ln>
          </p:spPr>
          <p:txBody>
            <a:bodyPr/>
            <a:lstStyle/>
            <a:p>
              <a:endParaRPr/>
            </a:p>
          </p:txBody>
        </p:sp>
        <p:sp>
          <p:nvSpPr>
            <p:cNvPr id="206" name="pl206"/>
            <p:cNvSpPr/>
            <p:nvPr/>
          </p:nvSpPr>
          <p:spPr>
            <a:xfrm>
              <a:off x="2103203" y="2642690"/>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207" name="tx207"/>
            <p:cNvSpPr/>
            <p:nvPr/>
          </p:nvSpPr>
          <p:spPr>
            <a:xfrm>
              <a:off x="2133903" y="246828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08" name="tx208"/>
            <p:cNvSpPr/>
            <p:nvPr/>
          </p:nvSpPr>
          <p:spPr>
            <a:xfrm>
              <a:off x="2307743"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09" name="tx209"/>
            <p:cNvSpPr/>
            <p:nvPr/>
          </p:nvSpPr>
          <p:spPr>
            <a:xfrm>
              <a:off x="2481583" y="240285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10" name="tx210"/>
            <p:cNvSpPr/>
            <p:nvPr/>
          </p:nvSpPr>
          <p:spPr>
            <a:xfrm>
              <a:off x="2655424" y="238908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11" name="tx211"/>
            <p:cNvSpPr/>
            <p:nvPr/>
          </p:nvSpPr>
          <p:spPr>
            <a:xfrm>
              <a:off x="2829264" y="242383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12" name="tx212"/>
            <p:cNvSpPr/>
            <p:nvPr/>
          </p:nvSpPr>
          <p:spPr>
            <a:xfrm>
              <a:off x="3003104" y="23779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13" name="tx213"/>
            <p:cNvSpPr/>
            <p:nvPr/>
          </p:nvSpPr>
          <p:spPr>
            <a:xfrm>
              <a:off x="3176944" y="24571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14" name="tx214"/>
            <p:cNvSpPr/>
            <p:nvPr/>
          </p:nvSpPr>
          <p:spPr>
            <a:xfrm>
              <a:off x="3320640" y="23668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15" name="rc215"/>
            <p:cNvSpPr/>
            <p:nvPr/>
          </p:nvSpPr>
          <p:spPr>
            <a:xfrm>
              <a:off x="2103203" y="2961634"/>
              <a:ext cx="1338570" cy="758825"/>
            </a:xfrm>
            <a:prstGeom prst="rect">
              <a:avLst/>
            </a:prstGeom>
            <a:solidFill>
              <a:srgbClr val="EBEBEB">
                <a:alpha val="100000"/>
              </a:srgbClr>
            </a:solidFill>
          </p:spPr>
          <p:txBody>
            <a:bodyPr/>
            <a:lstStyle/>
            <a:p>
              <a:endParaRPr/>
            </a:p>
          </p:txBody>
        </p:sp>
        <p:sp>
          <p:nvSpPr>
            <p:cNvPr id="216" name="pl216"/>
            <p:cNvSpPr/>
            <p:nvPr/>
          </p:nvSpPr>
          <p:spPr>
            <a:xfrm>
              <a:off x="2103203" y="3546886"/>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217" name="pl217"/>
            <p:cNvSpPr/>
            <p:nvPr/>
          </p:nvSpPr>
          <p:spPr>
            <a:xfrm>
              <a:off x="2103203" y="3268724"/>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218" name="pl218"/>
            <p:cNvSpPr/>
            <p:nvPr/>
          </p:nvSpPr>
          <p:spPr>
            <a:xfrm>
              <a:off x="2103203" y="2990562"/>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219" name="pl219"/>
            <p:cNvSpPr/>
            <p:nvPr/>
          </p:nvSpPr>
          <p:spPr>
            <a:xfrm>
              <a:off x="2103203" y="3685967"/>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2103203" y="3407805"/>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2103203" y="3129643"/>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216404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3" name="pl223"/>
            <p:cNvSpPr/>
            <p:nvPr/>
          </p:nvSpPr>
          <p:spPr>
            <a:xfrm>
              <a:off x="233788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4" name="pl224"/>
            <p:cNvSpPr/>
            <p:nvPr/>
          </p:nvSpPr>
          <p:spPr>
            <a:xfrm>
              <a:off x="251172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5" name="pl225"/>
            <p:cNvSpPr/>
            <p:nvPr/>
          </p:nvSpPr>
          <p:spPr>
            <a:xfrm>
              <a:off x="268556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6" name="pl226"/>
            <p:cNvSpPr/>
            <p:nvPr/>
          </p:nvSpPr>
          <p:spPr>
            <a:xfrm>
              <a:off x="285940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7" name="pl227"/>
            <p:cNvSpPr/>
            <p:nvPr/>
          </p:nvSpPr>
          <p:spPr>
            <a:xfrm>
              <a:off x="303324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8" name="pl228"/>
            <p:cNvSpPr/>
            <p:nvPr/>
          </p:nvSpPr>
          <p:spPr>
            <a:xfrm>
              <a:off x="320708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338093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2164048" y="3652588"/>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231" name="pl231"/>
            <p:cNvSpPr/>
            <p:nvPr/>
          </p:nvSpPr>
          <p:spPr>
            <a:xfrm>
              <a:off x="2164048" y="3485691"/>
              <a:ext cx="1216881" cy="166897"/>
            </a:xfrm>
            <a:custGeom>
              <a:avLst/>
              <a:gdLst/>
              <a:ahLst/>
              <a:cxnLst/>
              <a:rect l="0" t="0" r="0" b="0"/>
              <a:pathLst>
                <a:path w="1216881" h="166897">
                  <a:moveTo>
                    <a:pt x="0" y="155770"/>
                  </a:moveTo>
                  <a:lnTo>
                    <a:pt x="173840" y="166897"/>
                  </a:lnTo>
                  <a:lnTo>
                    <a:pt x="347680" y="166897"/>
                  </a:lnTo>
                  <a:lnTo>
                    <a:pt x="521520" y="0"/>
                  </a:lnTo>
                  <a:lnTo>
                    <a:pt x="695361" y="66758"/>
                  </a:lnTo>
                  <a:lnTo>
                    <a:pt x="869201" y="89011"/>
                  </a:lnTo>
                  <a:lnTo>
                    <a:pt x="1043041" y="122391"/>
                  </a:lnTo>
                  <a:lnTo>
                    <a:pt x="1216881" y="122391"/>
                  </a:lnTo>
                </a:path>
              </a:pathLst>
            </a:custGeom>
            <a:ln w="40651" cap="flat">
              <a:solidFill>
                <a:srgbClr val="BEBEBE">
                  <a:alpha val="69803"/>
                </a:srgbClr>
              </a:solidFill>
              <a:prstDash val="solid"/>
              <a:round/>
            </a:ln>
          </p:spPr>
          <p:txBody>
            <a:bodyPr/>
            <a:lstStyle/>
            <a:p>
              <a:endParaRPr/>
            </a:p>
          </p:txBody>
        </p:sp>
        <p:sp>
          <p:nvSpPr>
            <p:cNvPr id="232" name="pl232"/>
            <p:cNvSpPr/>
            <p:nvPr/>
          </p:nvSpPr>
          <p:spPr>
            <a:xfrm>
              <a:off x="2164048" y="3485691"/>
              <a:ext cx="1216881" cy="166897"/>
            </a:xfrm>
            <a:custGeom>
              <a:avLst/>
              <a:gdLst/>
              <a:ahLst/>
              <a:cxnLst/>
              <a:rect l="0" t="0" r="0" b="0"/>
              <a:pathLst>
                <a:path w="1216881" h="166897">
                  <a:moveTo>
                    <a:pt x="0" y="155770"/>
                  </a:moveTo>
                  <a:lnTo>
                    <a:pt x="173840" y="166897"/>
                  </a:lnTo>
                  <a:lnTo>
                    <a:pt x="347680" y="166897"/>
                  </a:lnTo>
                  <a:lnTo>
                    <a:pt x="521520" y="0"/>
                  </a:lnTo>
                  <a:lnTo>
                    <a:pt x="695361" y="66758"/>
                  </a:lnTo>
                  <a:lnTo>
                    <a:pt x="869201" y="89011"/>
                  </a:lnTo>
                  <a:lnTo>
                    <a:pt x="1043041" y="122391"/>
                  </a:lnTo>
                  <a:lnTo>
                    <a:pt x="1216881" y="122391"/>
                  </a:lnTo>
                </a:path>
              </a:pathLst>
            </a:custGeom>
            <a:ln w="35231" cap="flat">
              <a:solidFill>
                <a:srgbClr val="BEBEBE">
                  <a:alpha val="69803"/>
                </a:srgbClr>
              </a:solidFill>
              <a:prstDash val="solid"/>
              <a:round/>
            </a:ln>
          </p:spPr>
          <p:txBody>
            <a:bodyPr/>
            <a:lstStyle/>
            <a:p>
              <a:endParaRPr/>
            </a:p>
          </p:txBody>
        </p:sp>
        <p:sp>
          <p:nvSpPr>
            <p:cNvPr id="233" name="pl233"/>
            <p:cNvSpPr/>
            <p:nvPr/>
          </p:nvSpPr>
          <p:spPr>
            <a:xfrm>
              <a:off x="2164048" y="3652588"/>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234" name="pl234"/>
            <p:cNvSpPr/>
            <p:nvPr/>
          </p:nvSpPr>
          <p:spPr>
            <a:xfrm>
              <a:off x="2164048" y="3485691"/>
              <a:ext cx="1216881" cy="166897"/>
            </a:xfrm>
            <a:custGeom>
              <a:avLst/>
              <a:gdLst/>
              <a:ahLst/>
              <a:cxnLst/>
              <a:rect l="0" t="0" r="0" b="0"/>
              <a:pathLst>
                <a:path w="1216881" h="166897">
                  <a:moveTo>
                    <a:pt x="0" y="155770"/>
                  </a:moveTo>
                  <a:lnTo>
                    <a:pt x="173840" y="166897"/>
                  </a:lnTo>
                  <a:lnTo>
                    <a:pt x="347680" y="166897"/>
                  </a:lnTo>
                  <a:lnTo>
                    <a:pt x="521520" y="0"/>
                  </a:lnTo>
                  <a:lnTo>
                    <a:pt x="695361" y="66758"/>
                  </a:lnTo>
                  <a:lnTo>
                    <a:pt x="869201" y="89011"/>
                  </a:lnTo>
                  <a:lnTo>
                    <a:pt x="1043041" y="122391"/>
                  </a:lnTo>
                  <a:lnTo>
                    <a:pt x="1216881" y="122391"/>
                  </a:lnTo>
                </a:path>
              </a:pathLst>
            </a:custGeom>
            <a:ln w="40651" cap="flat">
              <a:solidFill>
                <a:srgbClr val="000000">
                  <a:alpha val="100000"/>
                </a:srgbClr>
              </a:solidFill>
              <a:prstDash val="solid"/>
              <a:round/>
            </a:ln>
          </p:spPr>
          <p:txBody>
            <a:bodyPr/>
            <a:lstStyle/>
            <a:p>
              <a:endParaRPr/>
            </a:p>
          </p:txBody>
        </p:sp>
        <p:sp>
          <p:nvSpPr>
            <p:cNvPr id="235" name="pl235"/>
            <p:cNvSpPr/>
            <p:nvPr/>
          </p:nvSpPr>
          <p:spPr>
            <a:xfrm>
              <a:off x="2164048" y="3485691"/>
              <a:ext cx="1216881" cy="166897"/>
            </a:xfrm>
            <a:custGeom>
              <a:avLst/>
              <a:gdLst/>
              <a:ahLst/>
              <a:cxnLst/>
              <a:rect l="0" t="0" r="0" b="0"/>
              <a:pathLst>
                <a:path w="1216881" h="166897">
                  <a:moveTo>
                    <a:pt x="0" y="155770"/>
                  </a:moveTo>
                  <a:lnTo>
                    <a:pt x="173840" y="166897"/>
                  </a:lnTo>
                  <a:lnTo>
                    <a:pt x="347680" y="166897"/>
                  </a:lnTo>
                  <a:lnTo>
                    <a:pt x="521520" y="0"/>
                  </a:lnTo>
                  <a:lnTo>
                    <a:pt x="695361" y="66758"/>
                  </a:lnTo>
                  <a:lnTo>
                    <a:pt x="869201" y="89011"/>
                  </a:lnTo>
                  <a:lnTo>
                    <a:pt x="1043041" y="122391"/>
                  </a:lnTo>
                  <a:lnTo>
                    <a:pt x="1216881" y="122391"/>
                  </a:lnTo>
                </a:path>
              </a:pathLst>
            </a:custGeom>
            <a:ln w="35231" cap="flat">
              <a:solidFill>
                <a:srgbClr val="F26A21">
                  <a:alpha val="100000"/>
                </a:srgbClr>
              </a:solidFill>
              <a:prstDash val="solid"/>
              <a:round/>
            </a:ln>
          </p:spPr>
          <p:txBody>
            <a:bodyPr/>
            <a:lstStyle/>
            <a:p>
              <a:endParaRPr/>
            </a:p>
          </p:txBody>
        </p:sp>
        <p:sp>
          <p:nvSpPr>
            <p:cNvPr id="236" name="pl236"/>
            <p:cNvSpPr/>
            <p:nvPr/>
          </p:nvSpPr>
          <p:spPr>
            <a:xfrm>
              <a:off x="2103203" y="3685967"/>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237" name="tx237"/>
            <p:cNvSpPr/>
            <p:nvPr/>
          </p:nvSpPr>
          <p:spPr>
            <a:xfrm>
              <a:off x="2133903" y="3478504"/>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38" name="tx238"/>
            <p:cNvSpPr/>
            <p:nvPr/>
          </p:nvSpPr>
          <p:spPr>
            <a:xfrm>
              <a:off x="2307743" y="348793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39" name="tx239"/>
            <p:cNvSpPr/>
            <p:nvPr/>
          </p:nvSpPr>
          <p:spPr>
            <a:xfrm>
              <a:off x="2481583" y="348793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40" name="tx240"/>
            <p:cNvSpPr/>
            <p:nvPr/>
          </p:nvSpPr>
          <p:spPr>
            <a:xfrm>
              <a:off x="2625279" y="3321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241" name="tx241"/>
            <p:cNvSpPr/>
            <p:nvPr/>
          </p:nvSpPr>
          <p:spPr>
            <a:xfrm>
              <a:off x="2799119" y="338917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42" name="tx242"/>
            <p:cNvSpPr/>
            <p:nvPr/>
          </p:nvSpPr>
          <p:spPr>
            <a:xfrm>
              <a:off x="2972959" y="34101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43" name="tx243"/>
            <p:cNvSpPr/>
            <p:nvPr/>
          </p:nvSpPr>
          <p:spPr>
            <a:xfrm>
              <a:off x="3176944" y="344613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44" name="tx244"/>
            <p:cNvSpPr/>
            <p:nvPr/>
          </p:nvSpPr>
          <p:spPr>
            <a:xfrm>
              <a:off x="3350785" y="344613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45" name="rc245"/>
            <p:cNvSpPr/>
            <p:nvPr/>
          </p:nvSpPr>
          <p:spPr>
            <a:xfrm>
              <a:off x="2103203" y="4004911"/>
              <a:ext cx="1338570" cy="758825"/>
            </a:xfrm>
            <a:prstGeom prst="rect">
              <a:avLst/>
            </a:prstGeom>
            <a:solidFill>
              <a:srgbClr val="EBEBEB">
                <a:alpha val="100000"/>
              </a:srgbClr>
            </a:solidFill>
          </p:spPr>
          <p:txBody>
            <a:bodyPr/>
            <a:lstStyle/>
            <a:p>
              <a:endParaRPr/>
            </a:p>
          </p:txBody>
        </p:sp>
        <p:sp>
          <p:nvSpPr>
            <p:cNvPr id="246" name="pl246"/>
            <p:cNvSpPr/>
            <p:nvPr/>
          </p:nvSpPr>
          <p:spPr>
            <a:xfrm>
              <a:off x="2103203" y="4590163"/>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247" name="pl247"/>
            <p:cNvSpPr/>
            <p:nvPr/>
          </p:nvSpPr>
          <p:spPr>
            <a:xfrm>
              <a:off x="2103203" y="4312001"/>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248" name="pl248"/>
            <p:cNvSpPr/>
            <p:nvPr/>
          </p:nvSpPr>
          <p:spPr>
            <a:xfrm>
              <a:off x="2103203" y="4033839"/>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249" name="pl249"/>
            <p:cNvSpPr/>
            <p:nvPr/>
          </p:nvSpPr>
          <p:spPr>
            <a:xfrm>
              <a:off x="2103203" y="4729244"/>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250" name="pl250"/>
            <p:cNvSpPr/>
            <p:nvPr/>
          </p:nvSpPr>
          <p:spPr>
            <a:xfrm>
              <a:off x="2103203" y="4451082"/>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2103203" y="4172920"/>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252" name="pl252"/>
            <p:cNvSpPr/>
            <p:nvPr/>
          </p:nvSpPr>
          <p:spPr>
            <a:xfrm>
              <a:off x="216404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3" name="pl253"/>
            <p:cNvSpPr/>
            <p:nvPr/>
          </p:nvSpPr>
          <p:spPr>
            <a:xfrm>
              <a:off x="233788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4" name="pl254"/>
            <p:cNvSpPr/>
            <p:nvPr/>
          </p:nvSpPr>
          <p:spPr>
            <a:xfrm>
              <a:off x="251172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5" name="pl255"/>
            <p:cNvSpPr/>
            <p:nvPr/>
          </p:nvSpPr>
          <p:spPr>
            <a:xfrm>
              <a:off x="268556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6" name="pl256"/>
            <p:cNvSpPr/>
            <p:nvPr/>
          </p:nvSpPr>
          <p:spPr>
            <a:xfrm>
              <a:off x="285940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7" name="pl257"/>
            <p:cNvSpPr/>
            <p:nvPr/>
          </p:nvSpPr>
          <p:spPr>
            <a:xfrm>
              <a:off x="303324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8" name="pl258"/>
            <p:cNvSpPr/>
            <p:nvPr/>
          </p:nvSpPr>
          <p:spPr>
            <a:xfrm>
              <a:off x="320708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59" name="pl259"/>
            <p:cNvSpPr/>
            <p:nvPr/>
          </p:nvSpPr>
          <p:spPr>
            <a:xfrm>
              <a:off x="338093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2164048" y="4695865"/>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261" name="pl261"/>
            <p:cNvSpPr/>
            <p:nvPr/>
          </p:nvSpPr>
          <p:spPr>
            <a:xfrm>
              <a:off x="2164048" y="4317565"/>
              <a:ext cx="1216881" cy="300414"/>
            </a:xfrm>
            <a:custGeom>
              <a:avLst/>
              <a:gdLst/>
              <a:ahLst/>
              <a:cxnLst/>
              <a:rect l="0" t="0" r="0" b="0"/>
              <a:pathLst>
                <a:path w="1216881" h="300414">
                  <a:moveTo>
                    <a:pt x="0" y="0"/>
                  </a:moveTo>
                  <a:lnTo>
                    <a:pt x="173840" y="77885"/>
                  </a:lnTo>
                  <a:lnTo>
                    <a:pt x="347680" y="300414"/>
                  </a:lnTo>
                  <a:lnTo>
                    <a:pt x="521520" y="289288"/>
                  </a:lnTo>
                  <a:lnTo>
                    <a:pt x="695361" y="166897"/>
                  </a:lnTo>
                  <a:lnTo>
                    <a:pt x="869201" y="233655"/>
                  </a:lnTo>
                  <a:lnTo>
                    <a:pt x="1043041" y="255908"/>
                  </a:lnTo>
                  <a:lnTo>
                    <a:pt x="1216881" y="244782"/>
                  </a:lnTo>
                </a:path>
              </a:pathLst>
            </a:custGeom>
            <a:ln w="40651" cap="flat">
              <a:solidFill>
                <a:srgbClr val="BEBEBE">
                  <a:alpha val="69803"/>
                </a:srgbClr>
              </a:solidFill>
              <a:prstDash val="solid"/>
              <a:round/>
            </a:ln>
          </p:spPr>
          <p:txBody>
            <a:bodyPr/>
            <a:lstStyle/>
            <a:p>
              <a:endParaRPr/>
            </a:p>
          </p:txBody>
        </p:sp>
        <p:sp>
          <p:nvSpPr>
            <p:cNvPr id="262" name="pl262"/>
            <p:cNvSpPr/>
            <p:nvPr/>
          </p:nvSpPr>
          <p:spPr>
            <a:xfrm>
              <a:off x="2164048" y="4317565"/>
              <a:ext cx="1216881" cy="300414"/>
            </a:xfrm>
            <a:custGeom>
              <a:avLst/>
              <a:gdLst/>
              <a:ahLst/>
              <a:cxnLst/>
              <a:rect l="0" t="0" r="0" b="0"/>
              <a:pathLst>
                <a:path w="1216881" h="300414">
                  <a:moveTo>
                    <a:pt x="0" y="0"/>
                  </a:moveTo>
                  <a:lnTo>
                    <a:pt x="173840" y="77885"/>
                  </a:lnTo>
                  <a:lnTo>
                    <a:pt x="347680" y="300414"/>
                  </a:lnTo>
                  <a:lnTo>
                    <a:pt x="521520" y="289288"/>
                  </a:lnTo>
                  <a:lnTo>
                    <a:pt x="695361" y="166897"/>
                  </a:lnTo>
                  <a:lnTo>
                    <a:pt x="869201" y="233655"/>
                  </a:lnTo>
                  <a:lnTo>
                    <a:pt x="1043041" y="255908"/>
                  </a:lnTo>
                  <a:lnTo>
                    <a:pt x="1216881" y="244782"/>
                  </a:lnTo>
                </a:path>
              </a:pathLst>
            </a:custGeom>
            <a:ln w="35231" cap="flat">
              <a:solidFill>
                <a:srgbClr val="BEBEBE">
                  <a:alpha val="69803"/>
                </a:srgbClr>
              </a:solidFill>
              <a:prstDash val="solid"/>
              <a:round/>
            </a:ln>
          </p:spPr>
          <p:txBody>
            <a:bodyPr/>
            <a:lstStyle/>
            <a:p>
              <a:endParaRPr/>
            </a:p>
          </p:txBody>
        </p:sp>
        <p:sp>
          <p:nvSpPr>
            <p:cNvPr id="263" name="pl263"/>
            <p:cNvSpPr/>
            <p:nvPr/>
          </p:nvSpPr>
          <p:spPr>
            <a:xfrm>
              <a:off x="2164048" y="4695865"/>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264" name="pl264"/>
            <p:cNvSpPr/>
            <p:nvPr/>
          </p:nvSpPr>
          <p:spPr>
            <a:xfrm>
              <a:off x="2164048" y="4317565"/>
              <a:ext cx="1216881" cy="300414"/>
            </a:xfrm>
            <a:custGeom>
              <a:avLst/>
              <a:gdLst/>
              <a:ahLst/>
              <a:cxnLst/>
              <a:rect l="0" t="0" r="0" b="0"/>
              <a:pathLst>
                <a:path w="1216881" h="300414">
                  <a:moveTo>
                    <a:pt x="0" y="0"/>
                  </a:moveTo>
                  <a:lnTo>
                    <a:pt x="173840" y="77885"/>
                  </a:lnTo>
                  <a:lnTo>
                    <a:pt x="347680" y="300414"/>
                  </a:lnTo>
                  <a:lnTo>
                    <a:pt x="521520" y="289288"/>
                  </a:lnTo>
                  <a:lnTo>
                    <a:pt x="695361" y="166897"/>
                  </a:lnTo>
                  <a:lnTo>
                    <a:pt x="869201" y="233655"/>
                  </a:lnTo>
                  <a:lnTo>
                    <a:pt x="1043041" y="255908"/>
                  </a:lnTo>
                  <a:lnTo>
                    <a:pt x="1216881" y="244782"/>
                  </a:lnTo>
                </a:path>
              </a:pathLst>
            </a:custGeom>
            <a:ln w="40651" cap="flat">
              <a:solidFill>
                <a:srgbClr val="000000">
                  <a:alpha val="100000"/>
                </a:srgbClr>
              </a:solidFill>
              <a:prstDash val="solid"/>
              <a:round/>
            </a:ln>
          </p:spPr>
          <p:txBody>
            <a:bodyPr/>
            <a:lstStyle/>
            <a:p>
              <a:endParaRPr/>
            </a:p>
          </p:txBody>
        </p:sp>
        <p:sp>
          <p:nvSpPr>
            <p:cNvPr id="265" name="pl265"/>
            <p:cNvSpPr/>
            <p:nvPr/>
          </p:nvSpPr>
          <p:spPr>
            <a:xfrm>
              <a:off x="2164048" y="4317565"/>
              <a:ext cx="1216881" cy="300414"/>
            </a:xfrm>
            <a:custGeom>
              <a:avLst/>
              <a:gdLst/>
              <a:ahLst/>
              <a:cxnLst/>
              <a:rect l="0" t="0" r="0" b="0"/>
              <a:pathLst>
                <a:path w="1216881" h="300414">
                  <a:moveTo>
                    <a:pt x="0" y="0"/>
                  </a:moveTo>
                  <a:lnTo>
                    <a:pt x="173840" y="77885"/>
                  </a:lnTo>
                  <a:lnTo>
                    <a:pt x="347680" y="300414"/>
                  </a:lnTo>
                  <a:lnTo>
                    <a:pt x="521520" y="289288"/>
                  </a:lnTo>
                  <a:lnTo>
                    <a:pt x="695361" y="166897"/>
                  </a:lnTo>
                  <a:lnTo>
                    <a:pt x="869201" y="233655"/>
                  </a:lnTo>
                  <a:lnTo>
                    <a:pt x="1043041" y="255908"/>
                  </a:lnTo>
                  <a:lnTo>
                    <a:pt x="1216881" y="244782"/>
                  </a:lnTo>
                </a:path>
              </a:pathLst>
            </a:custGeom>
            <a:ln w="35231" cap="flat">
              <a:solidFill>
                <a:srgbClr val="F26A21">
                  <a:alpha val="100000"/>
                </a:srgbClr>
              </a:solidFill>
              <a:prstDash val="solid"/>
              <a:round/>
            </a:ln>
          </p:spPr>
          <p:txBody>
            <a:bodyPr/>
            <a:lstStyle/>
            <a:p>
              <a:endParaRPr/>
            </a:p>
          </p:txBody>
        </p:sp>
        <p:sp>
          <p:nvSpPr>
            <p:cNvPr id="266" name="pl266"/>
            <p:cNvSpPr/>
            <p:nvPr/>
          </p:nvSpPr>
          <p:spPr>
            <a:xfrm>
              <a:off x="2103203" y="4729244"/>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267" name="tx267"/>
            <p:cNvSpPr/>
            <p:nvPr/>
          </p:nvSpPr>
          <p:spPr>
            <a:xfrm>
              <a:off x="2103758" y="415291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268" name="tx268"/>
            <p:cNvSpPr/>
            <p:nvPr/>
          </p:nvSpPr>
          <p:spPr>
            <a:xfrm>
              <a:off x="2277598" y="42307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a:t>
              </a:r>
            </a:p>
          </p:txBody>
        </p:sp>
        <p:sp>
          <p:nvSpPr>
            <p:cNvPr id="269" name="tx269"/>
            <p:cNvSpPr/>
            <p:nvPr/>
          </p:nvSpPr>
          <p:spPr>
            <a:xfrm>
              <a:off x="2451438" y="44533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70" name="tx270"/>
            <p:cNvSpPr/>
            <p:nvPr/>
          </p:nvSpPr>
          <p:spPr>
            <a:xfrm>
              <a:off x="2625279" y="444357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71" name="tx271"/>
            <p:cNvSpPr/>
            <p:nvPr/>
          </p:nvSpPr>
          <p:spPr>
            <a:xfrm>
              <a:off x="2799119" y="43211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272" name="tx272"/>
            <p:cNvSpPr/>
            <p:nvPr/>
          </p:nvSpPr>
          <p:spPr>
            <a:xfrm>
              <a:off x="2972959" y="43866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273" name="tx273"/>
            <p:cNvSpPr/>
            <p:nvPr/>
          </p:nvSpPr>
          <p:spPr>
            <a:xfrm>
              <a:off x="3146800" y="44101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274" name="tx274"/>
            <p:cNvSpPr/>
            <p:nvPr/>
          </p:nvSpPr>
          <p:spPr>
            <a:xfrm>
              <a:off x="3320640" y="43977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275" name="rc275"/>
            <p:cNvSpPr/>
            <p:nvPr/>
          </p:nvSpPr>
          <p:spPr>
            <a:xfrm>
              <a:off x="2103203" y="5048188"/>
              <a:ext cx="1338570" cy="758825"/>
            </a:xfrm>
            <a:prstGeom prst="rect">
              <a:avLst/>
            </a:prstGeom>
            <a:solidFill>
              <a:srgbClr val="EBEBEB">
                <a:alpha val="100000"/>
              </a:srgbClr>
            </a:solidFill>
          </p:spPr>
          <p:txBody>
            <a:bodyPr/>
            <a:lstStyle/>
            <a:p>
              <a:endParaRPr/>
            </a:p>
          </p:txBody>
        </p:sp>
        <p:sp>
          <p:nvSpPr>
            <p:cNvPr id="276" name="pl276"/>
            <p:cNvSpPr/>
            <p:nvPr/>
          </p:nvSpPr>
          <p:spPr>
            <a:xfrm>
              <a:off x="2103203" y="5633440"/>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277" name="pl277"/>
            <p:cNvSpPr/>
            <p:nvPr/>
          </p:nvSpPr>
          <p:spPr>
            <a:xfrm>
              <a:off x="2103203" y="5355278"/>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278" name="pl278"/>
            <p:cNvSpPr/>
            <p:nvPr/>
          </p:nvSpPr>
          <p:spPr>
            <a:xfrm>
              <a:off x="2103203" y="5077116"/>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279" name="pl279"/>
            <p:cNvSpPr/>
            <p:nvPr/>
          </p:nvSpPr>
          <p:spPr>
            <a:xfrm>
              <a:off x="2103203" y="5772521"/>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280" name="pl280"/>
            <p:cNvSpPr/>
            <p:nvPr/>
          </p:nvSpPr>
          <p:spPr>
            <a:xfrm>
              <a:off x="2103203" y="5494359"/>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281" name="pl281"/>
            <p:cNvSpPr/>
            <p:nvPr/>
          </p:nvSpPr>
          <p:spPr>
            <a:xfrm>
              <a:off x="2103203" y="5216197"/>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282" name="pl282"/>
            <p:cNvSpPr/>
            <p:nvPr/>
          </p:nvSpPr>
          <p:spPr>
            <a:xfrm>
              <a:off x="216404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3" name="pl283"/>
            <p:cNvSpPr/>
            <p:nvPr/>
          </p:nvSpPr>
          <p:spPr>
            <a:xfrm>
              <a:off x="233788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4" name="pl284"/>
            <p:cNvSpPr/>
            <p:nvPr/>
          </p:nvSpPr>
          <p:spPr>
            <a:xfrm>
              <a:off x="251172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5" name="pl285"/>
            <p:cNvSpPr/>
            <p:nvPr/>
          </p:nvSpPr>
          <p:spPr>
            <a:xfrm>
              <a:off x="268556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6" name="pl286"/>
            <p:cNvSpPr/>
            <p:nvPr/>
          </p:nvSpPr>
          <p:spPr>
            <a:xfrm>
              <a:off x="285940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7" name="pl287"/>
            <p:cNvSpPr/>
            <p:nvPr/>
          </p:nvSpPr>
          <p:spPr>
            <a:xfrm>
              <a:off x="303324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8" name="pl288"/>
            <p:cNvSpPr/>
            <p:nvPr/>
          </p:nvSpPr>
          <p:spPr>
            <a:xfrm>
              <a:off x="320708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89" name="pl289"/>
            <p:cNvSpPr/>
            <p:nvPr/>
          </p:nvSpPr>
          <p:spPr>
            <a:xfrm>
              <a:off x="338093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90" name="pl290"/>
            <p:cNvSpPr/>
            <p:nvPr/>
          </p:nvSpPr>
          <p:spPr>
            <a:xfrm>
              <a:off x="2164048" y="5739142"/>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291" name="pl291"/>
            <p:cNvSpPr/>
            <p:nvPr/>
          </p:nvSpPr>
          <p:spPr>
            <a:xfrm>
              <a:off x="2164048" y="5538865"/>
              <a:ext cx="1216881" cy="166897"/>
            </a:xfrm>
            <a:custGeom>
              <a:avLst/>
              <a:gdLst/>
              <a:ahLst/>
              <a:cxnLst/>
              <a:rect l="0" t="0" r="0" b="0"/>
              <a:pathLst>
                <a:path w="1216881" h="166897">
                  <a:moveTo>
                    <a:pt x="0" y="122391"/>
                  </a:moveTo>
                  <a:lnTo>
                    <a:pt x="173840" y="166897"/>
                  </a:lnTo>
                  <a:lnTo>
                    <a:pt x="347680" y="155770"/>
                  </a:lnTo>
                  <a:lnTo>
                    <a:pt x="521520" y="89011"/>
                  </a:lnTo>
                  <a:lnTo>
                    <a:pt x="695361" y="33379"/>
                  </a:lnTo>
                  <a:lnTo>
                    <a:pt x="869201" y="11126"/>
                  </a:lnTo>
                  <a:lnTo>
                    <a:pt x="1043041" y="22252"/>
                  </a:lnTo>
                  <a:lnTo>
                    <a:pt x="1216881" y="0"/>
                  </a:lnTo>
                </a:path>
              </a:pathLst>
            </a:custGeom>
            <a:ln w="40651" cap="flat">
              <a:solidFill>
                <a:srgbClr val="BEBEBE">
                  <a:alpha val="69803"/>
                </a:srgbClr>
              </a:solidFill>
              <a:prstDash val="solid"/>
              <a:round/>
            </a:ln>
          </p:spPr>
          <p:txBody>
            <a:bodyPr/>
            <a:lstStyle/>
            <a:p>
              <a:endParaRPr/>
            </a:p>
          </p:txBody>
        </p:sp>
        <p:sp>
          <p:nvSpPr>
            <p:cNvPr id="292" name="pl292"/>
            <p:cNvSpPr/>
            <p:nvPr/>
          </p:nvSpPr>
          <p:spPr>
            <a:xfrm>
              <a:off x="2164048" y="5538865"/>
              <a:ext cx="1216881" cy="166897"/>
            </a:xfrm>
            <a:custGeom>
              <a:avLst/>
              <a:gdLst/>
              <a:ahLst/>
              <a:cxnLst/>
              <a:rect l="0" t="0" r="0" b="0"/>
              <a:pathLst>
                <a:path w="1216881" h="166897">
                  <a:moveTo>
                    <a:pt x="0" y="122391"/>
                  </a:moveTo>
                  <a:lnTo>
                    <a:pt x="173840" y="166897"/>
                  </a:lnTo>
                  <a:lnTo>
                    <a:pt x="347680" y="155770"/>
                  </a:lnTo>
                  <a:lnTo>
                    <a:pt x="521520" y="89011"/>
                  </a:lnTo>
                  <a:lnTo>
                    <a:pt x="695361" y="33379"/>
                  </a:lnTo>
                  <a:lnTo>
                    <a:pt x="869201" y="11126"/>
                  </a:lnTo>
                  <a:lnTo>
                    <a:pt x="1043041" y="22252"/>
                  </a:lnTo>
                  <a:lnTo>
                    <a:pt x="1216881" y="0"/>
                  </a:lnTo>
                </a:path>
              </a:pathLst>
            </a:custGeom>
            <a:ln w="35231" cap="flat">
              <a:solidFill>
                <a:srgbClr val="BEBEBE">
                  <a:alpha val="69803"/>
                </a:srgbClr>
              </a:solidFill>
              <a:prstDash val="solid"/>
              <a:round/>
            </a:ln>
          </p:spPr>
          <p:txBody>
            <a:bodyPr/>
            <a:lstStyle/>
            <a:p>
              <a:endParaRPr/>
            </a:p>
          </p:txBody>
        </p:sp>
        <p:sp>
          <p:nvSpPr>
            <p:cNvPr id="293" name="pl293"/>
            <p:cNvSpPr/>
            <p:nvPr/>
          </p:nvSpPr>
          <p:spPr>
            <a:xfrm>
              <a:off x="2164048" y="5739142"/>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294" name="pl294"/>
            <p:cNvSpPr/>
            <p:nvPr/>
          </p:nvSpPr>
          <p:spPr>
            <a:xfrm>
              <a:off x="2164048" y="5538865"/>
              <a:ext cx="1216881" cy="166897"/>
            </a:xfrm>
            <a:custGeom>
              <a:avLst/>
              <a:gdLst/>
              <a:ahLst/>
              <a:cxnLst/>
              <a:rect l="0" t="0" r="0" b="0"/>
              <a:pathLst>
                <a:path w="1216881" h="166897">
                  <a:moveTo>
                    <a:pt x="0" y="122391"/>
                  </a:moveTo>
                  <a:lnTo>
                    <a:pt x="173840" y="166897"/>
                  </a:lnTo>
                  <a:lnTo>
                    <a:pt x="347680" y="155770"/>
                  </a:lnTo>
                  <a:lnTo>
                    <a:pt x="521520" y="89011"/>
                  </a:lnTo>
                  <a:lnTo>
                    <a:pt x="695361" y="33379"/>
                  </a:lnTo>
                  <a:lnTo>
                    <a:pt x="869201" y="11126"/>
                  </a:lnTo>
                  <a:lnTo>
                    <a:pt x="1043041" y="22252"/>
                  </a:lnTo>
                  <a:lnTo>
                    <a:pt x="1216881" y="0"/>
                  </a:lnTo>
                </a:path>
              </a:pathLst>
            </a:custGeom>
            <a:ln w="40651" cap="flat">
              <a:solidFill>
                <a:srgbClr val="000000">
                  <a:alpha val="100000"/>
                </a:srgbClr>
              </a:solidFill>
              <a:prstDash val="solid"/>
              <a:round/>
            </a:ln>
          </p:spPr>
          <p:txBody>
            <a:bodyPr/>
            <a:lstStyle/>
            <a:p>
              <a:endParaRPr/>
            </a:p>
          </p:txBody>
        </p:sp>
        <p:sp>
          <p:nvSpPr>
            <p:cNvPr id="295" name="pl295"/>
            <p:cNvSpPr/>
            <p:nvPr/>
          </p:nvSpPr>
          <p:spPr>
            <a:xfrm>
              <a:off x="2164048" y="5538865"/>
              <a:ext cx="1216881" cy="166897"/>
            </a:xfrm>
            <a:custGeom>
              <a:avLst/>
              <a:gdLst/>
              <a:ahLst/>
              <a:cxnLst/>
              <a:rect l="0" t="0" r="0" b="0"/>
              <a:pathLst>
                <a:path w="1216881" h="166897">
                  <a:moveTo>
                    <a:pt x="0" y="122391"/>
                  </a:moveTo>
                  <a:lnTo>
                    <a:pt x="173840" y="166897"/>
                  </a:lnTo>
                  <a:lnTo>
                    <a:pt x="347680" y="155770"/>
                  </a:lnTo>
                  <a:lnTo>
                    <a:pt x="521520" y="89011"/>
                  </a:lnTo>
                  <a:lnTo>
                    <a:pt x="695361" y="33379"/>
                  </a:lnTo>
                  <a:lnTo>
                    <a:pt x="869201" y="11126"/>
                  </a:lnTo>
                  <a:lnTo>
                    <a:pt x="1043041" y="22252"/>
                  </a:lnTo>
                  <a:lnTo>
                    <a:pt x="1216881" y="0"/>
                  </a:lnTo>
                </a:path>
              </a:pathLst>
            </a:custGeom>
            <a:ln w="35231" cap="flat">
              <a:solidFill>
                <a:srgbClr val="F26A21">
                  <a:alpha val="100000"/>
                </a:srgbClr>
              </a:solidFill>
              <a:prstDash val="solid"/>
              <a:round/>
            </a:ln>
          </p:spPr>
          <p:txBody>
            <a:bodyPr/>
            <a:lstStyle/>
            <a:p>
              <a:endParaRPr/>
            </a:p>
          </p:txBody>
        </p:sp>
        <p:sp>
          <p:nvSpPr>
            <p:cNvPr id="296" name="pl296"/>
            <p:cNvSpPr/>
            <p:nvPr/>
          </p:nvSpPr>
          <p:spPr>
            <a:xfrm>
              <a:off x="2103203" y="5772521"/>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297" name="tx297"/>
            <p:cNvSpPr/>
            <p:nvPr/>
          </p:nvSpPr>
          <p:spPr>
            <a:xfrm>
              <a:off x="2103758" y="54966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98" name="tx298"/>
            <p:cNvSpPr/>
            <p:nvPr/>
          </p:nvSpPr>
          <p:spPr>
            <a:xfrm>
              <a:off x="2307743" y="554116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99" name="tx299"/>
            <p:cNvSpPr/>
            <p:nvPr/>
          </p:nvSpPr>
          <p:spPr>
            <a:xfrm>
              <a:off x="2481583" y="553268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00" name="tx300"/>
            <p:cNvSpPr/>
            <p:nvPr/>
          </p:nvSpPr>
          <p:spPr>
            <a:xfrm>
              <a:off x="2625279" y="54632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01" name="tx301"/>
            <p:cNvSpPr/>
            <p:nvPr/>
          </p:nvSpPr>
          <p:spPr>
            <a:xfrm>
              <a:off x="2799119" y="54076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302" name="tx302"/>
            <p:cNvSpPr/>
            <p:nvPr/>
          </p:nvSpPr>
          <p:spPr>
            <a:xfrm>
              <a:off x="2972959" y="53853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303" name="tx303"/>
            <p:cNvSpPr/>
            <p:nvPr/>
          </p:nvSpPr>
          <p:spPr>
            <a:xfrm>
              <a:off x="3146800" y="53965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304" name="tx304"/>
            <p:cNvSpPr/>
            <p:nvPr/>
          </p:nvSpPr>
          <p:spPr>
            <a:xfrm>
              <a:off x="3320640" y="537559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305" name="rc305"/>
            <p:cNvSpPr/>
            <p:nvPr/>
          </p:nvSpPr>
          <p:spPr>
            <a:xfrm>
              <a:off x="3511363" y="875080"/>
              <a:ext cx="1338570" cy="758825"/>
            </a:xfrm>
            <a:prstGeom prst="rect">
              <a:avLst/>
            </a:prstGeom>
            <a:solidFill>
              <a:srgbClr val="EBEBEB">
                <a:alpha val="100000"/>
              </a:srgbClr>
            </a:solidFill>
          </p:spPr>
          <p:txBody>
            <a:bodyPr/>
            <a:lstStyle/>
            <a:p>
              <a:endParaRPr/>
            </a:p>
          </p:txBody>
        </p:sp>
        <p:sp>
          <p:nvSpPr>
            <p:cNvPr id="306" name="pl306"/>
            <p:cNvSpPr/>
            <p:nvPr/>
          </p:nvSpPr>
          <p:spPr>
            <a:xfrm>
              <a:off x="3511363" y="1460332"/>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307" name="pl307"/>
            <p:cNvSpPr/>
            <p:nvPr/>
          </p:nvSpPr>
          <p:spPr>
            <a:xfrm>
              <a:off x="3511363" y="1182170"/>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308" name="pl308"/>
            <p:cNvSpPr/>
            <p:nvPr/>
          </p:nvSpPr>
          <p:spPr>
            <a:xfrm>
              <a:off x="3511363" y="904009"/>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309" name="pl309"/>
            <p:cNvSpPr/>
            <p:nvPr/>
          </p:nvSpPr>
          <p:spPr>
            <a:xfrm>
              <a:off x="3511363" y="1599413"/>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310" name="pl310"/>
            <p:cNvSpPr/>
            <p:nvPr/>
          </p:nvSpPr>
          <p:spPr>
            <a:xfrm>
              <a:off x="3511363" y="1321251"/>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311" name="pl311"/>
            <p:cNvSpPr/>
            <p:nvPr/>
          </p:nvSpPr>
          <p:spPr>
            <a:xfrm>
              <a:off x="3511363" y="1043090"/>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312" name="pl312"/>
            <p:cNvSpPr/>
            <p:nvPr/>
          </p:nvSpPr>
          <p:spPr>
            <a:xfrm>
              <a:off x="357220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3" name="pl313"/>
            <p:cNvSpPr/>
            <p:nvPr/>
          </p:nvSpPr>
          <p:spPr>
            <a:xfrm>
              <a:off x="374604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4" name="pl314"/>
            <p:cNvSpPr/>
            <p:nvPr/>
          </p:nvSpPr>
          <p:spPr>
            <a:xfrm>
              <a:off x="391988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5" name="pl315"/>
            <p:cNvSpPr/>
            <p:nvPr/>
          </p:nvSpPr>
          <p:spPr>
            <a:xfrm>
              <a:off x="409372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6" name="pl316"/>
            <p:cNvSpPr/>
            <p:nvPr/>
          </p:nvSpPr>
          <p:spPr>
            <a:xfrm>
              <a:off x="426756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7" name="pl317"/>
            <p:cNvSpPr/>
            <p:nvPr/>
          </p:nvSpPr>
          <p:spPr>
            <a:xfrm>
              <a:off x="444140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8" name="pl318"/>
            <p:cNvSpPr/>
            <p:nvPr/>
          </p:nvSpPr>
          <p:spPr>
            <a:xfrm>
              <a:off x="461524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9" name="pl319"/>
            <p:cNvSpPr/>
            <p:nvPr/>
          </p:nvSpPr>
          <p:spPr>
            <a:xfrm>
              <a:off x="478908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20" name="pl320"/>
            <p:cNvSpPr/>
            <p:nvPr/>
          </p:nvSpPr>
          <p:spPr>
            <a:xfrm>
              <a:off x="3572207" y="1566034"/>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321" name="pl321"/>
            <p:cNvSpPr/>
            <p:nvPr/>
          </p:nvSpPr>
          <p:spPr>
            <a:xfrm>
              <a:off x="3572207" y="1588287"/>
              <a:ext cx="1216881" cy="11126"/>
            </a:xfrm>
            <a:custGeom>
              <a:avLst/>
              <a:gdLst/>
              <a:ahLst/>
              <a:cxnLst/>
              <a:rect l="0" t="0" r="0" b="0"/>
              <a:pathLst>
                <a:path w="1216881" h="11126">
                  <a:moveTo>
                    <a:pt x="0" y="11126"/>
                  </a:moveTo>
                  <a:lnTo>
                    <a:pt x="173840" y="11126"/>
                  </a:lnTo>
                  <a:lnTo>
                    <a:pt x="347680" y="11126"/>
                  </a:lnTo>
                  <a:lnTo>
                    <a:pt x="521520" y="11126"/>
                  </a:lnTo>
                  <a:lnTo>
                    <a:pt x="695361" y="11126"/>
                  </a:lnTo>
                  <a:lnTo>
                    <a:pt x="869201" y="0"/>
                  </a:lnTo>
                  <a:lnTo>
                    <a:pt x="1043041" y="11126"/>
                  </a:lnTo>
                  <a:lnTo>
                    <a:pt x="1216881" y="11126"/>
                  </a:lnTo>
                </a:path>
              </a:pathLst>
            </a:custGeom>
            <a:ln w="40651" cap="flat">
              <a:solidFill>
                <a:srgbClr val="BEBEBE">
                  <a:alpha val="69803"/>
                </a:srgbClr>
              </a:solidFill>
              <a:prstDash val="solid"/>
              <a:round/>
            </a:ln>
          </p:spPr>
          <p:txBody>
            <a:bodyPr/>
            <a:lstStyle/>
            <a:p>
              <a:endParaRPr/>
            </a:p>
          </p:txBody>
        </p:sp>
        <p:sp>
          <p:nvSpPr>
            <p:cNvPr id="322" name="pl322"/>
            <p:cNvSpPr/>
            <p:nvPr/>
          </p:nvSpPr>
          <p:spPr>
            <a:xfrm>
              <a:off x="3572207" y="1588287"/>
              <a:ext cx="1216881" cy="11126"/>
            </a:xfrm>
            <a:custGeom>
              <a:avLst/>
              <a:gdLst/>
              <a:ahLst/>
              <a:cxnLst/>
              <a:rect l="0" t="0" r="0" b="0"/>
              <a:pathLst>
                <a:path w="1216881" h="11126">
                  <a:moveTo>
                    <a:pt x="0" y="11126"/>
                  </a:moveTo>
                  <a:lnTo>
                    <a:pt x="173840" y="11126"/>
                  </a:lnTo>
                  <a:lnTo>
                    <a:pt x="347680" y="11126"/>
                  </a:lnTo>
                  <a:lnTo>
                    <a:pt x="521520" y="11126"/>
                  </a:lnTo>
                  <a:lnTo>
                    <a:pt x="695361" y="11126"/>
                  </a:lnTo>
                  <a:lnTo>
                    <a:pt x="869201" y="0"/>
                  </a:lnTo>
                  <a:lnTo>
                    <a:pt x="1043041" y="11126"/>
                  </a:lnTo>
                  <a:lnTo>
                    <a:pt x="1216881" y="11126"/>
                  </a:lnTo>
                </a:path>
              </a:pathLst>
            </a:custGeom>
            <a:ln w="35231" cap="flat">
              <a:solidFill>
                <a:srgbClr val="BEBEBE">
                  <a:alpha val="69803"/>
                </a:srgbClr>
              </a:solidFill>
              <a:prstDash val="solid"/>
              <a:round/>
            </a:ln>
          </p:spPr>
          <p:txBody>
            <a:bodyPr/>
            <a:lstStyle/>
            <a:p>
              <a:endParaRPr/>
            </a:p>
          </p:txBody>
        </p:sp>
        <p:sp>
          <p:nvSpPr>
            <p:cNvPr id="323" name="pl323"/>
            <p:cNvSpPr/>
            <p:nvPr/>
          </p:nvSpPr>
          <p:spPr>
            <a:xfrm>
              <a:off x="3572207" y="1566034"/>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324" name="pl324"/>
            <p:cNvSpPr/>
            <p:nvPr/>
          </p:nvSpPr>
          <p:spPr>
            <a:xfrm>
              <a:off x="3572207" y="1588287"/>
              <a:ext cx="1216881" cy="11126"/>
            </a:xfrm>
            <a:custGeom>
              <a:avLst/>
              <a:gdLst/>
              <a:ahLst/>
              <a:cxnLst/>
              <a:rect l="0" t="0" r="0" b="0"/>
              <a:pathLst>
                <a:path w="1216881" h="11126">
                  <a:moveTo>
                    <a:pt x="0" y="11126"/>
                  </a:moveTo>
                  <a:lnTo>
                    <a:pt x="173840" y="11126"/>
                  </a:lnTo>
                  <a:lnTo>
                    <a:pt x="347680" y="11126"/>
                  </a:lnTo>
                  <a:lnTo>
                    <a:pt x="521520" y="11126"/>
                  </a:lnTo>
                  <a:lnTo>
                    <a:pt x="695361" y="11126"/>
                  </a:lnTo>
                  <a:lnTo>
                    <a:pt x="869201" y="0"/>
                  </a:lnTo>
                  <a:lnTo>
                    <a:pt x="1043041" y="11126"/>
                  </a:lnTo>
                  <a:lnTo>
                    <a:pt x="1216881" y="11126"/>
                  </a:lnTo>
                </a:path>
              </a:pathLst>
            </a:custGeom>
            <a:ln w="40651" cap="flat">
              <a:solidFill>
                <a:srgbClr val="000000">
                  <a:alpha val="100000"/>
                </a:srgbClr>
              </a:solidFill>
              <a:prstDash val="solid"/>
              <a:round/>
            </a:ln>
          </p:spPr>
          <p:txBody>
            <a:bodyPr/>
            <a:lstStyle/>
            <a:p>
              <a:endParaRPr/>
            </a:p>
          </p:txBody>
        </p:sp>
        <p:sp>
          <p:nvSpPr>
            <p:cNvPr id="325" name="pl325"/>
            <p:cNvSpPr/>
            <p:nvPr/>
          </p:nvSpPr>
          <p:spPr>
            <a:xfrm>
              <a:off x="3572207" y="1588287"/>
              <a:ext cx="1216881" cy="11126"/>
            </a:xfrm>
            <a:custGeom>
              <a:avLst/>
              <a:gdLst/>
              <a:ahLst/>
              <a:cxnLst/>
              <a:rect l="0" t="0" r="0" b="0"/>
              <a:pathLst>
                <a:path w="1216881" h="11126">
                  <a:moveTo>
                    <a:pt x="0" y="11126"/>
                  </a:moveTo>
                  <a:lnTo>
                    <a:pt x="173840" y="11126"/>
                  </a:lnTo>
                  <a:lnTo>
                    <a:pt x="347680" y="11126"/>
                  </a:lnTo>
                  <a:lnTo>
                    <a:pt x="521520" y="11126"/>
                  </a:lnTo>
                  <a:lnTo>
                    <a:pt x="695361" y="11126"/>
                  </a:lnTo>
                  <a:lnTo>
                    <a:pt x="869201" y="0"/>
                  </a:lnTo>
                  <a:lnTo>
                    <a:pt x="1043041" y="11126"/>
                  </a:lnTo>
                  <a:lnTo>
                    <a:pt x="1216881" y="11126"/>
                  </a:lnTo>
                </a:path>
              </a:pathLst>
            </a:custGeom>
            <a:ln w="35231" cap="flat">
              <a:solidFill>
                <a:srgbClr val="F26A21">
                  <a:alpha val="100000"/>
                </a:srgbClr>
              </a:solidFill>
              <a:prstDash val="solid"/>
              <a:round/>
            </a:ln>
          </p:spPr>
          <p:txBody>
            <a:bodyPr/>
            <a:lstStyle/>
            <a:p>
              <a:endParaRPr/>
            </a:p>
          </p:txBody>
        </p:sp>
        <p:sp>
          <p:nvSpPr>
            <p:cNvPr id="326" name="pl326"/>
            <p:cNvSpPr/>
            <p:nvPr/>
          </p:nvSpPr>
          <p:spPr>
            <a:xfrm>
              <a:off x="3511363" y="1599413"/>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327" name="tx327"/>
            <p:cNvSpPr/>
            <p:nvPr/>
          </p:nvSpPr>
          <p:spPr>
            <a:xfrm>
              <a:off x="3542062"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8" name="tx328"/>
            <p:cNvSpPr/>
            <p:nvPr/>
          </p:nvSpPr>
          <p:spPr>
            <a:xfrm>
              <a:off x="3715902"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9" name="tx329"/>
            <p:cNvSpPr/>
            <p:nvPr/>
          </p:nvSpPr>
          <p:spPr>
            <a:xfrm>
              <a:off x="3889742"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0" name="tx330"/>
            <p:cNvSpPr/>
            <p:nvPr/>
          </p:nvSpPr>
          <p:spPr>
            <a:xfrm>
              <a:off x="4063583"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1" name="tx331"/>
            <p:cNvSpPr/>
            <p:nvPr/>
          </p:nvSpPr>
          <p:spPr>
            <a:xfrm>
              <a:off x="4237423"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2" name="tx332"/>
            <p:cNvSpPr/>
            <p:nvPr/>
          </p:nvSpPr>
          <p:spPr>
            <a:xfrm>
              <a:off x="4411263" y="142501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33" name="tx333"/>
            <p:cNvSpPr/>
            <p:nvPr/>
          </p:nvSpPr>
          <p:spPr>
            <a:xfrm>
              <a:off x="4585104"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4" name="tx334"/>
            <p:cNvSpPr/>
            <p:nvPr/>
          </p:nvSpPr>
          <p:spPr>
            <a:xfrm>
              <a:off x="4758944"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5" name="rc335"/>
            <p:cNvSpPr/>
            <p:nvPr/>
          </p:nvSpPr>
          <p:spPr>
            <a:xfrm>
              <a:off x="3511363" y="1918357"/>
              <a:ext cx="1338570" cy="758825"/>
            </a:xfrm>
            <a:prstGeom prst="rect">
              <a:avLst/>
            </a:prstGeom>
            <a:solidFill>
              <a:srgbClr val="EBEBEB">
                <a:alpha val="100000"/>
              </a:srgbClr>
            </a:solidFill>
          </p:spPr>
          <p:txBody>
            <a:bodyPr/>
            <a:lstStyle/>
            <a:p>
              <a:endParaRPr/>
            </a:p>
          </p:txBody>
        </p:sp>
        <p:sp>
          <p:nvSpPr>
            <p:cNvPr id="336" name="pl336"/>
            <p:cNvSpPr/>
            <p:nvPr/>
          </p:nvSpPr>
          <p:spPr>
            <a:xfrm>
              <a:off x="3511363" y="2503609"/>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337" name="pl337"/>
            <p:cNvSpPr/>
            <p:nvPr/>
          </p:nvSpPr>
          <p:spPr>
            <a:xfrm>
              <a:off x="3511363" y="2225447"/>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338" name="pl338"/>
            <p:cNvSpPr/>
            <p:nvPr/>
          </p:nvSpPr>
          <p:spPr>
            <a:xfrm>
              <a:off x="3511363" y="1947286"/>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339" name="pl339"/>
            <p:cNvSpPr/>
            <p:nvPr/>
          </p:nvSpPr>
          <p:spPr>
            <a:xfrm>
              <a:off x="3511363" y="2642690"/>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340" name="pl340"/>
            <p:cNvSpPr/>
            <p:nvPr/>
          </p:nvSpPr>
          <p:spPr>
            <a:xfrm>
              <a:off x="3511363" y="2364528"/>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341" name="pl341"/>
            <p:cNvSpPr/>
            <p:nvPr/>
          </p:nvSpPr>
          <p:spPr>
            <a:xfrm>
              <a:off x="3511363" y="2086366"/>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342" name="pl342"/>
            <p:cNvSpPr/>
            <p:nvPr/>
          </p:nvSpPr>
          <p:spPr>
            <a:xfrm>
              <a:off x="357220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3" name="pl343"/>
            <p:cNvSpPr/>
            <p:nvPr/>
          </p:nvSpPr>
          <p:spPr>
            <a:xfrm>
              <a:off x="374604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4" name="pl344"/>
            <p:cNvSpPr/>
            <p:nvPr/>
          </p:nvSpPr>
          <p:spPr>
            <a:xfrm>
              <a:off x="391988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5" name="pl345"/>
            <p:cNvSpPr/>
            <p:nvPr/>
          </p:nvSpPr>
          <p:spPr>
            <a:xfrm>
              <a:off x="409372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6" name="pl346"/>
            <p:cNvSpPr/>
            <p:nvPr/>
          </p:nvSpPr>
          <p:spPr>
            <a:xfrm>
              <a:off x="426756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7" name="pl347"/>
            <p:cNvSpPr/>
            <p:nvPr/>
          </p:nvSpPr>
          <p:spPr>
            <a:xfrm>
              <a:off x="444140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8" name="pl348"/>
            <p:cNvSpPr/>
            <p:nvPr/>
          </p:nvSpPr>
          <p:spPr>
            <a:xfrm>
              <a:off x="461524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9" name="pl349"/>
            <p:cNvSpPr/>
            <p:nvPr/>
          </p:nvSpPr>
          <p:spPr>
            <a:xfrm>
              <a:off x="478908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50" name="pl350"/>
            <p:cNvSpPr/>
            <p:nvPr/>
          </p:nvSpPr>
          <p:spPr>
            <a:xfrm>
              <a:off x="3572207" y="2609311"/>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351" name="pl351"/>
            <p:cNvSpPr/>
            <p:nvPr/>
          </p:nvSpPr>
          <p:spPr>
            <a:xfrm>
              <a:off x="3572207" y="2509172"/>
              <a:ext cx="1216881" cy="100138"/>
            </a:xfrm>
            <a:custGeom>
              <a:avLst/>
              <a:gdLst/>
              <a:ahLst/>
              <a:cxnLst/>
              <a:rect l="0" t="0" r="0" b="0"/>
              <a:pathLst>
                <a:path w="1216881" h="100138">
                  <a:moveTo>
                    <a:pt x="0" y="77885"/>
                  </a:moveTo>
                  <a:lnTo>
                    <a:pt x="173840" y="66758"/>
                  </a:lnTo>
                  <a:lnTo>
                    <a:pt x="347680" y="33379"/>
                  </a:lnTo>
                  <a:lnTo>
                    <a:pt x="521520" y="44505"/>
                  </a:lnTo>
                  <a:lnTo>
                    <a:pt x="695361" y="89011"/>
                  </a:lnTo>
                  <a:lnTo>
                    <a:pt x="869201" y="100138"/>
                  </a:lnTo>
                  <a:lnTo>
                    <a:pt x="1043041" y="0"/>
                  </a:lnTo>
                  <a:lnTo>
                    <a:pt x="1216881" y="33379"/>
                  </a:lnTo>
                </a:path>
              </a:pathLst>
            </a:custGeom>
            <a:ln w="40651" cap="flat">
              <a:solidFill>
                <a:srgbClr val="BEBEBE">
                  <a:alpha val="69803"/>
                </a:srgbClr>
              </a:solidFill>
              <a:prstDash val="solid"/>
              <a:round/>
            </a:ln>
          </p:spPr>
          <p:txBody>
            <a:bodyPr/>
            <a:lstStyle/>
            <a:p>
              <a:endParaRPr/>
            </a:p>
          </p:txBody>
        </p:sp>
        <p:sp>
          <p:nvSpPr>
            <p:cNvPr id="352" name="pl352"/>
            <p:cNvSpPr/>
            <p:nvPr/>
          </p:nvSpPr>
          <p:spPr>
            <a:xfrm>
              <a:off x="3572207" y="2509172"/>
              <a:ext cx="1216881" cy="100138"/>
            </a:xfrm>
            <a:custGeom>
              <a:avLst/>
              <a:gdLst/>
              <a:ahLst/>
              <a:cxnLst/>
              <a:rect l="0" t="0" r="0" b="0"/>
              <a:pathLst>
                <a:path w="1216881" h="100138">
                  <a:moveTo>
                    <a:pt x="0" y="77885"/>
                  </a:moveTo>
                  <a:lnTo>
                    <a:pt x="173840" y="66758"/>
                  </a:lnTo>
                  <a:lnTo>
                    <a:pt x="347680" y="33379"/>
                  </a:lnTo>
                  <a:lnTo>
                    <a:pt x="521520" y="44505"/>
                  </a:lnTo>
                  <a:lnTo>
                    <a:pt x="695361" y="89011"/>
                  </a:lnTo>
                  <a:lnTo>
                    <a:pt x="869201" y="100138"/>
                  </a:lnTo>
                  <a:lnTo>
                    <a:pt x="1043041" y="0"/>
                  </a:lnTo>
                  <a:lnTo>
                    <a:pt x="1216881" y="33379"/>
                  </a:lnTo>
                </a:path>
              </a:pathLst>
            </a:custGeom>
            <a:ln w="35231" cap="flat">
              <a:solidFill>
                <a:srgbClr val="BEBEBE">
                  <a:alpha val="69803"/>
                </a:srgbClr>
              </a:solidFill>
              <a:prstDash val="solid"/>
              <a:round/>
            </a:ln>
          </p:spPr>
          <p:txBody>
            <a:bodyPr/>
            <a:lstStyle/>
            <a:p>
              <a:endParaRPr/>
            </a:p>
          </p:txBody>
        </p:sp>
        <p:sp>
          <p:nvSpPr>
            <p:cNvPr id="353" name="pl353"/>
            <p:cNvSpPr/>
            <p:nvPr/>
          </p:nvSpPr>
          <p:spPr>
            <a:xfrm>
              <a:off x="3572207" y="2609311"/>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354" name="pl354"/>
            <p:cNvSpPr/>
            <p:nvPr/>
          </p:nvSpPr>
          <p:spPr>
            <a:xfrm>
              <a:off x="3572207" y="2509172"/>
              <a:ext cx="1216881" cy="100138"/>
            </a:xfrm>
            <a:custGeom>
              <a:avLst/>
              <a:gdLst/>
              <a:ahLst/>
              <a:cxnLst/>
              <a:rect l="0" t="0" r="0" b="0"/>
              <a:pathLst>
                <a:path w="1216881" h="100138">
                  <a:moveTo>
                    <a:pt x="0" y="77885"/>
                  </a:moveTo>
                  <a:lnTo>
                    <a:pt x="173840" y="66758"/>
                  </a:lnTo>
                  <a:lnTo>
                    <a:pt x="347680" y="33379"/>
                  </a:lnTo>
                  <a:lnTo>
                    <a:pt x="521520" y="44505"/>
                  </a:lnTo>
                  <a:lnTo>
                    <a:pt x="695361" y="89011"/>
                  </a:lnTo>
                  <a:lnTo>
                    <a:pt x="869201" y="100138"/>
                  </a:lnTo>
                  <a:lnTo>
                    <a:pt x="1043041" y="0"/>
                  </a:lnTo>
                  <a:lnTo>
                    <a:pt x="1216881" y="33379"/>
                  </a:lnTo>
                </a:path>
              </a:pathLst>
            </a:custGeom>
            <a:ln w="40651" cap="flat">
              <a:solidFill>
                <a:srgbClr val="000000">
                  <a:alpha val="100000"/>
                </a:srgbClr>
              </a:solidFill>
              <a:prstDash val="solid"/>
              <a:round/>
            </a:ln>
          </p:spPr>
          <p:txBody>
            <a:bodyPr/>
            <a:lstStyle/>
            <a:p>
              <a:endParaRPr/>
            </a:p>
          </p:txBody>
        </p:sp>
        <p:sp>
          <p:nvSpPr>
            <p:cNvPr id="355" name="pl355"/>
            <p:cNvSpPr/>
            <p:nvPr/>
          </p:nvSpPr>
          <p:spPr>
            <a:xfrm>
              <a:off x="3572207" y="2509172"/>
              <a:ext cx="1216881" cy="100138"/>
            </a:xfrm>
            <a:custGeom>
              <a:avLst/>
              <a:gdLst/>
              <a:ahLst/>
              <a:cxnLst/>
              <a:rect l="0" t="0" r="0" b="0"/>
              <a:pathLst>
                <a:path w="1216881" h="100138">
                  <a:moveTo>
                    <a:pt x="0" y="77885"/>
                  </a:moveTo>
                  <a:lnTo>
                    <a:pt x="173840" y="66758"/>
                  </a:lnTo>
                  <a:lnTo>
                    <a:pt x="347680" y="33379"/>
                  </a:lnTo>
                  <a:lnTo>
                    <a:pt x="521520" y="44505"/>
                  </a:lnTo>
                  <a:lnTo>
                    <a:pt x="695361" y="89011"/>
                  </a:lnTo>
                  <a:lnTo>
                    <a:pt x="869201" y="100138"/>
                  </a:lnTo>
                  <a:lnTo>
                    <a:pt x="1043041" y="0"/>
                  </a:lnTo>
                  <a:lnTo>
                    <a:pt x="1216881" y="33379"/>
                  </a:lnTo>
                </a:path>
              </a:pathLst>
            </a:custGeom>
            <a:ln w="35231" cap="flat">
              <a:solidFill>
                <a:srgbClr val="F26A21">
                  <a:alpha val="100000"/>
                </a:srgbClr>
              </a:solidFill>
              <a:prstDash val="solid"/>
              <a:round/>
            </a:ln>
          </p:spPr>
          <p:txBody>
            <a:bodyPr/>
            <a:lstStyle/>
            <a:p>
              <a:endParaRPr/>
            </a:p>
          </p:txBody>
        </p:sp>
        <p:sp>
          <p:nvSpPr>
            <p:cNvPr id="356" name="pl356"/>
            <p:cNvSpPr/>
            <p:nvPr/>
          </p:nvSpPr>
          <p:spPr>
            <a:xfrm>
              <a:off x="3511363" y="2642690"/>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357" name="tx357"/>
            <p:cNvSpPr/>
            <p:nvPr/>
          </p:nvSpPr>
          <p:spPr>
            <a:xfrm>
              <a:off x="3542062" y="242383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58" name="tx358"/>
            <p:cNvSpPr/>
            <p:nvPr/>
          </p:nvSpPr>
          <p:spPr>
            <a:xfrm>
              <a:off x="3715902" y="241133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59" name="tx359"/>
            <p:cNvSpPr/>
            <p:nvPr/>
          </p:nvSpPr>
          <p:spPr>
            <a:xfrm>
              <a:off x="3889742" y="23779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60" name="tx360"/>
            <p:cNvSpPr/>
            <p:nvPr/>
          </p:nvSpPr>
          <p:spPr>
            <a:xfrm>
              <a:off x="4063583" y="238908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61" name="tx361"/>
            <p:cNvSpPr/>
            <p:nvPr/>
          </p:nvSpPr>
          <p:spPr>
            <a:xfrm>
              <a:off x="4237423" y="243522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62" name="tx362"/>
            <p:cNvSpPr/>
            <p:nvPr/>
          </p:nvSpPr>
          <p:spPr>
            <a:xfrm>
              <a:off x="4411263" y="244466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63" name="tx363"/>
            <p:cNvSpPr/>
            <p:nvPr/>
          </p:nvSpPr>
          <p:spPr>
            <a:xfrm>
              <a:off x="4554959" y="23458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364" name="tx364"/>
            <p:cNvSpPr/>
            <p:nvPr/>
          </p:nvSpPr>
          <p:spPr>
            <a:xfrm>
              <a:off x="4758944" y="23779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65" name="rc365"/>
            <p:cNvSpPr/>
            <p:nvPr/>
          </p:nvSpPr>
          <p:spPr>
            <a:xfrm>
              <a:off x="3511363" y="2961634"/>
              <a:ext cx="1338570" cy="758825"/>
            </a:xfrm>
            <a:prstGeom prst="rect">
              <a:avLst/>
            </a:prstGeom>
            <a:solidFill>
              <a:srgbClr val="EBEBEB">
                <a:alpha val="100000"/>
              </a:srgbClr>
            </a:solidFill>
          </p:spPr>
          <p:txBody>
            <a:bodyPr/>
            <a:lstStyle/>
            <a:p>
              <a:endParaRPr/>
            </a:p>
          </p:txBody>
        </p:sp>
        <p:sp>
          <p:nvSpPr>
            <p:cNvPr id="366" name="pl366"/>
            <p:cNvSpPr/>
            <p:nvPr/>
          </p:nvSpPr>
          <p:spPr>
            <a:xfrm>
              <a:off x="3511363" y="3546886"/>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367" name="pl367"/>
            <p:cNvSpPr/>
            <p:nvPr/>
          </p:nvSpPr>
          <p:spPr>
            <a:xfrm>
              <a:off x="3511363" y="3268724"/>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368" name="pl368"/>
            <p:cNvSpPr/>
            <p:nvPr/>
          </p:nvSpPr>
          <p:spPr>
            <a:xfrm>
              <a:off x="3511363" y="2990562"/>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369" name="pl369"/>
            <p:cNvSpPr/>
            <p:nvPr/>
          </p:nvSpPr>
          <p:spPr>
            <a:xfrm>
              <a:off x="3511363" y="3685967"/>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370" name="pl370"/>
            <p:cNvSpPr/>
            <p:nvPr/>
          </p:nvSpPr>
          <p:spPr>
            <a:xfrm>
              <a:off x="3511363" y="3407805"/>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371" name="pl371"/>
            <p:cNvSpPr/>
            <p:nvPr/>
          </p:nvSpPr>
          <p:spPr>
            <a:xfrm>
              <a:off x="3511363" y="3129643"/>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372" name="pl372"/>
            <p:cNvSpPr/>
            <p:nvPr/>
          </p:nvSpPr>
          <p:spPr>
            <a:xfrm>
              <a:off x="357220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374604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391988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5" name="pl375"/>
            <p:cNvSpPr/>
            <p:nvPr/>
          </p:nvSpPr>
          <p:spPr>
            <a:xfrm>
              <a:off x="409372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6" name="pl376"/>
            <p:cNvSpPr/>
            <p:nvPr/>
          </p:nvSpPr>
          <p:spPr>
            <a:xfrm>
              <a:off x="426756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7" name="pl377"/>
            <p:cNvSpPr/>
            <p:nvPr/>
          </p:nvSpPr>
          <p:spPr>
            <a:xfrm>
              <a:off x="444140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8" name="pl378"/>
            <p:cNvSpPr/>
            <p:nvPr/>
          </p:nvSpPr>
          <p:spPr>
            <a:xfrm>
              <a:off x="461524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9" name="pl379"/>
            <p:cNvSpPr/>
            <p:nvPr/>
          </p:nvSpPr>
          <p:spPr>
            <a:xfrm>
              <a:off x="478908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80" name="pl380"/>
            <p:cNvSpPr/>
            <p:nvPr/>
          </p:nvSpPr>
          <p:spPr>
            <a:xfrm>
              <a:off x="3572207" y="3652588"/>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381" name="pl381"/>
            <p:cNvSpPr/>
            <p:nvPr/>
          </p:nvSpPr>
          <p:spPr>
            <a:xfrm>
              <a:off x="3572207" y="3341046"/>
              <a:ext cx="1216881" cy="344920"/>
            </a:xfrm>
            <a:custGeom>
              <a:avLst/>
              <a:gdLst/>
              <a:ahLst/>
              <a:cxnLst/>
              <a:rect l="0" t="0" r="0" b="0"/>
              <a:pathLst>
                <a:path w="1216881" h="344920">
                  <a:moveTo>
                    <a:pt x="0" y="244782"/>
                  </a:moveTo>
                  <a:lnTo>
                    <a:pt x="173840" y="311541"/>
                  </a:lnTo>
                  <a:lnTo>
                    <a:pt x="347680" y="300414"/>
                  </a:lnTo>
                  <a:lnTo>
                    <a:pt x="521520" y="333794"/>
                  </a:lnTo>
                  <a:lnTo>
                    <a:pt x="695361" y="344920"/>
                  </a:lnTo>
                  <a:lnTo>
                    <a:pt x="869201" y="200276"/>
                  </a:lnTo>
                  <a:lnTo>
                    <a:pt x="1043041" y="44505"/>
                  </a:lnTo>
                  <a:lnTo>
                    <a:pt x="1216881" y="0"/>
                  </a:lnTo>
                </a:path>
              </a:pathLst>
            </a:custGeom>
            <a:ln w="40651" cap="flat">
              <a:solidFill>
                <a:srgbClr val="BEBEBE">
                  <a:alpha val="69803"/>
                </a:srgbClr>
              </a:solidFill>
              <a:prstDash val="solid"/>
              <a:round/>
            </a:ln>
          </p:spPr>
          <p:txBody>
            <a:bodyPr/>
            <a:lstStyle/>
            <a:p>
              <a:endParaRPr/>
            </a:p>
          </p:txBody>
        </p:sp>
        <p:sp>
          <p:nvSpPr>
            <p:cNvPr id="382" name="pl382"/>
            <p:cNvSpPr/>
            <p:nvPr/>
          </p:nvSpPr>
          <p:spPr>
            <a:xfrm>
              <a:off x="3572207" y="3341046"/>
              <a:ext cx="1216881" cy="344920"/>
            </a:xfrm>
            <a:custGeom>
              <a:avLst/>
              <a:gdLst/>
              <a:ahLst/>
              <a:cxnLst/>
              <a:rect l="0" t="0" r="0" b="0"/>
              <a:pathLst>
                <a:path w="1216881" h="344920">
                  <a:moveTo>
                    <a:pt x="0" y="244782"/>
                  </a:moveTo>
                  <a:lnTo>
                    <a:pt x="173840" y="311541"/>
                  </a:lnTo>
                  <a:lnTo>
                    <a:pt x="347680" y="300414"/>
                  </a:lnTo>
                  <a:lnTo>
                    <a:pt x="521520" y="333794"/>
                  </a:lnTo>
                  <a:lnTo>
                    <a:pt x="695361" y="344920"/>
                  </a:lnTo>
                  <a:lnTo>
                    <a:pt x="869201" y="200276"/>
                  </a:lnTo>
                  <a:lnTo>
                    <a:pt x="1043041" y="44505"/>
                  </a:lnTo>
                  <a:lnTo>
                    <a:pt x="1216881" y="0"/>
                  </a:lnTo>
                </a:path>
              </a:pathLst>
            </a:custGeom>
            <a:ln w="35231" cap="flat">
              <a:solidFill>
                <a:srgbClr val="BEBEBE">
                  <a:alpha val="69803"/>
                </a:srgbClr>
              </a:solidFill>
              <a:prstDash val="solid"/>
              <a:round/>
            </a:ln>
          </p:spPr>
          <p:txBody>
            <a:bodyPr/>
            <a:lstStyle/>
            <a:p>
              <a:endParaRPr/>
            </a:p>
          </p:txBody>
        </p:sp>
        <p:sp>
          <p:nvSpPr>
            <p:cNvPr id="383" name="pl383"/>
            <p:cNvSpPr/>
            <p:nvPr/>
          </p:nvSpPr>
          <p:spPr>
            <a:xfrm>
              <a:off x="3572207" y="3652588"/>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384" name="pl384"/>
            <p:cNvSpPr/>
            <p:nvPr/>
          </p:nvSpPr>
          <p:spPr>
            <a:xfrm>
              <a:off x="3572207" y="3341046"/>
              <a:ext cx="1216881" cy="344920"/>
            </a:xfrm>
            <a:custGeom>
              <a:avLst/>
              <a:gdLst/>
              <a:ahLst/>
              <a:cxnLst/>
              <a:rect l="0" t="0" r="0" b="0"/>
              <a:pathLst>
                <a:path w="1216881" h="344920">
                  <a:moveTo>
                    <a:pt x="0" y="244782"/>
                  </a:moveTo>
                  <a:lnTo>
                    <a:pt x="173840" y="311541"/>
                  </a:lnTo>
                  <a:lnTo>
                    <a:pt x="347680" y="300414"/>
                  </a:lnTo>
                  <a:lnTo>
                    <a:pt x="521520" y="333794"/>
                  </a:lnTo>
                  <a:lnTo>
                    <a:pt x="695361" y="344920"/>
                  </a:lnTo>
                  <a:lnTo>
                    <a:pt x="869201" y="200276"/>
                  </a:lnTo>
                  <a:lnTo>
                    <a:pt x="1043041" y="44505"/>
                  </a:lnTo>
                  <a:lnTo>
                    <a:pt x="1216881" y="0"/>
                  </a:lnTo>
                </a:path>
              </a:pathLst>
            </a:custGeom>
            <a:ln w="40651" cap="flat">
              <a:solidFill>
                <a:srgbClr val="000000">
                  <a:alpha val="100000"/>
                </a:srgbClr>
              </a:solidFill>
              <a:prstDash val="solid"/>
              <a:round/>
            </a:ln>
          </p:spPr>
          <p:txBody>
            <a:bodyPr/>
            <a:lstStyle/>
            <a:p>
              <a:endParaRPr/>
            </a:p>
          </p:txBody>
        </p:sp>
        <p:sp>
          <p:nvSpPr>
            <p:cNvPr id="385" name="pl385"/>
            <p:cNvSpPr/>
            <p:nvPr/>
          </p:nvSpPr>
          <p:spPr>
            <a:xfrm>
              <a:off x="3572207" y="3341046"/>
              <a:ext cx="1216881" cy="344920"/>
            </a:xfrm>
            <a:custGeom>
              <a:avLst/>
              <a:gdLst/>
              <a:ahLst/>
              <a:cxnLst/>
              <a:rect l="0" t="0" r="0" b="0"/>
              <a:pathLst>
                <a:path w="1216881" h="344920">
                  <a:moveTo>
                    <a:pt x="0" y="244782"/>
                  </a:moveTo>
                  <a:lnTo>
                    <a:pt x="173840" y="311541"/>
                  </a:lnTo>
                  <a:lnTo>
                    <a:pt x="347680" y="300414"/>
                  </a:lnTo>
                  <a:lnTo>
                    <a:pt x="521520" y="333794"/>
                  </a:lnTo>
                  <a:lnTo>
                    <a:pt x="695361" y="344920"/>
                  </a:lnTo>
                  <a:lnTo>
                    <a:pt x="869201" y="200276"/>
                  </a:lnTo>
                  <a:lnTo>
                    <a:pt x="1043041" y="44505"/>
                  </a:lnTo>
                  <a:lnTo>
                    <a:pt x="1216881" y="0"/>
                  </a:lnTo>
                </a:path>
              </a:pathLst>
            </a:custGeom>
            <a:ln w="35231" cap="flat">
              <a:solidFill>
                <a:srgbClr val="F26A21">
                  <a:alpha val="100000"/>
                </a:srgbClr>
              </a:solidFill>
              <a:prstDash val="solid"/>
              <a:round/>
            </a:ln>
          </p:spPr>
          <p:txBody>
            <a:bodyPr/>
            <a:lstStyle/>
            <a:p>
              <a:endParaRPr/>
            </a:p>
          </p:txBody>
        </p:sp>
        <p:sp>
          <p:nvSpPr>
            <p:cNvPr id="386" name="pl386"/>
            <p:cNvSpPr/>
            <p:nvPr/>
          </p:nvSpPr>
          <p:spPr>
            <a:xfrm>
              <a:off x="3511363" y="3685967"/>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387" name="tx387"/>
            <p:cNvSpPr/>
            <p:nvPr/>
          </p:nvSpPr>
          <p:spPr>
            <a:xfrm>
              <a:off x="3542062" y="34212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88" name="tx388"/>
            <p:cNvSpPr/>
            <p:nvPr/>
          </p:nvSpPr>
          <p:spPr>
            <a:xfrm>
              <a:off x="3715902" y="348793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89" name="tx389"/>
            <p:cNvSpPr/>
            <p:nvPr/>
          </p:nvSpPr>
          <p:spPr>
            <a:xfrm>
              <a:off x="3889742" y="3478504"/>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90" name="tx390"/>
            <p:cNvSpPr/>
            <p:nvPr/>
          </p:nvSpPr>
          <p:spPr>
            <a:xfrm>
              <a:off x="4063583" y="351156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91" name="tx391"/>
            <p:cNvSpPr/>
            <p:nvPr/>
          </p:nvSpPr>
          <p:spPr>
            <a:xfrm>
              <a:off x="4237423"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92" name="tx392"/>
            <p:cNvSpPr/>
            <p:nvPr/>
          </p:nvSpPr>
          <p:spPr>
            <a:xfrm>
              <a:off x="4381118" y="337667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93" name="tx393"/>
            <p:cNvSpPr/>
            <p:nvPr/>
          </p:nvSpPr>
          <p:spPr>
            <a:xfrm>
              <a:off x="4554959" y="322227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394" name="tx394"/>
            <p:cNvSpPr/>
            <p:nvPr/>
          </p:nvSpPr>
          <p:spPr>
            <a:xfrm>
              <a:off x="4728799" y="317639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395" name="rc395"/>
            <p:cNvSpPr/>
            <p:nvPr/>
          </p:nvSpPr>
          <p:spPr>
            <a:xfrm>
              <a:off x="3511363" y="4004911"/>
              <a:ext cx="1338570" cy="758825"/>
            </a:xfrm>
            <a:prstGeom prst="rect">
              <a:avLst/>
            </a:prstGeom>
            <a:solidFill>
              <a:srgbClr val="EBEBEB">
                <a:alpha val="100000"/>
              </a:srgbClr>
            </a:solidFill>
          </p:spPr>
          <p:txBody>
            <a:bodyPr/>
            <a:lstStyle/>
            <a:p>
              <a:endParaRPr/>
            </a:p>
          </p:txBody>
        </p:sp>
        <p:sp>
          <p:nvSpPr>
            <p:cNvPr id="396" name="pl396"/>
            <p:cNvSpPr/>
            <p:nvPr/>
          </p:nvSpPr>
          <p:spPr>
            <a:xfrm>
              <a:off x="3511363" y="4590163"/>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397" name="pl397"/>
            <p:cNvSpPr/>
            <p:nvPr/>
          </p:nvSpPr>
          <p:spPr>
            <a:xfrm>
              <a:off x="3511363" y="4312001"/>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398" name="pl398"/>
            <p:cNvSpPr/>
            <p:nvPr/>
          </p:nvSpPr>
          <p:spPr>
            <a:xfrm>
              <a:off x="3511363" y="4033839"/>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399" name="pl399"/>
            <p:cNvSpPr/>
            <p:nvPr/>
          </p:nvSpPr>
          <p:spPr>
            <a:xfrm>
              <a:off x="3511363" y="4729244"/>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400" name="pl400"/>
            <p:cNvSpPr/>
            <p:nvPr/>
          </p:nvSpPr>
          <p:spPr>
            <a:xfrm>
              <a:off x="3511363" y="4451082"/>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3511363" y="4172920"/>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357220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374604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391988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409372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426756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7" name="pl407"/>
            <p:cNvSpPr/>
            <p:nvPr/>
          </p:nvSpPr>
          <p:spPr>
            <a:xfrm>
              <a:off x="444140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8" name="pl408"/>
            <p:cNvSpPr/>
            <p:nvPr/>
          </p:nvSpPr>
          <p:spPr>
            <a:xfrm>
              <a:off x="461524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9" name="pl409"/>
            <p:cNvSpPr/>
            <p:nvPr/>
          </p:nvSpPr>
          <p:spPr>
            <a:xfrm>
              <a:off x="478908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10" name="pl410"/>
            <p:cNvSpPr/>
            <p:nvPr/>
          </p:nvSpPr>
          <p:spPr>
            <a:xfrm>
              <a:off x="3572207" y="4695865"/>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411" name="pl411"/>
            <p:cNvSpPr/>
            <p:nvPr/>
          </p:nvSpPr>
          <p:spPr>
            <a:xfrm>
              <a:off x="3572207" y="4617979"/>
              <a:ext cx="1216881" cy="100138"/>
            </a:xfrm>
            <a:custGeom>
              <a:avLst/>
              <a:gdLst/>
              <a:ahLst/>
              <a:cxnLst/>
              <a:rect l="0" t="0" r="0" b="0"/>
              <a:pathLst>
                <a:path w="1216881" h="100138">
                  <a:moveTo>
                    <a:pt x="0" y="100138"/>
                  </a:moveTo>
                  <a:lnTo>
                    <a:pt x="173840" y="55632"/>
                  </a:lnTo>
                  <a:lnTo>
                    <a:pt x="347680" y="66758"/>
                  </a:lnTo>
                  <a:lnTo>
                    <a:pt x="521520" y="22252"/>
                  </a:lnTo>
                  <a:lnTo>
                    <a:pt x="695361" y="0"/>
                  </a:lnTo>
                  <a:lnTo>
                    <a:pt x="869201" y="11126"/>
                  </a:lnTo>
                  <a:lnTo>
                    <a:pt x="1043041" y="66758"/>
                  </a:lnTo>
                  <a:lnTo>
                    <a:pt x="1216881" y="66758"/>
                  </a:lnTo>
                </a:path>
              </a:pathLst>
            </a:custGeom>
            <a:ln w="40651" cap="flat">
              <a:solidFill>
                <a:srgbClr val="BEBEBE">
                  <a:alpha val="69803"/>
                </a:srgbClr>
              </a:solidFill>
              <a:prstDash val="solid"/>
              <a:round/>
            </a:ln>
          </p:spPr>
          <p:txBody>
            <a:bodyPr/>
            <a:lstStyle/>
            <a:p>
              <a:endParaRPr/>
            </a:p>
          </p:txBody>
        </p:sp>
        <p:sp>
          <p:nvSpPr>
            <p:cNvPr id="412" name="pl412"/>
            <p:cNvSpPr/>
            <p:nvPr/>
          </p:nvSpPr>
          <p:spPr>
            <a:xfrm>
              <a:off x="3572207" y="4617979"/>
              <a:ext cx="1216881" cy="100138"/>
            </a:xfrm>
            <a:custGeom>
              <a:avLst/>
              <a:gdLst/>
              <a:ahLst/>
              <a:cxnLst/>
              <a:rect l="0" t="0" r="0" b="0"/>
              <a:pathLst>
                <a:path w="1216881" h="100138">
                  <a:moveTo>
                    <a:pt x="0" y="100138"/>
                  </a:moveTo>
                  <a:lnTo>
                    <a:pt x="173840" y="55632"/>
                  </a:lnTo>
                  <a:lnTo>
                    <a:pt x="347680" y="66758"/>
                  </a:lnTo>
                  <a:lnTo>
                    <a:pt x="521520" y="22252"/>
                  </a:lnTo>
                  <a:lnTo>
                    <a:pt x="695361" y="0"/>
                  </a:lnTo>
                  <a:lnTo>
                    <a:pt x="869201" y="11126"/>
                  </a:lnTo>
                  <a:lnTo>
                    <a:pt x="1043041" y="66758"/>
                  </a:lnTo>
                  <a:lnTo>
                    <a:pt x="1216881" y="66758"/>
                  </a:lnTo>
                </a:path>
              </a:pathLst>
            </a:custGeom>
            <a:ln w="35231" cap="flat">
              <a:solidFill>
                <a:srgbClr val="BEBEBE">
                  <a:alpha val="69803"/>
                </a:srgbClr>
              </a:solidFill>
              <a:prstDash val="solid"/>
              <a:round/>
            </a:ln>
          </p:spPr>
          <p:txBody>
            <a:bodyPr/>
            <a:lstStyle/>
            <a:p>
              <a:endParaRPr/>
            </a:p>
          </p:txBody>
        </p:sp>
        <p:sp>
          <p:nvSpPr>
            <p:cNvPr id="413" name="pl413"/>
            <p:cNvSpPr/>
            <p:nvPr/>
          </p:nvSpPr>
          <p:spPr>
            <a:xfrm>
              <a:off x="3572207" y="4695865"/>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414" name="pl414"/>
            <p:cNvSpPr/>
            <p:nvPr/>
          </p:nvSpPr>
          <p:spPr>
            <a:xfrm>
              <a:off x="3572207" y="4617979"/>
              <a:ext cx="1216881" cy="100138"/>
            </a:xfrm>
            <a:custGeom>
              <a:avLst/>
              <a:gdLst/>
              <a:ahLst/>
              <a:cxnLst/>
              <a:rect l="0" t="0" r="0" b="0"/>
              <a:pathLst>
                <a:path w="1216881" h="100138">
                  <a:moveTo>
                    <a:pt x="0" y="100138"/>
                  </a:moveTo>
                  <a:lnTo>
                    <a:pt x="173840" y="55632"/>
                  </a:lnTo>
                  <a:lnTo>
                    <a:pt x="347680" y="66758"/>
                  </a:lnTo>
                  <a:lnTo>
                    <a:pt x="521520" y="22252"/>
                  </a:lnTo>
                  <a:lnTo>
                    <a:pt x="695361" y="0"/>
                  </a:lnTo>
                  <a:lnTo>
                    <a:pt x="869201" y="11126"/>
                  </a:lnTo>
                  <a:lnTo>
                    <a:pt x="1043041" y="66758"/>
                  </a:lnTo>
                  <a:lnTo>
                    <a:pt x="1216881" y="66758"/>
                  </a:lnTo>
                </a:path>
              </a:pathLst>
            </a:custGeom>
            <a:ln w="40651" cap="flat">
              <a:solidFill>
                <a:srgbClr val="000000">
                  <a:alpha val="100000"/>
                </a:srgbClr>
              </a:solidFill>
              <a:prstDash val="solid"/>
              <a:round/>
            </a:ln>
          </p:spPr>
          <p:txBody>
            <a:bodyPr/>
            <a:lstStyle/>
            <a:p>
              <a:endParaRPr/>
            </a:p>
          </p:txBody>
        </p:sp>
        <p:sp>
          <p:nvSpPr>
            <p:cNvPr id="415" name="pl415"/>
            <p:cNvSpPr/>
            <p:nvPr/>
          </p:nvSpPr>
          <p:spPr>
            <a:xfrm>
              <a:off x="3572207" y="4617979"/>
              <a:ext cx="1216881" cy="100138"/>
            </a:xfrm>
            <a:custGeom>
              <a:avLst/>
              <a:gdLst/>
              <a:ahLst/>
              <a:cxnLst/>
              <a:rect l="0" t="0" r="0" b="0"/>
              <a:pathLst>
                <a:path w="1216881" h="100138">
                  <a:moveTo>
                    <a:pt x="0" y="100138"/>
                  </a:moveTo>
                  <a:lnTo>
                    <a:pt x="173840" y="55632"/>
                  </a:lnTo>
                  <a:lnTo>
                    <a:pt x="347680" y="66758"/>
                  </a:lnTo>
                  <a:lnTo>
                    <a:pt x="521520" y="22252"/>
                  </a:lnTo>
                  <a:lnTo>
                    <a:pt x="695361" y="0"/>
                  </a:lnTo>
                  <a:lnTo>
                    <a:pt x="869201" y="11126"/>
                  </a:lnTo>
                  <a:lnTo>
                    <a:pt x="1043041" y="66758"/>
                  </a:lnTo>
                  <a:lnTo>
                    <a:pt x="1216881" y="66758"/>
                  </a:lnTo>
                </a:path>
              </a:pathLst>
            </a:custGeom>
            <a:ln w="35231" cap="flat">
              <a:solidFill>
                <a:srgbClr val="F26A21">
                  <a:alpha val="100000"/>
                </a:srgbClr>
              </a:solidFill>
              <a:prstDash val="solid"/>
              <a:round/>
            </a:ln>
          </p:spPr>
          <p:txBody>
            <a:bodyPr/>
            <a:lstStyle/>
            <a:p>
              <a:endParaRPr/>
            </a:p>
          </p:txBody>
        </p:sp>
        <p:sp>
          <p:nvSpPr>
            <p:cNvPr id="416" name="pl416"/>
            <p:cNvSpPr/>
            <p:nvPr/>
          </p:nvSpPr>
          <p:spPr>
            <a:xfrm>
              <a:off x="3511363" y="4729244"/>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417" name="tx417"/>
            <p:cNvSpPr/>
            <p:nvPr/>
          </p:nvSpPr>
          <p:spPr>
            <a:xfrm>
              <a:off x="3542062" y="455484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18" name="tx418"/>
            <p:cNvSpPr/>
            <p:nvPr/>
          </p:nvSpPr>
          <p:spPr>
            <a:xfrm>
              <a:off x="3715902" y="451039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19" name="tx419"/>
            <p:cNvSpPr/>
            <p:nvPr/>
          </p:nvSpPr>
          <p:spPr>
            <a:xfrm>
              <a:off x="3889742" y="452178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20" name="tx420"/>
            <p:cNvSpPr/>
            <p:nvPr/>
          </p:nvSpPr>
          <p:spPr>
            <a:xfrm>
              <a:off x="4063583" y="447563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21" name="tx421"/>
            <p:cNvSpPr/>
            <p:nvPr/>
          </p:nvSpPr>
          <p:spPr>
            <a:xfrm>
              <a:off x="4207278" y="44533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22" name="tx422"/>
            <p:cNvSpPr/>
            <p:nvPr/>
          </p:nvSpPr>
          <p:spPr>
            <a:xfrm>
              <a:off x="4411263" y="446450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23" name="tx423"/>
            <p:cNvSpPr/>
            <p:nvPr/>
          </p:nvSpPr>
          <p:spPr>
            <a:xfrm>
              <a:off x="4585104" y="452178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24" name="tx424"/>
            <p:cNvSpPr/>
            <p:nvPr/>
          </p:nvSpPr>
          <p:spPr>
            <a:xfrm>
              <a:off x="4758944" y="452178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25" name="rc425"/>
            <p:cNvSpPr/>
            <p:nvPr/>
          </p:nvSpPr>
          <p:spPr>
            <a:xfrm>
              <a:off x="3511363" y="5048188"/>
              <a:ext cx="1338570" cy="758825"/>
            </a:xfrm>
            <a:prstGeom prst="rect">
              <a:avLst/>
            </a:prstGeom>
            <a:solidFill>
              <a:srgbClr val="EBEBEB">
                <a:alpha val="100000"/>
              </a:srgbClr>
            </a:solidFill>
          </p:spPr>
          <p:txBody>
            <a:bodyPr/>
            <a:lstStyle/>
            <a:p>
              <a:endParaRPr/>
            </a:p>
          </p:txBody>
        </p:sp>
        <p:sp>
          <p:nvSpPr>
            <p:cNvPr id="426" name="pl426"/>
            <p:cNvSpPr/>
            <p:nvPr/>
          </p:nvSpPr>
          <p:spPr>
            <a:xfrm>
              <a:off x="3511363" y="5633440"/>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427" name="pl427"/>
            <p:cNvSpPr/>
            <p:nvPr/>
          </p:nvSpPr>
          <p:spPr>
            <a:xfrm>
              <a:off x="3511363" y="5355278"/>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428" name="pl428"/>
            <p:cNvSpPr/>
            <p:nvPr/>
          </p:nvSpPr>
          <p:spPr>
            <a:xfrm>
              <a:off x="3511363" y="5077116"/>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429" name="pl429"/>
            <p:cNvSpPr/>
            <p:nvPr/>
          </p:nvSpPr>
          <p:spPr>
            <a:xfrm>
              <a:off x="3511363" y="5772521"/>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430" name="pl430"/>
            <p:cNvSpPr/>
            <p:nvPr/>
          </p:nvSpPr>
          <p:spPr>
            <a:xfrm>
              <a:off x="3511363" y="5494359"/>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3511363" y="5216197"/>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357220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374604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391988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409372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426756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444140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461524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9" name="pl439"/>
            <p:cNvSpPr/>
            <p:nvPr/>
          </p:nvSpPr>
          <p:spPr>
            <a:xfrm>
              <a:off x="478908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40" name="pl440"/>
            <p:cNvSpPr/>
            <p:nvPr/>
          </p:nvSpPr>
          <p:spPr>
            <a:xfrm>
              <a:off x="3572207" y="5739142"/>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441" name="pl441"/>
            <p:cNvSpPr/>
            <p:nvPr/>
          </p:nvSpPr>
          <p:spPr>
            <a:xfrm>
              <a:off x="3572207" y="5561118"/>
              <a:ext cx="1216881" cy="200276"/>
            </a:xfrm>
            <a:custGeom>
              <a:avLst/>
              <a:gdLst/>
              <a:ahLst/>
              <a:cxnLst/>
              <a:rect l="0" t="0" r="0" b="0"/>
              <a:pathLst>
                <a:path w="1216881" h="200276">
                  <a:moveTo>
                    <a:pt x="0" y="166897"/>
                  </a:moveTo>
                  <a:lnTo>
                    <a:pt x="173840" y="133517"/>
                  </a:lnTo>
                  <a:lnTo>
                    <a:pt x="347680" y="189150"/>
                  </a:lnTo>
                  <a:lnTo>
                    <a:pt x="521520" y="155770"/>
                  </a:lnTo>
                  <a:lnTo>
                    <a:pt x="695361" y="200276"/>
                  </a:lnTo>
                  <a:lnTo>
                    <a:pt x="869201" y="0"/>
                  </a:lnTo>
                  <a:lnTo>
                    <a:pt x="1043041" y="189150"/>
                  </a:lnTo>
                  <a:lnTo>
                    <a:pt x="1216881" y="189150"/>
                  </a:lnTo>
                </a:path>
              </a:pathLst>
            </a:custGeom>
            <a:ln w="40651" cap="flat">
              <a:solidFill>
                <a:srgbClr val="BEBEBE">
                  <a:alpha val="69803"/>
                </a:srgbClr>
              </a:solidFill>
              <a:prstDash val="solid"/>
              <a:round/>
            </a:ln>
          </p:spPr>
          <p:txBody>
            <a:bodyPr/>
            <a:lstStyle/>
            <a:p>
              <a:endParaRPr/>
            </a:p>
          </p:txBody>
        </p:sp>
        <p:sp>
          <p:nvSpPr>
            <p:cNvPr id="442" name="pl442"/>
            <p:cNvSpPr/>
            <p:nvPr/>
          </p:nvSpPr>
          <p:spPr>
            <a:xfrm>
              <a:off x="3572207" y="5561118"/>
              <a:ext cx="1216881" cy="200276"/>
            </a:xfrm>
            <a:custGeom>
              <a:avLst/>
              <a:gdLst/>
              <a:ahLst/>
              <a:cxnLst/>
              <a:rect l="0" t="0" r="0" b="0"/>
              <a:pathLst>
                <a:path w="1216881" h="200276">
                  <a:moveTo>
                    <a:pt x="0" y="166897"/>
                  </a:moveTo>
                  <a:lnTo>
                    <a:pt x="173840" y="133517"/>
                  </a:lnTo>
                  <a:lnTo>
                    <a:pt x="347680" y="189150"/>
                  </a:lnTo>
                  <a:lnTo>
                    <a:pt x="521520" y="155770"/>
                  </a:lnTo>
                  <a:lnTo>
                    <a:pt x="695361" y="200276"/>
                  </a:lnTo>
                  <a:lnTo>
                    <a:pt x="869201" y="0"/>
                  </a:lnTo>
                  <a:lnTo>
                    <a:pt x="1043041" y="189150"/>
                  </a:lnTo>
                  <a:lnTo>
                    <a:pt x="1216881" y="189150"/>
                  </a:lnTo>
                </a:path>
              </a:pathLst>
            </a:custGeom>
            <a:ln w="35231" cap="flat">
              <a:solidFill>
                <a:srgbClr val="BEBEBE">
                  <a:alpha val="69803"/>
                </a:srgbClr>
              </a:solidFill>
              <a:prstDash val="solid"/>
              <a:round/>
            </a:ln>
          </p:spPr>
          <p:txBody>
            <a:bodyPr/>
            <a:lstStyle/>
            <a:p>
              <a:endParaRPr/>
            </a:p>
          </p:txBody>
        </p:sp>
        <p:sp>
          <p:nvSpPr>
            <p:cNvPr id="443" name="pl443"/>
            <p:cNvSpPr/>
            <p:nvPr/>
          </p:nvSpPr>
          <p:spPr>
            <a:xfrm>
              <a:off x="3572207" y="5739142"/>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444" name="pl444"/>
            <p:cNvSpPr/>
            <p:nvPr/>
          </p:nvSpPr>
          <p:spPr>
            <a:xfrm>
              <a:off x="3572207" y="5561118"/>
              <a:ext cx="1216881" cy="200276"/>
            </a:xfrm>
            <a:custGeom>
              <a:avLst/>
              <a:gdLst/>
              <a:ahLst/>
              <a:cxnLst/>
              <a:rect l="0" t="0" r="0" b="0"/>
              <a:pathLst>
                <a:path w="1216881" h="200276">
                  <a:moveTo>
                    <a:pt x="0" y="166897"/>
                  </a:moveTo>
                  <a:lnTo>
                    <a:pt x="173840" y="133517"/>
                  </a:lnTo>
                  <a:lnTo>
                    <a:pt x="347680" y="189150"/>
                  </a:lnTo>
                  <a:lnTo>
                    <a:pt x="521520" y="155770"/>
                  </a:lnTo>
                  <a:lnTo>
                    <a:pt x="695361" y="200276"/>
                  </a:lnTo>
                  <a:lnTo>
                    <a:pt x="869201" y="0"/>
                  </a:lnTo>
                  <a:lnTo>
                    <a:pt x="1043041" y="189150"/>
                  </a:lnTo>
                  <a:lnTo>
                    <a:pt x="1216881" y="189150"/>
                  </a:lnTo>
                </a:path>
              </a:pathLst>
            </a:custGeom>
            <a:ln w="40651" cap="flat">
              <a:solidFill>
                <a:srgbClr val="000000">
                  <a:alpha val="100000"/>
                </a:srgbClr>
              </a:solidFill>
              <a:prstDash val="solid"/>
              <a:round/>
            </a:ln>
          </p:spPr>
          <p:txBody>
            <a:bodyPr/>
            <a:lstStyle/>
            <a:p>
              <a:endParaRPr/>
            </a:p>
          </p:txBody>
        </p:sp>
        <p:sp>
          <p:nvSpPr>
            <p:cNvPr id="445" name="pl445"/>
            <p:cNvSpPr/>
            <p:nvPr/>
          </p:nvSpPr>
          <p:spPr>
            <a:xfrm>
              <a:off x="3572207" y="5561118"/>
              <a:ext cx="1216881" cy="200276"/>
            </a:xfrm>
            <a:custGeom>
              <a:avLst/>
              <a:gdLst/>
              <a:ahLst/>
              <a:cxnLst/>
              <a:rect l="0" t="0" r="0" b="0"/>
              <a:pathLst>
                <a:path w="1216881" h="200276">
                  <a:moveTo>
                    <a:pt x="0" y="166897"/>
                  </a:moveTo>
                  <a:lnTo>
                    <a:pt x="173840" y="133517"/>
                  </a:lnTo>
                  <a:lnTo>
                    <a:pt x="347680" y="189150"/>
                  </a:lnTo>
                  <a:lnTo>
                    <a:pt x="521520" y="155770"/>
                  </a:lnTo>
                  <a:lnTo>
                    <a:pt x="695361" y="200276"/>
                  </a:lnTo>
                  <a:lnTo>
                    <a:pt x="869201" y="0"/>
                  </a:lnTo>
                  <a:lnTo>
                    <a:pt x="1043041" y="189150"/>
                  </a:lnTo>
                  <a:lnTo>
                    <a:pt x="1216881" y="189150"/>
                  </a:lnTo>
                </a:path>
              </a:pathLst>
            </a:custGeom>
            <a:ln w="35231" cap="flat">
              <a:solidFill>
                <a:srgbClr val="F26A21">
                  <a:alpha val="100000"/>
                </a:srgbClr>
              </a:solidFill>
              <a:prstDash val="solid"/>
              <a:round/>
            </a:ln>
          </p:spPr>
          <p:txBody>
            <a:bodyPr/>
            <a:lstStyle/>
            <a:p>
              <a:endParaRPr/>
            </a:p>
          </p:txBody>
        </p:sp>
        <p:sp>
          <p:nvSpPr>
            <p:cNvPr id="446" name="pl446"/>
            <p:cNvSpPr/>
            <p:nvPr/>
          </p:nvSpPr>
          <p:spPr>
            <a:xfrm>
              <a:off x="3511363" y="5772521"/>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447" name="tx447"/>
            <p:cNvSpPr/>
            <p:nvPr/>
          </p:nvSpPr>
          <p:spPr>
            <a:xfrm>
              <a:off x="3542062" y="556505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48" name="tx448"/>
            <p:cNvSpPr/>
            <p:nvPr/>
          </p:nvSpPr>
          <p:spPr>
            <a:xfrm>
              <a:off x="3715902" y="553268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449" name="tx449"/>
            <p:cNvSpPr/>
            <p:nvPr/>
          </p:nvSpPr>
          <p:spPr>
            <a:xfrm>
              <a:off x="3889742" y="558699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50" name="tx450"/>
            <p:cNvSpPr/>
            <p:nvPr/>
          </p:nvSpPr>
          <p:spPr>
            <a:xfrm>
              <a:off x="4063583" y="555366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51" name="tx451"/>
            <p:cNvSpPr/>
            <p:nvPr/>
          </p:nvSpPr>
          <p:spPr>
            <a:xfrm>
              <a:off x="4237423" y="55981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52" name="tx452"/>
            <p:cNvSpPr/>
            <p:nvPr/>
          </p:nvSpPr>
          <p:spPr>
            <a:xfrm>
              <a:off x="4381118" y="53965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453" name="tx453"/>
            <p:cNvSpPr/>
            <p:nvPr/>
          </p:nvSpPr>
          <p:spPr>
            <a:xfrm>
              <a:off x="4585104" y="558699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54" name="tx454"/>
            <p:cNvSpPr/>
            <p:nvPr/>
          </p:nvSpPr>
          <p:spPr>
            <a:xfrm>
              <a:off x="4758944" y="558699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55" name="rc455"/>
            <p:cNvSpPr/>
            <p:nvPr/>
          </p:nvSpPr>
          <p:spPr>
            <a:xfrm>
              <a:off x="4919522" y="875080"/>
              <a:ext cx="1338570" cy="758825"/>
            </a:xfrm>
            <a:prstGeom prst="rect">
              <a:avLst/>
            </a:prstGeom>
            <a:solidFill>
              <a:srgbClr val="EBEBEB">
                <a:alpha val="100000"/>
              </a:srgbClr>
            </a:solidFill>
          </p:spPr>
          <p:txBody>
            <a:bodyPr/>
            <a:lstStyle/>
            <a:p>
              <a:endParaRPr/>
            </a:p>
          </p:txBody>
        </p:sp>
        <p:sp>
          <p:nvSpPr>
            <p:cNvPr id="456" name="pl456"/>
            <p:cNvSpPr/>
            <p:nvPr/>
          </p:nvSpPr>
          <p:spPr>
            <a:xfrm>
              <a:off x="4919522" y="1460332"/>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457" name="pl457"/>
            <p:cNvSpPr/>
            <p:nvPr/>
          </p:nvSpPr>
          <p:spPr>
            <a:xfrm>
              <a:off x="4919522" y="1182170"/>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458" name="pl458"/>
            <p:cNvSpPr/>
            <p:nvPr/>
          </p:nvSpPr>
          <p:spPr>
            <a:xfrm>
              <a:off x="4919522" y="904009"/>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459" name="pl459"/>
            <p:cNvSpPr/>
            <p:nvPr/>
          </p:nvSpPr>
          <p:spPr>
            <a:xfrm>
              <a:off x="4919522" y="1599413"/>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460" name="pl460"/>
            <p:cNvSpPr/>
            <p:nvPr/>
          </p:nvSpPr>
          <p:spPr>
            <a:xfrm>
              <a:off x="4919522" y="1321251"/>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4919522" y="1043090"/>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498036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515420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532804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550188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567572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7" name="pl467"/>
            <p:cNvSpPr/>
            <p:nvPr/>
          </p:nvSpPr>
          <p:spPr>
            <a:xfrm>
              <a:off x="584956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8" name="pl468"/>
            <p:cNvSpPr/>
            <p:nvPr/>
          </p:nvSpPr>
          <p:spPr>
            <a:xfrm>
              <a:off x="602340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9" name="pl469"/>
            <p:cNvSpPr/>
            <p:nvPr/>
          </p:nvSpPr>
          <p:spPr>
            <a:xfrm>
              <a:off x="619724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0" name="pl470"/>
            <p:cNvSpPr/>
            <p:nvPr/>
          </p:nvSpPr>
          <p:spPr>
            <a:xfrm>
              <a:off x="4980366" y="1566034"/>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471" name="pl471"/>
            <p:cNvSpPr/>
            <p:nvPr/>
          </p:nvSpPr>
          <p:spPr>
            <a:xfrm>
              <a:off x="4980366" y="1343504"/>
              <a:ext cx="1216881" cy="255908"/>
            </a:xfrm>
            <a:custGeom>
              <a:avLst/>
              <a:gdLst/>
              <a:ahLst/>
              <a:cxnLst/>
              <a:rect l="0" t="0" r="0" b="0"/>
              <a:pathLst>
                <a:path w="1216881" h="255908">
                  <a:moveTo>
                    <a:pt x="0" y="255908"/>
                  </a:moveTo>
                  <a:lnTo>
                    <a:pt x="173840" y="244782"/>
                  </a:lnTo>
                  <a:lnTo>
                    <a:pt x="347680" y="166897"/>
                  </a:lnTo>
                  <a:lnTo>
                    <a:pt x="521520" y="100138"/>
                  </a:lnTo>
                  <a:lnTo>
                    <a:pt x="695361" y="22252"/>
                  </a:lnTo>
                  <a:lnTo>
                    <a:pt x="869201" y="144644"/>
                  </a:lnTo>
                  <a:lnTo>
                    <a:pt x="1043041" y="0"/>
                  </a:lnTo>
                  <a:lnTo>
                    <a:pt x="1216881" y="211403"/>
                  </a:lnTo>
                </a:path>
              </a:pathLst>
            </a:custGeom>
            <a:ln w="40651" cap="flat">
              <a:solidFill>
                <a:srgbClr val="BEBEBE">
                  <a:alpha val="69803"/>
                </a:srgbClr>
              </a:solidFill>
              <a:prstDash val="solid"/>
              <a:round/>
            </a:ln>
          </p:spPr>
          <p:txBody>
            <a:bodyPr/>
            <a:lstStyle/>
            <a:p>
              <a:endParaRPr/>
            </a:p>
          </p:txBody>
        </p:sp>
        <p:sp>
          <p:nvSpPr>
            <p:cNvPr id="472" name="pl472"/>
            <p:cNvSpPr/>
            <p:nvPr/>
          </p:nvSpPr>
          <p:spPr>
            <a:xfrm>
              <a:off x="4980366" y="1343504"/>
              <a:ext cx="1216881" cy="255908"/>
            </a:xfrm>
            <a:custGeom>
              <a:avLst/>
              <a:gdLst/>
              <a:ahLst/>
              <a:cxnLst/>
              <a:rect l="0" t="0" r="0" b="0"/>
              <a:pathLst>
                <a:path w="1216881" h="255908">
                  <a:moveTo>
                    <a:pt x="0" y="255908"/>
                  </a:moveTo>
                  <a:lnTo>
                    <a:pt x="173840" y="244782"/>
                  </a:lnTo>
                  <a:lnTo>
                    <a:pt x="347680" y="166897"/>
                  </a:lnTo>
                  <a:lnTo>
                    <a:pt x="521520" y="100138"/>
                  </a:lnTo>
                  <a:lnTo>
                    <a:pt x="695361" y="22252"/>
                  </a:lnTo>
                  <a:lnTo>
                    <a:pt x="869201" y="144644"/>
                  </a:lnTo>
                  <a:lnTo>
                    <a:pt x="1043041" y="0"/>
                  </a:lnTo>
                  <a:lnTo>
                    <a:pt x="1216881" y="211403"/>
                  </a:lnTo>
                </a:path>
              </a:pathLst>
            </a:custGeom>
            <a:ln w="35231" cap="flat">
              <a:solidFill>
                <a:srgbClr val="BEBEBE">
                  <a:alpha val="69803"/>
                </a:srgbClr>
              </a:solidFill>
              <a:prstDash val="solid"/>
              <a:round/>
            </a:ln>
          </p:spPr>
          <p:txBody>
            <a:bodyPr/>
            <a:lstStyle/>
            <a:p>
              <a:endParaRPr/>
            </a:p>
          </p:txBody>
        </p:sp>
        <p:sp>
          <p:nvSpPr>
            <p:cNvPr id="473" name="pl473"/>
            <p:cNvSpPr/>
            <p:nvPr/>
          </p:nvSpPr>
          <p:spPr>
            <a:xfrm>
              <a:off x="4980366" y="1566034"/>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474" name="pl474"/>
            <p:cNvSpPr/>
            <p:nvPr/>
          </p:nvSpPr>
          <p:spPr>
            <a:xfrm>
              <a:off x="4980366" y="1343504"/>
              <a:ext cx="1216881" cy="255908"/>
            </a:xfrm>
            <a:custGeom>
              <a:avLst/>
              <a:gdLst/>
              <a:ahLst/>
              <a:cxnLst/>
              <a:rect l="0" t="0" r="0" b="0"/>
              <a:pathLst>
                <a:path w="1216881" h="255908">
                  <a:moveTo>
                    <a:pt x="0" y="255908"/>
                  </a:moveTo>
                  <a:lnTo>
                    <a:pt x="173840" y="244782"/>
                  </a:lnTo>
                  <a:lnTo>
                    <a:pt x="347680" y="166897"/>
                  </a:lnTo>
                  <a:lnTo>
                    <a:pt x="521520" y="100138"/>
                  </a:lnTo>
                  <a:lnTo>
                    <a:pt x="695361" y="22252"/>
                  </a:lnTo>
                  <a:lnTo>
                    <a:pt x="869201" y="144644"/>
                  </a:lnTo>
                  <a:lnTo>
                    <a:pt x="1043041" y="0"/>
                  </a:lnTo>
                  <a:lnTo>
                    <a:pt x="1216881" y="211403"/>
                  </a:lnTo>
                </a:path>
              </a:pathLst>
            </a:custGeom>
            <a:ln w="40651" cap="flat">
              <a:solidFill>
                <a:srgbClr val="000000">
                  <a:alpha val="100000"/>
                </a:srgbClr>
              </a:solidFill>
              <a:prstDash val="solid"/>
              <a:round/>
            </a:ln>
          </p:spPr>
          <p:txBody>
            <a:bodyPr/>
            <a:lstStyle/>
            <a:p>
              <a:endParaRPr/>
            </a:p>
          </p:txBody>
        </p:sp>
        <p:sp>
          <p:nvSpPr>
            <p:cNvPr id="475" name="pl475"/>
            <p:cNvSpPr/>
            <p:nvPr/>
          </p:nvSpPr>
          <p:spPr>
            <a:xfrm>
              <a:off x="4980366" y="1343504"/>
              <a:ext cx="1216881" cy="255908"/>
            </a:xfrm>
            <a:custGeom>
              <a:avLst/>
              <a:gdLst/>
              <a:ahLst/>
              <a:cxnLst/>
              <a:rect l="0" t="0" r="0" b="0"/>
              <a:pathLst>
                <a:path w="1216881" h="255908">
                  <a:moveTo>
                    <a:pt x="0" y="255908"/>
                  </a:moveTo>
                  <a:lnTo>
                    <a:pt x="173840" y="244782"/>
                  </a:lnTo>
                  <a:lnTo>
                    <a:pt x="347680" y="166897"/>
                  </a:lnTo>
                  <a:lnTo>
                    <a:pt x="521520" y="100138"/>
                  </a:lnTo>
                  <a:lnTo>
                    <a:pt x="695361" y="22252"/>
                  </a:lnTo>
                  <a:lnTo>
                    <a:pt x="869201" y="144644"/>
                  </a:lnTo>
                  <a:lnTo>
                    <a:pt x="1043041" y="0"/>
                  </a:lnTo>
                  <a:lnTo>
                    <a:pt x="1216881" y="211403"/>
                  </a:lnTo>
                </a:path>
              </a:pathLst>
            </a:custGeom>
            <a:ln w="35231" cap="flat">
              <a:solidFill>
                <a:srgbClr val="F26A21">
                  <a:alpha val="100000"/>
                </a:srgbClr>
              </a:solidFill>
              <a:prstDash val="solid"/>
              <a:round/>
            </a:ln>
          </p:spPr>
          <p:txBody>
            <a:bodyPr/>
            <a:lstStyle/>
            <a:p>
              <a:endParaRPr/>
            </a:p>
          </p:txBody>
        </p:sp>
        <p:sp>
          <p:nvSpPr>
            <p:cNvPr id="476" name="pl476"/>
            <p:cNvSpPr/>
            <p:nvPr/>
          </p:nvSpPr>
          <p:spPr>
            <a:xfrm>
              <a:off x="4919522" y="1599413"/>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477" name="tx477"/>
            <p:cNvSpPr/>
            <p:nvPr/>
          </p:nvSpPr>
          <p:spPr>
            <a:xfrm>
              <a:off x="4950221"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78" name="tx478"/>
            <p:cNvSpPr/>
            <p:nvPr/>
          </p:nvSpPr>
          <p:spPr>
            <a:xfrm>
              <a:off x="5124061" y="142501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79" name="tx479"/>
            <p:cNvSpPr/>
            <p:nvPr/>
          </p:nvSpPr>
          <p:spPr>
            <a:xfrm>
              <a:off x="5297902" y="134580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80" name="tx480"/>
            <p:cNvSpPr/>
            <p:nvPr/>
          </p:nvSpPr>
          <p:spPr>
            <a:xfrm>
              <a:off x="5441597" y="12803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481" name="tx481"/>
            <p:cNvSpPr/>
            <p:nvPr/>
          </p:nvSpPr>
          <p:spPr>
            <a:xfrm>
              <a:off x="5615437" y="120248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482" name="tx482"/>
            <p:cNvSpPr/>
            <p:nvPr/>
          </p:nvSpPr>
          <p:spPr>
            <a:xfrm>
              <a:off x="5789278" y="13235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483" name="tx483"/>
            <p:cNvSpPr/>
            <p:nvPr/>
          </p:nvSpPr>
          <p:spPr>
            <a:xfrm>
              <a:off x="5963118" y="11788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484" name="tx484"/>
            <p:cNvSpPr/>
            <p:nvPr/>
          </p:nvSpPr>
          <p:spPr>
            <a:xfrm>
              <a:off x="6167103" y="139195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85" name="rc485"/>
            <p:cNvSpPr/>
            <p:nvPr/>
          </p:nvSpPr>
          <p:spPr>
            <a:xfrm>
              <a:off x="4919522" y="1918357"/>
              <a:ext cx="1338570" cy="758825"/>
            </a:xfrm>
            <a:prstGeom prst="rect">
              <a:avLst/>
            </a:prstGeom>
            <a:solidFill>
              <a:srgbClr val="EBEBEB">
                <a:alpha val="100000"/>
              </a:srgbClr>
            </a:solidFill>
          </p:spPr>
          <p:txBody>
            <a:bodyPr/>
            <a:lstStyle/>
            <a:p>
              <a:endParaRPr/>
            </a:p>
          </p:txBody>
        </p:sp>
        <p:sp>
          <p:nvSpPr>
            <p:cNvPr id="486" name="pl486"/>
            <p:cNvSpPr/>
            <p:nvPr/>
          </p:nvSpPr>
          <p:spPr>
            <a:xfrm>
              <a:off x="4919522" y="2503609"/>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487" name="pl487"/>
            <p:cNvSpPr/>
            <p:nvPr/>
          </p:nvSpPr>
          <p:spPr>
            <a:xfrm>
              <a:off x="4919522" y="2225447"/>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488" name="pl488"/>
            <p:cNvSpPr/>
            <p:nvPr/>
          </p:nvSpPr>
          <p:spPr>
            <a:xfrm>
              <a:off x="4919522" y="1947286"/>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489" name="pl489"/>
            <p:cNvSpPr/>
            <p:nvPr/>
          </p:nvSpPr>
          <p:spPr>
            <a:xfrm>
              <a:off x="4919522" y="2642690"/>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490" name="pl490"/>
            <p:cNvSpPr/>
            <p:nvPr/>
          </p:nvSpPr>
          <p:spPr>
            <a:xfrm>
              <a:off x="4919522" y="2364528"/>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4919522" y="2086366"/>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498036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515420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532804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5" name="pl495"/>
            <p:cNvSpPr/>
            <p:nvPr/>
          </p:nvSpPr>
          <p:spPr>
            <a:xfrm>
              <a:off x="550188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6" name="pl496"/>
            <p:cNvSpPr/>
            <p:nvPr/>
          </p:nvSpPr>
          <p:spPr>
            <a:xfrm>
              <a:off x="567572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7" name="pl497"/>
            <p:cNvSpPr/>
            <p:nvPr/>
          </p:nvSpPr>
          <p:spPr>
            <a:xfrm>
              <a:off x="584956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8" name="pl498"/>
            <p:cNvSpPr/>
            <p:nvPr/>
          </p:nvSpPr>
          <p:spPr>
            <a:xfrm>
              <a:off x="602340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9" name="pl499"/>
            <p:cNvSpPr/>
            <p:nvPr/>
          </p:nvSpPr>
          <p:spPr>
            <a:xfrm>
              <a:off x="619724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0" name="pl500"/>
            <p:cNvSpPr/>
            <p:nvPr/>
          </p:nvSpPr>
          <p:spPr>
            <a:xfrm>
              <a:off x="4980366" y="2609311"/>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501" name="pl501"/>
            <p:cNvSpPr/>
            <p:nvPr/>
          </p:nvSpPr>
          <p:spPr>
            <a:xfrm>
              <a:off x="4980366" y="2631564"/>
              <a:ext cx="1216881" cy="11126"/>
            </a:xfrm>
            <a:custGeom>
              <a:avLst/>
              <a:gdLst/>
              <a:ahLst/>
              <a:cxnLst/>
              <a:rect l="0" t="0" r="0" b="0"/>
              <a:pathLst>
                <a:path w="1216881" h="11126">
                  <a:moveTo>
                    <a:pt x="0" y="11126"/>
                  </a:moveTo>
                  <a:lnTo>
                    <a:pt x="173840" y="0"/>
                  </a:lnTo>
                  <a:lnTo>
                    <a:pt x="347680" y="11126"/>
                  </a:lnTo>
                  <a:lnTo>
                    <a:pt x="521520" y="11126"/>
                  </a:lnTo>
                  <a:lnTo>
                    <a:pt x="695361" y="11126"/>
                  </a:lnTo>
                  <a:lnTo>
                    <a:pt x="869201" y="11126"/>
                  </a:lnTo>
                  <a:lnTo>
                    <a:pt x="1043041" y="11126"/>
                  </a:lnTo>
                  <a:lnTo>
                    <a:pt x="1216881" y="11126"/>
                  </a:lnTo>
                </a:path>
              </a:pathLst>
            </a:custGeom>
            <a:ln w="40651" cap="flat">
              <a:solidFill>
                <a:srgbClr val="BEBEBE">
                  <a:alpha val="69803"/>
                </a:srgbClr>
              </a:solidFill>
              <a:prstDash val="solid"/>
              <a:round/>
            </a:ln>
          </p:spPr>
          <p:txBody>
            <a:bodyPr/>
            <a:lstStyle/>
            <a:p>
              <a:endParaRPr/>
            </a:p>
          </p:txBody>
        </p:sp>
        <p:sp>
          <p:nvSpPr>
            <p:cNvPr id="502" name="pl502"/>
            <p:cNvSpPr/>
            <p:nvPr/>
          </p:nvSpPr>
          <p:spPr>
            <a:xfrm>
              <a:off x="4980366" y="2631564"/>
              <a:ext cx="1216881" cy="11126"/>
            </a:xfrm>
            <a:custGeom>
              <a:avLst/>
              <a:gdLst/>
              <a:ahLst/>
              <a:cxnLst/>
              <a:rect l="0" t="0" r="0" b="0"/>
              <a:pathLst>
                <a:path w="1216881" h="11126">
                  <a:moveTo>
                    <a:pt x="0" y="11126"/>
                  </a:moveTo>
                  <a:lnTo>
                    <a:pt x="173840" y="0"/>
                  </a:lnTo>
                  <a:lnTo>
                    <a:pt x="347680" y="11126"/>
                  </a:lnTo>
                  <a:lnTo>
                    <a:pt x="521520" y="11126"/>
                  </a:lnTo>
                  <a:lnTo>
                    <a:pt x="695361" y="11126"/>
                  </a:lnTo>
                  <a:lnTo>
                    <a:pt x="869201" y="11126"/>
                  </a:lnTo>
                  <a:lnTo>
                    <a:pt x="1043041" y="11126"/>
                  </a:lnTo>
                  <a:lnTo>
                    <a:pt x="1216881" y="11126"/>
                  </a:lnTo>
                </a:path>
              </a:pathLst>
            </a:custGeom>
            <a:ln w="35231" cap="flat">
              <a:solidFill>
                <a:srgbClr val="BEBEBE">
                  <a:alpha val="69803"/>
                </a:srgbClr>
              </a:solidFill>
              <a:prstDash val="solid"/>
              <a:round/>
            </a:ln>
          </p:spPr>
          <p:txBody>
            <a:bodyPr/>
            <a:lstStyle/>
            <a:p>
              <a:endParaRPr/>
            </a:p>
          </p:txBody>
        </p:sp>
        <p:sp>
          <p:nvSpPr>
            <p:cNvPr id="503" name="pl503"/>
            <p:cNvSpPr/>
            <p:nvPr/>
          </p:nvSpPr>
          <p:spPr>
            <a:xfrm>
              <a:off x="4980366" y="2609311"/>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504" name="pl504"/>
            <p:cNvSpPr/>
            <p:nvPr/>
          </p:nvSpPr>
          <p:spPr>
            <a:xfrm>
              <a:off x="4980366" y="2631564"/>
              <a:ext cx="1216881" cy="11126"/>
            </a:xfrm>
            <a:custGeom>
              <a:avLst/>
              <a:gdLst/>
              <a:ahLst/>
              <a:cxnLst/>
              <a:rect l="0" t="0" r="0" b="0"/>
              <a:pathLst>
                <a:path w="1216881" h="11126">
                  <a:moveTo>
                    <a:pt x="0" y="11126"/>
                  </a:moveTo>
                  <a:lnTo>
                    <a:pt x="173840" y="0"/>
                  </a:lnTo>
                  <a:lnTo>
                    <a:pt x="347680" y="11126"/>
                  </a:lnTo>
                  <a:lnTo>
                    <a:pt x="521520" y="11126"/>
                  </a:lnTo>
                  <a:lnTo>
                    <a:pt x="695361" y="11126"/>
                  </a:lnTo>
                  <a:lnTo>
                    <a:pt x="869201" y="11126"/>
                  </a:lnTo>
                  <a:lnTo>
                    <a:pt x="1043041" y="11126"/>
                  </a:lnTo>
                  <a:lnTo>
                    <a:pt x="1216881" y="11126"/>
                  </a:lnTo>
                </a:path>
              </a:pathLst>
            </a:custGeom>
            <a:ln w="40651" cap="flat">
              <a:solidFill>
                <a:srgbClr val="000000">
                  <a:alpha val="100000"/>
                </a:srgbClr>
              </a:solidFill>
              <a:prstDash val="solid"/>
              <a:round/>
            </a:ln>
          </p:spPr>
          <p:txBody>
            <a:bodyPr/>
            <a:lstStyle/>
            <a:p>
              <a:endParaRPr/>
            </a:p>
          </p:txBody>
        </p:sp>
        <p:sp>
          <p:nvSpPr>
            <p:cNvPr id="505" name="pl505"/>
            <p:cNvSpPr/>
            <p:nvPr/>
          </p:nvSpPr>
          <p:spPr>
            <a:xfrm>
              <a:off x="4980366" y="2631564"/>
              <a:ext cx="1216881" cy="11126"/>
            </a:xfrm>
            <a:custGeom>
              <a:avLst/>
              <a:gdLst/>
              <a:ahLst/>
              <a:cxnLst/>
              <a:rect l="0" t="0" r="0" b="0"/>
              <a:pathLst>
                <a:path w="1216881" h="11126">
                  <a:moveTo>
                    <a:pt x="0" y="11126"/>
                  </a:moveTo>
                  <a:lnTo>
                    <a:pt x="173840" y="0"/>
                  </a:lnTo>
                  <a:lnTo>
                    <a:pt x="347680" y="11126"/>
                  </a:lnTo>
                  <a:lnTo>
                    <a:pt x="521520" y="11126"/>
                  </a:lnTo>
                  <a:lnTo>
                    <a:pt x="695361" y="11126"/>
                  </a:lnTo>
                  <a:lnTo>
                    <a:pt x="869201" y="11126"/>
                  </a:lnTo>
                  <a:lnTo>
                    <a:pt x="1043041" y="11126"/>
                  </a:lnTo>
                  <a:lnTo>
                    <a:pt x="1216881" y="11126"/>
                  </a:lnTo>
                </a:path>
              </a:pathLst>
            </a:custGeom>
            <a:ln w="35231" cap="flat">
              <a:solidFill>
                <a:srgbClr val="F26A21">
                  <a:alpha val="100000"/>
                </a:srgbClr>
              </a:solidFill>
              <a:prstDash val="solid"/>
              <a:round/>
            </a:ln>
          </p:spPr>
          <p:txBody>
            <a:bodyPr/>
            <a:lstStyle/>
            <a:p>
              <a:endParaRPr/>
            </a:p>
          </p:txBody>
        </p:sp>
        <p:sp>
          <p:nvSpPr>
            <p:cNvPr id="506" name="pl506"/>
            <p:cNvSpPr/>
            <p:nvPr/>
          </p:nvSpPr>
          <p:spPr>
            <a:xfrm>
              <a:off x="4919522" y="2642690"/>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507" name="tx507"/>
            <p:cNvSpPr/>
            <p:nvPr/>
          </p:nvSpPr>
          <p:spPr>
            <a:xfrm>
              <a:off x="4950221"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08" name="tx508"/>
            <p:cNvSpPr/>
            <p:nvPr/>
          </p:nvSpPr>
          <p:spPr>
            <a:xfrm>
              <a:off x="5124061" y="246828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09" name="tx509"/>
            <p:cNvSpPr/>
            <p:nvPr/>
          </p:nvSpPr>
          <p:spPr>
            <a:xfrm>
              <a:off x="5297902"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10" name="tx510"/>
            <p:cNvSpPr/>
            <p:nvPr/>
          </p:nvSpPr>
          <p:spPr>
            <a:xfrm>
              <a:off x="5471742"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11" name="tx511"/>
            <p:cNvSpPr/>
            <p:nvPr/>
          </p:nvSpPr>
          <p:spPr>
            <a:xfrm>
              <a:off x="5645582"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12" name="tx512"/>
            <p:cNvSpPr/>
            <p:nvPr/>
          </p:nvSpPr>
          <p:spPr>
            <a:xfrm>
              <a:off x="5819423"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13" name="tx513"/>
            <p:cNvSpPr/>
            <p:nvPr/>
          </p:nvSpPr>
          <p:spPr>
            <a:xfrm>
              <a:off x="5993263"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14" name="tx514"/>
            <p:cNvSpPr/>
            <p:nvPr/>
          </p:nvSpPr>
          <p:spPr>
            <a:xfrm>
              <a:off x="6167103" y="2478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15" name="rc515"/>
            <p:cNvSpPr/>
            <p:nvPr/>
          </p:nvSpPr>
          <p:spPr>
            <a:xfrm>
              <a:off x="4919522" y="2961634"/>
              <a:ext cx="1338570" cy="758825"/>
            </a:xfrm>
            <a:prstGeom prst="rect">
              <a:avLst/>
            </a:prstGeom>
            <a:solidFill>
              <a:srgbClr val="EBEBEB">
                <a:alpha val="100000"/>
              </a:srgbClr>
            </a:solidFill>
          </p:spPr>
          <p:txBody>
            <a:bodyPr/>
            <a:lstStyle/>
            <a:p>
              <a:endParaRPr/>
            </a:p>
          </p:txBody>
        </p:sp>
        <p:sp>
          <p:nvSpPr>
            <p:cNvPr id="516" name="pl516"/>
            <p:cNvSpPr/>
            <p:nvPr/>
          </p:nvSpPr>
          <p:spPr>
            <a:xfrm>
              <a:off x="4919522" y="3546886"/>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517" name="pl517"/>
            <p:cNvSpPr/>
            <p:nvPr/>
          </p:nvSpPr>
          <p:spPr>
            <a:xfrm>
              <a:off x="4919522" y="3268724"/>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518" name="pl518"/>
            <p:cNvSpPr/>
            <p:nvPr/>
          </p:nvSpPr>
          <p:spPr>
            <a:xfrm>
              <a:off x="4919522" y="2990562"/>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519" name="pl519"/>
            <p:cNvSpPr/>
            <p:nvPr/>
          </p:nvSpPr>
          <p:spPr>
            <a:xfrm>
              <a:off x="4919522" y="3685967"/>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520" name="pl520"/>
            <p:cNvSpPr/>
            <p:nvPr/>
          </p:nvSpPr>
          <p:spPr>
            <a:xfrm>
              <a:off x="4919522" y="3407805"/>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521" name="pl521"/>
            <p:cNvSpPr/>
            <p:nvPr/>
          </p:nvSpPr>
          <p:spPr>
            <a:xfrm>
              <a:off x="4919522" y="3129643"/>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522" name="pl522"/>
            <p:cNvSpPr/>
            <p:nvPr/>
          </p:nvSpPr>
          <p:spPr>
            <a:xfrm>
              <a:off x="498036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3" name="pl523"/>
            <p:cNvSpPr/>
            <p:nvPr/>
          </p:nvSpPr>
          <p:spPr>
            <a:xfrm>
              <a:off x="515420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4" name="pl524"/>
            <p:cNvSpPr/>
            <p:nvPr/>
          </p:nvSpPr>
          <p:spPr>
            <a:xfrm>
              <a:off x="532804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5" name="pl525"/>
            <p:cNvSpPr/>
            <p:nvPr/>
          </p:nvSpPr>
          <p:spPr>
            <a:xfrm>
              <a:off x="550188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6" name="pl526"/>
            <p:cNvSpPr/>
            <p:nvPr/>
          </p:nvSpPr>
          <p:spPr>
            <a:xfrm>
              <a:off x="567572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7" name="pl527"/>
            <p:cNvSpPr/>
            <p:nvPr/>
          </p:nvSpPr>
          <p:spPr>
            <a:xfrm>
              <a:off x="584956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8" name="pl528"/>
            <p:cNvSpPr/>
            <p:nvPr/>
          </p:nvSpPr>
          <p:spPr>
            <a:xfrm>
              <a:off x="602340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9" name="pl529"/>
            <p:cNvSpPr/>
            <p:nvPr/>
          </p:nvSpPr>
          <p:spPr>
            <a:xfrm>
              <a:off x="619724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0" name="pl530"/>
            <p:cNvSpPr/>
            <p:nvPr/>
          </p:nvSpPr>
          <p:spPr>
            <a:xfrm>
              <a:off x="4980366" y="3652588"/>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531" name="pl531"/>
            <p:cNvSpPr/>
            <p:nvPr/>
          </p:nvSpPr>
          <p:spPr>
            <a:xfrm>
              <a:off x="4980366" y="3685967"/>
              <a:ext cx="1216881" cy="0"/>
            </a:xfrm>
            <a:custGeom>
              <a:avLst/>
              <a:gdLst/>
              <a:ahLst/>
              <a:cxnLst/>
              <a:rect l="0" t="0" r="0" b="0"/>
              <a:pathLst>
                <a:path w="1216881">
                  <a:moveTo>
                    <a:pt x="0" y="0"/>
                  </a:moveTo>
                  <a:lnTo>
                    <a:pt x="173840" y="0"/>
                  </a:lnTo>
                  <a:lnTo>
                    <a:pt x="347680" y="0"/>
                  </a:lnTo>
                  <a:lnTo>
                    <a:pt x="521520" y="0"/>
                  </a:lnTo>
                  <a:lnTo>
                    <a:pt x="695361" y="0"/>
                  </a:lnTo>
                  <a:lnTo>
                    <a:pt x="869201" y="0"/>
                  </a:lnTo>
                  <a:lnTo>
                    <a:pt x="1043041" y="0"/>
                  </a:lnTo>
                  <a:lnTo>
                    <a:pt x="1216881" y="0"/>
                  </a:lnTo>
                </a:path>
              </a:pathLst>
            </a:custGeom>
            <a:ln w="40651" cap="flat">
              <a:solidFill>
                <a:srgbClr val="BEBEBE">
                  <a:alpha val="69803"/>
                </a:srgbClr>
              </a:solidFill>
              <a:prstDash val="solid"/>
              <a:round/>
            </a:ln>
          </p:spPr>
          <p:txBody>
            <a:bodyPr/>
            <a:lstStyle/>
            <a:p>
              <a:endParaRPr/>
            </a:p>
          </p:txBody>
        </p:sp>
        <p:sp>
          <p:nvSpPr>
            <p:cNvPr id="532" name="pl532"/>
            <p:cNvSpPr/>
            <p:nvPr/>
          </p:nvSpPr>
          <p:spPr>
            <a:xfrm>
              <a:off x="4980366" y="3685967"/>
              <a:ext cx="1216881" cy="0"/>
            </a:xfrm>
            <a:custGeom>
              <a:avLst/>
              <a:gdLst/>
              <a:ahLst/>
              <a:cxnLst/>
              <a:rect l="0" t="0" r="0" b="0"/>
              <a:pathLst>
                <a:path w="1216881">
                  <a:moveTo>
                    <a:pt x="0" y="0"/>
                  </a:moveTo>
                  <a:lnTo>
                    <a:pt x="173840" y="0"/>
                  </a:lnTo>
                  <a:lnTo>
                    <a:pt x="347680" y="0"/>
                  </a:lnTo>
                  <a:lnTo>
                    <a:pt x="521520" y="0"/>
                  </a:lnTo>
                  <a:lnTo>
                    <a:pt x="695361" y="0"/>
                  </a:lnTo>
                  <a:lnTo>
                    <a:pt x="869201" y="0"/>
                  </a:lnTo>
                  <a:lnTo>
                    <a:pt x="1043041" y="0"/>
                  </a:lnTo>
                  <a:lnTo>
                    <a:pt x="1216881" y="0"/>
                  </a:lnTo>
                </a:path>
              </a:pathLst>
            </a:custGeom>
            <a:ln w="35231" cap="flat">
              <a:solidFill>
                <a:srgbClr val="BEBEBE">
                  <a:alpha val="69803"/>
                </a:srgbClr>
              </a:solidFill>
              <a:prstDash val="solid"/>
              <a:round/>
            </a:ln>
          </p:spPr>
          <p:txBody>
            <a:bodyPr/>
            <a:lstStyle/>
            <a:p>
              <a:endParaRPr/>
            </a:p>
          </p:txBody>
        </p:sp>
        <p:sp>
          <p:nvSpPr>
            <p:cNvPr id="533" name="pl533"/>
            <p:cNvSpPr/>
            <p:nvPr/>
          </p:nvSpPr>
          <p:spPr>
            <a:xfrm>
              <a:off x="4980366" y="3652588"/>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534" name="pl534"/>
            <p:cNvSpPr/>
            <p:nvPr/>
          </p:nvSpPr>
          <p:spPr>
            <a:xfrm>
              <a:off x="4980366" y="3685967"/>
              <a:ext cx="1216881" cy="0"/>
            </a:xfrm>
            <a:custGeom>
              <a:avLst/>
              <a:gdLst/>
              <a:ahLst/>
              <a:cxnLst/>
              <a:rect l="0" t="0" r="0" b="0"/>
              <a:pathLst>
                <a:path w="1216881">
                  <a:moveTo>
                    <a:pt x="0" y="0"/>
                  </a:moveTo>
                  <a:lnTo>
                    <a:pt x="173840" y="0"/>
                  </a:lnTo>
                  <a:lnTo>
                    <a:pt x="347680" y="0"/>
                  </a:lnTo>
                  <a:lnTo>
                    <a:pt x="521520" y="0"/>
                  </a:lnTo>
                  <a:lnTo>
                    <a:pt x="695361" y="0"/>
                  </a:lnTo>
                  <a:lnTo>
                    <a:pt x="869201" y="0"/>
                  </a:lnTo>
                  <a:lnTo>
                    <a:pt x="1043041" y="0"/>
                  </a:lnTo>
                  <a:lnTo>
                    <a:pt x="1216881" y="0"/>
                  </a:lnTo>
                </a:path>
              </a:pathLst>
            </a:custGeom>
            <a:ln w="40651" cap="flat">
              <a:solidFill>
                <a:srgbClr val="000000">
                  <a:alpha val="100000"/>
                </a:srgbClr>
              </a:solidFill>
              <a:prstDash val="solid"/>
              <a:round/>
            </a:ln>
          </p:spPr>
          <p:txBody>
            <a:bodyPr/>
            <a:lstStyle/>
            <a:p>
              <a:endParaRPr/>
            </a:p>
          </p:txBody>
        </p:sp>
        <p:sp>
          <p:nvSpPr>
            <p:cNvPr id="535" name="pl535"/>
            <p:cNvSpPr/>
            <p:nvPr/>
          </p:nvSpPr>
          <p:spPr>
            <a:xfrm>
              <a:off x="4980366" y="3685967"/>
              <a:ext cx="1216881" cy="0"/>
            </a:xfrm>
            <a:custGeom>
              <a:avLst/>
              <a:gdLst/>
              <a:ahLst/>
              <a:cxnLst/>
              <a:rect l="0" t="0" r="0" b="0"/>
              <a:pathLst>
                <a:path w="1216881">
                  <a:moveTo>
                    <a:pt x="0" y="0"/>
                  </a:moveTo>
                  <a:lnTo>
                    <a:pt x="173840" y="0"/>
                  </a:lnTo>
                  <a:lnTo>
                    <a:pt x="347680" y="0"/>
                  </a:lnTo>
                  <a:lnTo>
                    <a:pt x="521520" y="0"/>
                  </a:lnTo>
                  <a:lnTo>
                    <a:pt x="695361" y="0"/>
                  </a:lnTo>
                  <a:lnTo>
                    <a:pt x="869201" y="0"/>
                  </a:lnTo>
                  <a:lnTo>
                    <a:pt x="1043041" y="0"/>
                  </a:lnTo>
                  <a:lnTo>
                    <a:pt x="1216881" y="0"/>
                  </a:lnTo>
                </a:path>
              </a:pathLst>
            </a:custGeom>
            <a:ln w="35231" cap="flat">
              <a:solidFill>
                <a:srgbClr val="F26A21">
                  <a:alpha val="100000"/>
                </a:srgbClr>
              </a:solidFill>
              <a:prstDash val="solid"/>
              <a:round/>
            </a:ln>
          </p:spPr>
          <p:txBody>
            <a:bodyPr/>
            <a:lstStyle/>
            <a:p>
              <a:endParaRPr/>
            </a:p>
          </p:txBody>
        </p:sp>
        <p:sp>
          <p:nvSpPr>
            <p:cNvPr id="536" name="pl536"/>
            <p:cNvSpPr/>
            <p:nvPr/>
          </p:nvSpPr>
          <p:spPr>
            <a:xfrm>
              <a:off x="4919522" y="3685967"/>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537" name="tx537"/>
            <p:cNvSpPr/>
            <p:nvPr/>
          </p:nvSpPr>
          <p:spPr>
            <a:xfrm>
              <a:off x="4950221"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38" name="tx538"/>
            <p:cNvSpPr/>
            <p:nvPr/>
          </p:nvSpPr>
          <p:spPr>
            <a:xfrm>
              <a:off x="5124061"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39" name="tx539"/>
            <p:cNvSpPr/>
            <p:nvPr/>
          </p:nvSpPr>
          <p:spPr>
            <a:xfrm>
              <a:off x="5297902"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0" name="tx540"/>
            <p:cNvSpPr/>
            <p:nvPr/>
          </p:nvSpPr>
          <p:spPr>
            <a:xfrm>
              <a:off x="5471742"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1" name="tx541"/>
            <p:cNvSpPr/>
            <p:nvPr/>
          </p:nvSpPr>
          <p:spPr>
            <a:xfrm>
              <a:off x="5645582"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2" name="tx542"/>
            <p:cNvSpPr/>
            <p:nvPr/>
          </p:nvSpPr>
          <p:spPr>
            <a:xfrm>
              <a:off x="5819423"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3" name="tx543"/>
            <p:cNvSpPr/>
            <p:nvPr/>
          </p:nvSpPr>
          <p:spPr>
            <a:xfrm>
              <a:off x="5993263"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4" name="tx544"/>
            <p:cNvSpPr/>
            <p:nvPr/>
          </p:nvSpPr>
          <p:spPr>
            <a:xfrm>
              <a:off x="6167103" y="35213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5" name="rc545"/>
            <p:cNvSpPr/>
            <p:nvPr/>
          </p:nvSpPr>
          <p:spPr>
            <a:xfrm>
              <a:off x="4919522" y="4004911"/>
              <a:ext cx="1338570" cy="758825"/>
            </a:xfrm>
            <a:prstGeom prst="rect">
              <a:avLst/>
            </a:prstGeom>
            <a:solidFill>
              <a:srgbClr val="EBEBEB">
                <a:alpha val="100000"/>
              </a:srgbClr>
            </a:solidFill>
          </p:spPr>
          <p:txBody>
            <a:bodyPr/>
            <a:lstStyle/>
            <a:p>
              <a:endParaRPr/>
            </a:p>
          </p:txBody>
        </p:sp>
        <p:sp>
          <p:nvSpPr>
            <p:cNvPr id="546" name="pl546"/>
            <p:cNvSpPr/>
            <p:nvPr/>
          </p:nvSpPr>
          <p:spPr>
            <a:xfrm>
              <a:off x="4919522" y="4590163"/>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547" name="pl547"/>
            <p:cNvSpPr/>
            <p:nvPr/>
          </p:nvSpPr>
          <p:spPr>
            <a:xfrm>
              <a:off x="4919522" y="4312001"/>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548" name="pl548"/>
            <p:cNvSpPr/>
            <p:nvPr/>
          </p:nvSpPr>
          <p:spPr>
            <a:xfrm>
              <a:off x="4919522" y="4033839"/>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549" name="pl549"/>
            <p:cNvSpPr/>
            <p:nvPr/>
          </p:nvSpPr>
          <p:spPr>
            <a:xfrm>
              <a:off x="4919522" y="4729244"/>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550" name="pl550"/>
            <p:cNvSpPr/>
            <p:nvPr/>
          </p:nvSpPr>
          <p:spPr>
            <a:xfrm>
              <a:off x="4919522" y="4451082"/>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551" name="pl551"/>
            <p:cNvSpPr/>
            <p:nvPr/>
          </p:nvSpPr>
          <p:spPr>
            <a:xfrm>
              <a:off x="4919522" y="4172920"/>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552" name="pl552"/>
            <p:cNvSpPr/>
            <p:nvPr/>
          </p:nvSpPr>
          <p:spPr>
            <a:xfrm>
              <a:off x="498036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3" name="pl553"/>
            <p:cNvSpPr/>
            <p:nvPr/>
          </p:nvSpPr>
          <p:spPr>
            <a:xfrm>
              <a:off x="515420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4" name="pl554"/>
            <p:cNvSpPr/>
            <p:nvPr/>
          </p:nvSpPr>
          <p:spPr>
            <a:xfrm>
              <a:off x="532804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5" name="pl555"/>
            <p:cNvSpPr/>
            <p:nvPr/>
          </p:nvSpPr>
          <p:spPr>
            <a:xfrm>
              <a:off x="550188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6" name="pl556"/>
            <p:cNvSpPr/>
            <p:nvPr/>
          </p:nvSpPr>
          <p:spPr>
            <a:xfrm>
              <a:off x="567572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7" name="pl557"/>
            <p:cNvSpPr/>
            <p:nvPr/>
          </p:nvSpPr>
          <p:spPr>
            <a:xfrm>
              <a:off x="584956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8" name="pl558"/>
            <p:cNvSpPr/>
            <p:nvPr/>
          </p:nvSpPr>
          <p:spPr>
            <a:xfrm>
              <a:off x="602340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9" name="pl559"/>
            <p:cNvSpPr/>
            <p:nvPr/>
          </p:nvSpPr>
          <p:spPr>
            <a:xfrm>
              <a:off x="619724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4980366" y="4695865"/>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561" name="pl561"/>
            <p:cNvSpPr/>
            <p:nvPr/>
          </p:nvSpPr>
          <p:spPr>
            <a:xfrm>
              <a:off x="4980366" y="4684738"/>
              <a:ext cx="1216881" cy="44505"/>
            </a:xfrm>
            <a:custGeom>
              <a:avLst/>
              <a:gdLst/>
              <a:ahLst/>
              <a:cxnLst/>
              <a:rect l="0" t="0" r="0" b="0"/>
              <a:pathLst>
                <a:path w="1216881" h="44505">
                  <a:moveTo>
                    <a:pt x="0" y="22252"/>
                  </a:moveTo>
                  <a:lnTo>
                    <a:pt x="173840" y="22252"/>
                  </a:lnTo>
                  <a:lnTo>
                    <a:pt x="347680" y="44505"/>
                  </a:lnTo>
                  <a:lnTo>
                    <a:pt x="521520" y="0"/>
                  </a:lnTo>
                  <a:lnTo>
                    <a:pt x="695361" y="0"/>
                  </a:lnTo>
                  <a:lnTo>
                    <a:pt x="869201" y="0"/>
                  </a:lnTo>
                  <a:lnTo>
                    <a:pt x="1043041" y="0"/>
                  </a:lnTo>
                  <a:lnTo>
                    <a:pt x="1216881" y="0"/>
                  </a:lnTo>
                </a:path>
              </a:pathLst>
            </a:custGeom>
            <a:ln w="40651" cap="flat">
              <a:solidFill>
                <a:srgbClr val="BEBEBE">
                  <a:alpha val="69803"/>
                </a:srgbClr>
              </a:solidFill>
              <a:prstDash val="solid"/>
              <a:round/>
            </a:ln>
          </p:spPr>
          <p:txBody>
            <a:bodyPr/>
            <a:lstStyle/>
            <a:p>
              <a:endParaRPr/>
            </a:p>
          </p:txBody>
        </p:sp>
        <p:sp>
          <p:nvSpPr>
            <p:cNvPr id="562" name="pl562"/>
            <p:cNvSpPr/>
            <p:nvPr/>
          </p:nvSpPr>
          <p:spPr>
            <a:xfrm>
              <a:off x="4980366" y="4684738"/>
              <a:ext cx="1216881" cy="44505"/>
            </a:xfrm>
            <a:custGeom>
              <a:avLst/>
              <a:gdLst/>
              <a:ahLst/>
              <a:cxnLst/>
              <a:rect l="0" t="0" r="0" b="0"/>
              <a:pathLst>
                <a:path w="1216881" h="44505">
                  <a:moveTo>
                    <a:pt x="0" y="22252"/>
                  </a:moveTo>
                  <a:lnTo>
                    <a:pt x="173840" y="22252"/>
                  </a:lnTo>
                  <a:lnTo>
                    <a:pt x="347680" y="44505"/>
                  </a:lnTo>
                  <a:lnTo>
                    <a:pt x="521520" y="0"/>
                  </a:lnTo>
                  <a:lnTo>
                    <a:pt x="695361" y="0"/>
                  </a:lnTo>
                  <a:lnTo>
                    <a:pt x="869201" y="0"/>
                  </a:lnTo>
                  <a:lnTo>
                    <a:pt x="1043041" y="0"/>
                  </a:lnTo>
                  <a:lnTo>
                    <a:pt x="1216881" y="0"/>
                  </a:lnTo>
                </a:path>
              </a:pathLst>
            </a:custGeom>
            <a:ln w="35231" cap="flat">
              <a:solidFill>
                <a:srgbClr val="BEBEBE">
                  <a:alpha val="69803"/>
                </a:srgbClr>
              </a:solidFill>
              <a:prstDash val="solid"/>
              <a:round/>
            </a:ln>
          </p:spPr>
          <p:txBody>
            <a:bodyPr/>
            <a:lstStyle/>
            <a:p>
              <a:endParaRPr/>
            </a:p>
          </p:txBody>
        </p:sp>
        <p:sp>
          <p:nvSpPr>
            <p:cNvPr id="563" name="pl563"/>
            <p:cNvSpPr/>
            <p:nvPr/>
          </p:nvSpPr>
          <p:spPr>
            <a:xfrm>
              <a:off x="4980366" y="4695865"/>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564" name="pl564"/>
            <p:cNvSpPr/>
            <p:nvPr/>
          </p:nvSpPr>
          <p:spPr>
            <a:xfrm>
              <a:off x="4980366" y="4684738"/>
              <a:ext cx="1216881" cy="44505"/>
            </a:xfrm>
            <a:custGeom>
              <a:avLst/>
              <a:gdLst/>
              <a:ahLst/>
              <a:cxnLst/>
              <a:rect l="0" t="0" r="0" b="0"/>
              <a:pathLst>
                <a:path w="1216881" h="44505">
                  <a:moveTo>
                    <a:pt x="0" y="22252"/>
                  </a:moveTo>
                  <a:lnTo>
                    <a:pt x="173840" y="22252"/>
                  </a:lnTo>
                  <a:lnTo>
                    <a:pt x="347680" y="44505"/>
                  </a:lnTo>
                  <a:lnTo>
                    <a:pt x="521520" y="0"/>
                  </a:lnTo>
                  <a:lnTo>
                    <a:pt x="695361" y="0"/>
                  </a:lnTo>
                  <a:lnTo>
                    <a:pt x="869201" y="0"/>
                  </a:lnTo>
                  <a:lnTo>
                    <a:pt x="1043041" y="0"/>
                  </a:lnTo>
                  <a:lnTo>
                    <a:pt x="1216881" y="0"/>
                  </a:lnTo>
                </a:path>
              </a:pathLst>
            </a:custGeom>
            <a:ln w="40651" cap="flat">
              <a:solidFill>
                <a:srgbClr val="000000">
                  <a:alpha val="100000"/>
                </a:srgbClr>
              </a:solidFill>
              <a:prstDash val="solid"/>
              <a:round/>
            </a:ln>
          </p:spPr>
          <p:txBody>
            <a:bodyPr/>
            <a:lstStyle/>
            <a:p>
              <a:endParaRPr/>
            </a:p>
          </p:txBody>
        </p:sp>
        <p:sp>
          <p:nvSpPr>
            <p:cNvPr id="565" name="pl565"/>
            <p:cNvSpPr/>
            <p:nvPr/>
          </p:nvSpPr>
          <p:spPr>
            <a:xfrm>
              <a:off x="4980366" y="4684738"/>
              <a:ext cx="1216881" cy="44505"/>
            </a:xfrm>
            <a:custGeom>
              <a:avLst/>
              <a:gdLst/>
              <a:ahLst/>
              <a:cxnLst/>
              <a:rect l="0" t="0" r="0" b="0"/>
              <a:pathLst>
                <a:path w="1216881" h="44505">
                  <a:moveTo>
                    <a:pt x="0" y="22252"/>
                  </a:moveTo>
                  <a:lnTo>
                    <a:pt x="173840" y="22252"/>
                  </a:lnTo>
                  <a:lnTo>
                    <a:pt x="347680" y="44505"/>
                  </a:lnTo>
                  <a:lnTo>
                    <a:pt x="521520" y="0"/>
                  </a:lnTo>
                  <a:lnTo>
                    <a:pt x="695361" y="0"/>
                  </a:lnTo>
                  <a:lnTo>
                    <a:pt x="869201" y="0"/>
                  </a:lnTo>
                  <a:lnTo>
                    <a:pt x="1043041" y="0"/>
                  </a:lnTo>
                  <a:lnTo>
                    <a:pt x="1216881" y="0"/>
                  </a:lnTo>
                </a:path>
              </a:pathLst>
            </a:custGeom>
            <a:ln w="35231" cap="flat">
              <a:solidFill>
                <a:srgbClr val="F26A21">
                  <a:alpha val="100000"/>
                </a:srgbClr>
              </a:solidFill>
              <a:prstDash val="solid"/>
              <a:round/>
            </a:ln>
          </p:spPr>
          <p:txBody>
            <a:bodyPr/>
            <a:lstStyle/>
            <a:p>
              <a:endParaRPr/>
            </a:p>
          </p:txBody>
        </p:sp>
        <p:sp>
          <p:nvSpPr>
            <p:cNvPr id="566" name="pl566"/>
            <p:cNvSpPr/>
            <p:nvPr/>
          </p:nvSpPr>
          <p:spPr>
            <a:xfrm>
              <a:off x="4919522" y="4729244"/>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567" name="tx567"/>
            <p:cNvSpPr/>
            <p:nvPr/>
          </p:nvSpPr>
          <p:spPr>
            <a:xfrm>
              <a:off x="4950221" y="454371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8" name="tx568"/>
            <p:cNvSpPr/>
            <p:nvPr/>
          </p:nvSpPr>
          <p:spPr>
            <a:xfrm>
              <a:off x="5124061" y="454371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69" name="tx569"/>
            <p:cNvSpPr/>
            <p:nvPr/>
          </p:nvSpPr>
          <p:spPr>
            <a:xfrm>
              <a:off x="5297902"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0" name="tx570"/>
            <p:cNvSpPr/>
            <p:nvPr/>
          </p:nvSpPr>
          <p:spPr>
            <a:xfrm>
              <a:off x="5471742" y="452178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71" name="tx571"/>
            <p:cNvSpPr/>
            <p:nvPr/>
          </p:nvSpPr>
          <p:spPr>
            <a:xfrm>
              <a:off x="5645582" y="452178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72" name="tx572"/>
            <p:cNvSpPr/>
            <p:nvPr/>
          </p:nvSpPr>
          <p:spPr>
            <a:xfrm>
              <a:off x="5819423" y="452178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73" name="tx573"/>
            <p:cNvSpPr/>
            <p:nvPr/>
          </p:nvSpPr>
          <p:spPr>
            <a:xfrm>
              <a:off x="5993263" y="452178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74" name="tx574"/>
            <p:cNvSpPr/>
            <p:nvPr/>
          </p:nvSpPr>
          <p:spPr>
            <a:xfrm>
              <a:off x="6167103" y="452178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75" name="rc575"/>
            <p:cNvSpPr/>
            <p:nvPr/>
          </p:nvSpPr>
          <p:spPr>
            <a:xfrm>
              <a:off x="6327681" y="875080"/>
              <a:ext cx="1338570" cy="758825"/>
            </a:xfrm>
            <a:prstGeom prst="rect">
              <a:avLst/>
            </a:prstGeom>
            <a:solidFill>
              <a:srgbClr val="EBEBEB">
                <a:alpha val="100000"/>
              </a:srgbClr>
            </a:solidFill>
          </p:spPr>
          <p:txBody>
            <a:bodyPr/>
            <a:lstStyle/>
            <a:p>
              <a:endParaRPr/>
            </a:p>
          </p:txBody>
        </p:sp>
        <p:sp>
          <p:nvSpPr>
            <p:cNvPr id="576" name="pl576"/>
            <p:cNvSpPr/>
            <p:nvPr/>
          </p:nvSpPr>
          <p:spPr>
            <a:xfrm>
              <a:off x="6327681" y="1460332"/>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577" name="pl577"/>
            <p:cNvSpPr/>
            <p:nvPr/>
          </p:nvSpPr>
          <p:spPr>
            <a:xfrm>
              <a:off x="6327681" y="1182170"/>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578" name="pl578"/>
            <p:cNvSpPr/>
            <p:nvPr/>
          </p:nvSpPr>
          <p:spPr>
            <a:xfrm>
              <a:off x="6327681" y="904009"/>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579" name="pl579"/>
            <p:cNvSpPr/>
            <p:nvPr/>
          </p:nvSpPr>
          <p:spPr>
            <a:xfrm>
              <a:off x="6327681" y="1599413"/>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580" name="pl580"/>
            <p:cNvSpPr/>
            <p:nvPr/>
          </p:nvSpPr>
          <p:spPr>
            <a:xfrm>
              <a:off x="6327681" y="1321251"/>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581" name="pl581"/>
            <p:cNvSpPr/>
            <p:nvPr/>
          </p:nvSpPr>
          <p:spPr>
            <a:xfrm>
              <a:off x="6327681" y="1043090"/>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582" name="pl582"/>
            <p:cNvSpPr/>
            <p:nvPr/>
          </p:nvSpPr>
          <p:spPr>
            <a:xfrm>
              <a:off x="638852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3" name="pl583"/>
            <p:cNvSpPr/>
            <p:nvPr/>
          </p:nvSpPr>
          <p:spPr>
            <a:xfrm>
              <a:off x="656236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4" name="pl584"/>
            <p:cNvSpPr/>
            <p:nvPr/>
          </p:nvSpPr>
          <p:spPr>
            <a:xfrm>
              <a:off x="673620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5" name="pl585"/>
            <p:cNvSpPr/>
            <p:nvPr/>
          </p:nvSpPr>
          <p:spPr>
            <a:xfrm>
              <a:off x="691004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6" name="pl586"/>
            <p:cNvSpPr/>
            <p:nvPr/>
          </p:nvSpPr>
          <p:spPr>
            <a:xfrm>
              <a:off x="708388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7" name="pl587"/>
            <p:cNvSpPr/>
            <p:nvPr/>
          </p:nvSpPr>
          <p:spPr>
            <a:xfrm>
              <a:off x="725772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8" name="pl588"/>
            <p:cNvSpPr/>
            <p:nvPr/>
          </p:nvSpPr>
          <p:spPr>
            <a:xfrm>
              <a:off x="743156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89" name="pl589"/>
            <p:cNvSpPr/>
            <p:nvPr/>
          </p:nvSpPr>
          <p:spPr>
            <a:xfrm>
              <a:off x="760540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0" name="pl590"/>
            <p:cNvSpPr/>
            <p:nvPr/>
          </p:nvSpPr>
          <p:spPr>
            <a:xfrm>
              <a:off x="6388525" y="1566034"/>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591" name="pl591"/>
            <p:cNvSpPr/>
            <p:nvPr/>
          </p:nvSpPr>
          <p:spPr>
            <a:xfrm>
              <a:off x="6388525" y="1577160"/>
              <a:ext cx="1216881" cy="22252"/>
            </a:xfrm>
            <a:custGeom>
              <a:avLst/>
              <a:gdLst/>
              <a:ahLst/>
              <a:cxnLst/>
              <a:rect l="0" t="0" r="0" b="0"/>
              <a:pathLst>
                <a:path w="1216881" h="22252">
                  <a:moveTo>
                    <a:pt x="0" y="0"/>
                  </a:moveTo>
                  <a:lnTo>
                    <a:pt x="173840" y="11126"/>
                  </a:lnTo>
                  <a:lnTo>
                    <a:pt x="347680" y="11126"/>
                  </a:lnTo>
                  <a:lnTo>
                    <a:pt x="521520" y="22252"/>
                  </a:lnTo>
                  <a:lnTo>
                    <a:pt x="695361" y="22252"/>
                  </a:lnTo>
                  <a:lnTo>
                    <a:pt x="869201" y="22252"/>
                  </a:lnTo>
                  <a:lnTo>
                    <a:pt x="1043041" y="0"/>
                  </a:lnTo>
                  <a:lnTo>
                    <a:pt x="1216881" y="22252"/>
                  </a:lnTo>
                </a:path>
              </a:pathLst>
            </a:custGeom>
            <a:ln w="40651" cap="flat">
              <a:solidFill>
                <a:srgbClr val="BEBEBE">
                  <a:alpha val="69803"/>
                </a:srgbClr>
              </a:solidFill>
              <a:prstDash val="solid"/>
              <a:round/>
            </a:ln>
          </p:spPr>
          <p:txBody>
            <a:bodyPr/>
            <a:lstStyle/>
            <a:p>
              <a:endParaRPr/>
            </a:p>
          </p:txBody>
        </p:sp>
        <p:sp>
          <p:nvSpPr>
            <p:cNvPr id="592" name="pl592"/>
            <p:cNvSpPr/>
            <p:nvPr/>
          </p:nvSpPr>
          <p:spPr>
            <a:xfrm>
              <a:off x="6388525" y="1577160"/>
              <a:ext cx="1216881" cy="22252"/>
            </a:xfrm>
            <a:custGeom>
              <a:avLst/>
              <a:gdLst/>
              <a:ahLst/>
              <a:cxnLst/>
              <a:rect l="0" t="0" r="0" b="0"/>
              <a:pathLst>
                <a:path w="1216881" h="22252">
                  <a:moveTo>
                    <a:pt x="0" y="0"/>
                  </a:moveTo>
                  <a:lnTo>
                    <a:pt x="173840" y="11126"/>
                  </a:lnTo>
                  <a:lnTo>
                    <a:pt x="347680" y="11126"/>
                  </a:lnTo>
                  <a:lnTo>
                    <a:pt x="521520" y="22252"/>
                  </a:lnTo>
                  <a:lnTo>
                    <a:pt x="695361" y="22252"/>
                  </a:lnTo>
                  <a:lnTo>
                    <a:pt x="869201" y="22252"/>
                  </a:lnTo>
                  <a:lnTo>
                    <a:pt x="1043041" y="0"/>
                  </a:lnTo>
                  <a:lnTo>
                    <a:pt x="1216881" y="22252"/>
                  </a:lnTo>
                </a:path>
              </a:pathLst>
            </a:custGeom>
            <a:ln w="35231" cap="flat">
              <a:solidFill>
                <a:srgbClr val="BEBEBE">
                  <a:alpha val="69803"/>
                </a:srgbClr>
              </a:solidFill>
              <a:prstDash val="solid"/>
              <a:round/>
            </a:ln>
          </p:spPr>
          <p:txBody>
            <a:bodyPr/>
            <a:lstStyle/>
            <a:p>
              <a:endParaRPr/>
            </a:p>
          </p:txBody>
        </p:sp>
        <p:sp>
          <p:nvSpPr>
            <p:cNvPr id="593" name="pl593"/>
            <p:cNvSpPr/>
            <p:nvPr/>
          </p:nvSpPr>
          <p:spPr>
            <a:xfrm>
              <a:off x="6388525" y="1566034"/>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594" name="pl594"/>
            <p:cNvSpPr/>
            <p:nvPr/>
          </p:nvSpPr>
          <p:spPr>
            <a:xfrm>
              <a:off x="6388525" y="1577160"/>
              <a:ext cx="1216881" cy="22252"/>
            </a:xfrm>
            <a:custGeom>
              <a:avLst/>
              <a:gdLst/>
              <a:ahLst/>
              <a:cxnLst/>
              <a:rect l="0" t="0" r="0" b="0"/>
              <a:pathLst>
                <a:path w="1216881" h="22252">
                  <a:moveTo>
                    <a:pt x="0" y="0"/>
                  </a:moveTo>
                  <a:lnTo>
                    <a:pt x="173840" y="11126"/>
                  </a:lnTo>
                  <a:lnTo>
                    <a:pt x="347680" y="11126"/>
                  </a:lnTo>
                  <a:lnTo>
                    <a:pt x="521520" y="22252"/>
                  </a:lnTo>
                  <a:lnTo>
                    <a:pt x="695361" y="22252"/>
                  </a:lnTo>
                  <a:lnTo>
                    <a:pt x="869201" y="22252"/>
                  </a:lnTo>
                  <a:lnTo>
                    <a:pt x="1043041" y="0"/>
                  </a:lnTo>
                  <a:lnTo>
                    <a:pt x="1216881" y="22252"/>
                  </a:lnTo>
                </a:path>
              </a:pathLst>
            </a:custGeom>
            <a:ln w="40651" cap="flat">
              <a:solidFill>
                <a:srgbClr val="000000">
                  <a:alpha val="100000"/>
                </a:srgbClr>
              </a:solidFill>
              <a:prstDash val="solid"/>
              <a:round/>
            </a:ln>
          </p:spPr>
          <p:txBody>
            <a:bodyPr/>
            <a:lstStyle/>
            <a:p>
              <a:endParaRPr/>
            </a:p>
          </p:txBody>
        </p:sp>
        <p:sp>
          <p:nvSpPr>
            <p:cNvPr id="595" name="pl595"/>
            <p:cNvSpPr/>
            <p:nvPr/>
          </p:nvSpPr>
          <p:spPr>
            <a:xfrm>
              <a:off x="6388525" y="1577160"/>
              <a:ext cx="1216881" cy="22252"/>
            </a:xfrm>
            <a:custGeom>
              <a:avLst/>
              <a:gdLst/>
              <a:ahLst/>
              <a:cxnLst/>
              <a:rect l="0" t="0" r="0" b="0"/>
              <a:pathLst>
                <a:path w="1216881" h="22252">
                  <a:moveTo>
                    <a:pt x="0" y="0"/>
                  </a:moveTo>
                  <a:lnTo>
                    <a:pt x="173840" y="11126"/>
                  </a:lnTo>
                  <a:lnTo>
                    <a:pt x="347680" y="11126"/>
                  </a:lnTo>
                  <a:lnTo>
                    <a:pt x="521520" y="22252"/>
                  </a:lnTo>
                  <a:lnTo>
                    <a:pt x="695361" y="22252"/>
                  </a:lnTo>
                  <a:lnTo>
                    <a:pt x="869201" y="22252"/>
                  </a:lnTo>
                  <a:lnTo>
                    <a:pt x="1043041" y="0"/>
                  </a:lnTo>
                  <a:lnTo>
                    <a:pt x="1216881" y="22252"/>
                  </a:lnTo>
                </a:path>
              </a:pathLst>
            </a:custGeom>
            <a:ln w="35231" cap="flat">
              <a:solidFill>
                <a:srgbClr val="F26A21">
                  <a:alpha val="100000"/>
                </a:srgbClr>
              </a:solidFill>
              <a:prstDash val="solid"/>
              <a:round/>
            </a:ln>
          </p:spPr>
          <p:txBody>
            <a:bodyPr/>
            <a:lstStyle/>
            <a:p>
              <a:endParaRPr/>
            </a:p>
          </p:txBody>
        </p:sp>
        <p:sp>
          <p:nvSpPr>
            <p:cNvPr id="596" name="pl596"/>
            <p:cNvSpPr/>
            <p:nvPr/>
          </p:nvSpPr>
          <p:spPr>
            <a:xfrm>
              <a:off x="6327681" y="1599413"/>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597" name="tx597"/>
            <p:cNvSpPr/>
            <p:nvPr/>
          </p:nvSpPr>
          <p:spPr>
            <a:xfrm>
              <a:off x="6358380" y="141388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98" name="tx598"/>
            <p:cNvSpPr/>
            <p:nvPr/>
          </p:nvSpPr>
          <p:spPr>
            <a:xfrm>
              <a:off x="6532221" y="142501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99" name="tx599"/>
            <p:cNvSpPr/>
            <p:nvPr/>
          </p:nvSpPr>
          <p:spPr>
            <a:xfrm>
              <a:off x="6706061" y="142501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00" name="tx600"/>
            <p:cNvSpPr/>
            <p:nvPr/>
          </p:nvSpPr>
          <p:spPr>
            <a:xfrm>
              <a:off x="6879901"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01" name="tx601"/>
            <p:cNvSpPr/>
            <p:nvPr/>
          </p:nvSpPr>
          <p:spPr>
            <a:xfrm>
              <a:off x="7053741"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02" name="tx602"/>
            <p:cNvSpPr/>
            <p:nvPr/>
          </p:nvSpPr>
          <p:spPr>
            <a:xfrm>
              <a:off x="7227582"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03" name="tx603"/>
            <p:cNvSpPr/>
            <p:nvPr/>
          </p:nvSpPr>
          <p:spPr>
            <a:xfrm>
              <a:off x="7401422" y="141388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04" name="tx604"/>
            <p:cNvSpPr/>
            <p:nvPr/>
          </p:nvSpPr>
          <p:spPr>
            <a:xfrm>
              <a:off x="7575262"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05" name="rc605"/>
            <p:cNvSpPr/>
            <p:nvPr/>
          </p:nvSpPr>
          <p:spPr>
            <a:xfrm>
              <a:off x="6327681" y="1918357"/>
              <a:ext cx="1338570" cy="758825"/>
            </a:xfrm>
            <a:prstGeom prst="rect">
              <a:avLst/>
            </a:prstGeom>
            <a:solidFill>
              <a:srgbClr val="EBEBEB">
                <a:alpha val="100000"/>
              </a:srgbClr>
            </a:solidFill>
          </p:spPr>
          <p:txBody>
            <a:bodyPr/>
            <a:lstStyle/>
            <a:p>
              <a:endParaRPr/>
            </a:p>
          </p:txBody>
        </p:sp>
        <p:sp>
          <p:nvSpPr>
            <p:cNvPr id="606" name="pl606"/>
            <p:cNvSpPr/>
            <p:nvPr/>
          </p:nvSpPr>
          <p:spPr>
            <a:xfrm>
              <a:off x="6327681" y="2503609"/>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607" name="pl607"/>
            <p:cNvSpPr/>
            <p:nvPr/>
          </p:nvSpPr>
          <p:spPr>
            <a:xfrm>
              <a:off x="6327681" y="2225447"/>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608" name="pl608"/>
            <p:cNvSpPr/>
            <p:nvPr/>
          </p:nvSpPr>
          <p:spPr>
            <a:xfrm>
              <a:off x="6327681" y="1947286"/>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609" name="pl609"/>
            <p:cNvSpPr/>
            <p:nvPr/>
          </p:nvSpPr>
          <p:spPr>
            <a:xfrm>
              <a:off x="6327681" y="2642690"/>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610" name="pl610"/>
            <p:cNvSpPr/>
            <p:nvPr/>
          </p:nvSpPr>
          <p:spPr>
            <a:xfrm>
              <a:off x="6327681" y="2364528"/>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611" name="pl611"/>
            <p:cNvSpPr/>
            <p:nvPr/>
          </p:nvSpPr>
          <p:spPr>
            <a:xfrm>
              <a:off x="6327681" y="2086366"/>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612" name="pl612"/>
            <p:cNvSpPr/>
            <p:nvPr/>
          </p:nvSpPr>
          <p:spPr>
            <a:xfrm>
              <a:off x="638852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3" name="pl613"/>
            <p:cNvSpPr/>
            <p:nvPr/>
          </p:nvSpPr>
          <p:spPr>
            <a:xfrm>
              <a:off x="656236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4" name="pl614"/>
            <p:cNvSpPr/>
            <p:nvPr/>
          </p:nvSpPr>
          <p:spPr>
            <a:xfrm>
              <a:off x="673620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5" name="pl615"/>
            <p:cNvSpPr/>
            <p:nvPr/>
          </p:nvSpPr>
          <p:spPr>
            <a:xfrm>
              <a:off x="691004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6" name="pl616"/>
            <p:cNvSpPr/>
            <p:nvPr/>
          </p:nvSpPr>
          <p:spPr>
            <a:xfrm>
              <a:off x="708388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7" name="pl617"/>
            <p:cNvSpPr/>
            <p:nvPr/>
          </p:nvSpPr>
          <p:spPr>
            <a:xfrm>
              <a:off x="725772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8" name="pl618"/>
            <p:cNvSpPr/>
            <p:nvPr/>
          </p:nvSpPr>
          <p:spPr>
            <a:xfrm>
              <a:off x="743156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19" name="pl619"/>
            <p:cNvSpPr/>
            <p:nvPr/>
          </p:nvSpPr>
          <p:spPr>
            <a:xfrm>
              <a:off x="760540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0" name="pl620"/>
            <p:cNvSpPr/>
            <p:nvPr/>
          </p:nvSpPr>
          <p:spPr>
            <a:xfrm>
              <a:off x="6388525" y="2609311"/>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621" name="pl621"/>
            <p:cNvSpPr/>
            <p:nvPr/>
          </p:nvSpPr>
          <p:spPr>
            <a:xfrm>
              <a:off x="6388525" y="2442414"/>
              <a:ext cx="1216881" cy="89011"/>
            </a:xfrm>
            <a:custGeom>
              <a:avLst/>
              <a:gdLst/>
              <a:ahLst/>
              <a:cxnLst/>
              <a:rect l="0" t="0" r="0" b="0"/>
              <a:pathLst>
                <a:path w="1216881" h="89011">
                  <a:moveTo>
                    <a:pt x="0" y="22252"/>
                  </a:moveTo>
                  <a:lnTo>
                    <a:pt x="173840" y="0"/>
                  </a:lnTo>
                  <a:lnTo>
                    <a:pt x="347680" y="33379"/>
                  </a:lnTo>
                  <a:lnTo>
                    <a:pt x="521520" y="77885"/>
                  </a:lnTo>
                  <a:lnTo>
                    <a:pt x="695361" y="89011"/>
                  </a:lnTo>
                  <a:lnTo>
                    <a:pt x="869201" y="55632"/>
                  </a:lnTo>
                  <a:lnTo>
                    <a:pt x="1043041" y="55632"/>
                  </a:lnTo>
                  <a:lnTo>
                    <a:pt x="1216881" y="55632"/>
                  </a:lnTo>
                </a:path>
              </a:pathLst>
            </a:custGeom>
            <a:ln w="40651" cap="flat">
              <a:solidFill>
                <a:srgbClr val="BEBEBE">
                  <a:alpha val="69803"/>
                </a:srgbClr>
              </a:solidFill>
              <a:prstDash val="solid"/>
              <a:round/>
            </a:ln>
          </p:spPr>
          <p:txBody>
            <a:bodyPr/>
            <a:lstStyle/>
            <a:p>
              <a:endParaRPr/>
            </a:p>
          </p:txBody>
        </p:sp>
        <p:sp>
          <p:nvSpPr>
            <p:cNvPr id="622" name="pl622"/>
            <p:cNvSpPr/>
            <p:nvPr/>
          </p:nvSpPr>
          <p:spPr>
            <a:xfrm>
              <a:off x="6388525" y="2442414"/>
              <a:ext cx="1216881" cy="89011"/>
            </a:xfrm>
            <a:custGeom>
              <a:avLst/>
              <a:gdLst/>
              <a:ahLst/>
              <a:cxnLst/>
              <a:rect l="0" t="0" r="0" b="0"/>
              <a:pathLst>
                <a:path w="1216881" h="89011">
                  <a:moveTo>
                    <a:pt x="0" y="22252"/>
                  </a:moveTo>
                  <a:lnTo>
                    <a:pt x="173840" y="0"/>
                  </a:lnTo>
                  <a:lnTo>
                    <a:pt x="347680" y="33379"/>
                  </a:lnTo>
                  <a:lnTo>
                    <a:pt x="521520" y="77885"/>
                  </a:lnTo>
                  <a:lnTo>
                    <a:pt x="695361" y="89011"/>
                  </a:lnTo>
                  <a:lnTo>
                    <a:pt x="869201" y="55632"/>
                  </a:lnTo>
                  <a:lnTo>
                    <a:pt x="1043041" y="55632"/>
                  </a:lnTo>
                  <a:lnTo>
                    <a:pt x="1216881" y="55632"/>
                  </a:lnTo>
                </a:path>
              </a:pathLst>
            </a:custGeom>
            <a:ln w="35231" cap="flat">
              <a:solidFill>
                <a:srgbClr val="BEBEBE">
                  <a:alpha val="69803"/>
                </a:srgbClr>
              </a:solidFill>
              <a:prstDash val="solid"/>
              <a:round/>
            </a:ln>
          </p:spPr>
          <p:txBody>
            <a:bodyPr/>
            <a:lstStyle/>
            <a:p>
              <a:endParaRPr/>
            </a:p>
          </p:txBody>
        </p:sp>
        <p:sp>
          <p:nvSpPr>
            <p:cNvPr id="623" name="pl623"/>
            <p:cNvSpPr/>
            <p:nvPr/>
          </p:nvSpPr>
          <p:spPr>
            <a:xfrm>
              <a:off x="6388525" y="2609311"/>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624" name="pl624"/>
            <p:cNvSpPr/>
            <p:nvPr/>
          </p:nvSpPr>
          <p:spPr>
            <a:xfrm>
              <a:off x="6388525" y="2442414"/>
              <a:ext cx="1216881" cy="89011"/>
            </a:xfrm>
            <a:custGeom>
              <a:avLst/>
              <a:gdLst/>
              <a:ahLst/>
              <a:cxnLst/>
              <a:rect l="0" t="0" r="0" b="0"/>
              <a:pathLst>
                <a:path w="1216881" h="89011">
                  <a:moveTo>
                    <a:pt x="0" y="22252"/>
                  </a:moveTo>
                  <a:lnTo>
                    <a:pt x="173840" y="0"/>
                  </a:lnTo>
                  <a:lnTo>
                    <a:pt x="347680" y="33379"/>
                  </a:lnTo>
                  <a:lnTo>
                    <a:pt x="521520" y="77885"/>
                  </a:lnTo>
                  <a:lnTo>
                    <a:pt x="695361" y="89011"/>
                  </a:lnTo>
                  <a:lnTo>
                    <a:pt x="869201" y="55632"/>
                  </a:lnTo>
                  <a:lnTo>
                    <a:pt x="1043041" y="55632"/>
                  </a:lnTo>
                  <a:lnTo>
                    <a:pt x="1216881" y="55632"/>
                  </a:lnTo>
                </a:path>
              </a:pathLst>
            </a:custGeom>
            <a:ln w="40651" cap="flat">
              <a:solidFill>
                <a:srgbClr val="000000">
                  <a:alpha val="100000"/>
                </a:srgbClr>
              </a:solidFill>
              <a:prstDash val="solid"/>
              <a:round/>
            </a:ln>
          </p:spPr>
          <p:txBody>
            <a:bodyPr/>
            <a:lstStyle/>
            <a:p>
              <a:endParaRPr/>
            </a:p>
          </p:txBody>
        </p:sp>
        <p:sp>
          <p:nvSpPr>
            <p:cNvPr id="625" name="pl625"/>
            <p:cNvSpPr/>
            <p:nvPr/>
          </p:nvSpPr>
          <p:spPr>
            <a:xfrm>
              <a:off x="6388525" y="2442414"/>
              <a:ext cx="1216881" cy="89011"/>
            </a:xfrm>
            <a:custGeom>
              <a:avLst/>
              <a:gdLst/>
              <a:ahLst/>
              <a:cxnLst/>
              <a:rect l="0" t="0" r="0" b="0"/>
              <a:pathLst>
                <a:path w="1216881" h="89011">
                  <a:moveTo>
                    <a:pt x="0" y="22252"/>
                  </a:moveTo>
                  <a:lnTo>
                    <a:pt x="173840" y="0"/>
                  </a:lnTo>
                  <a:lnTo>
                    <a:pt x="347680" y="33379"/>
                  </a:lnTo>
                  <a:lnTo>
                    <a:pt x="521520" y="77885"/>
                  </a:lnTo>
                  <a:lnTo>
                    <a:pt x="695361" y="89011"/>
                  </a:lnTo>
                  <a:lnTo>
                    <a:pt x="869201" y="55632"/>
                  </a:lnTo>
                  <a:lnTo>
                    <a:pt x="1043041" y="55632"/>
                  </a:lnTo>
                  <a:lnTo>
                    <a:pt x="1216881" y="55632"/>
                  </a:lnTo>
                </a:path>
              </a:pathLst>
            </a:custGeom>
            <a:ln w="35231" cap="flat">
              <a:solidFill>
                <a:srgbClr val="F26A21">
                  <a:alpha val="100000"/>
                </a:srgbClr>
              </a:solidFill>
              <a:prstDash val="solid"/>
              <a:round/>
            </a:ln>
          </p:spPr>
          <p:txBody>
            <a:bodyPr/>
            <a:lstStyle/>
            <a:p>
              <a:endParaRPr/>
            </a:p>
          </p:txBody>
        </p:sp>
        <p:sp>
          <p:nvSpPr>
            <p:cNvPr id="626" name="pl626"/>
            <p:cNvSpPr/>
            <p:nvPr/>
          </p:nvSpPr>
          <p:spPr>
            <a:xfrm>
              <a:off x="6327681" y="2642690"/>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627" name="tx627"/>
            <p:cNvSpPr/>
            <p:nvPr/>
          </p:nvSpPr>
          <p:spPr>
            <a:xfrm>
              <a:off x="6328235" y="23000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628" name="tx628"/>
            <p:cNvSpPr/>
            <p:nvPr/>
          </p:nvSpPr>
          <p:spPr>
            <a:xfrm>
              <a:off x="6502076" y="22778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629" name="tx629"/>
            <p:cNvSpPr/>
            <p:nvPr/>
          </p:nvSpPr>
          <p:spPr>
            <a:xfrm>
              <a:off x="6675916" y="23111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630" name="tx630"/>
            <p:cNvSpPr/>
            <p:nvPr/>
          </p:nvSpPr>
          <p:spPr>
            <a:xfrm>
              <a:off x="6849756" y="23570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31" name="tx631"/>
            <p:cNvSpPr/>
            <p:nvPr/>
          </p:nvSpPr>
          <p:spPr>
            <a:xfrm>
              <a:off x="7023597" y="23668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632" name="tx632"/>
            <p:cNvSpPr/>
            <p:nvPr/>
          </p:nvSpPr>
          <p:spPr>
            <a:xfrm>
              <a:off x="7197437" y="23333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633" name="tx633"/>
            <p:cNvSpPr/>
            <p:nvPr/>
          </p:nvSpPr>
          <p:spPr>
            <a:xfrm>
              <a:off x="7371277" y="23333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634" name="tx634"/>
            <p:cNvSpPr/>
            <p:nvPr/>
          </p:nvSpPr>
          <p:spPr>
            <a:xfrm>
              <a:off x="7545117" y="23333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635" name="rc635"/>
            <p:cNvSpPr/>
            <p:nvPr/>
          </p:nvSpPr>
          <p:spPr>
            <a:xfrm>
              <a:off x="6327681" y="2961634"/>
              <a:ext cx="1338570" cy="758825"/>
            </a:xfrm>
            <a:prstGeom prst="rect">
              <a:avLst/>
            </a:prstGeom>
            <a:solidFill>
              <a:srgbClr val="EBEBEB">
                <a:alpha val="100000"/>
              </a:srgbClr>
            </a:solidFill>
          </p:spPr>
          <p:txBody>
            <a:bodyPr/>
            <a:lstStyle/>
            <a:p>
              <a:endParaRPr/>
            </a:p>
          </p:txBody>
        </p:sp>
        <p:sp>
          <p:nvSpPr>
            <p:cNvPr id="636" name="pl636"/>
            <p:cNvSpPr/>
            <p:nvPr/>
          </p:nvSpPr>
          <p:spPr>
            <a:xfrm>
              <a:off x="6327681" y="3546886"/>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637" name="pl637"/>
            <p:cNvSpPr/>
            <p:nvPr/>
          </p:nvSpPr>
          <p:spPr>
            <a:xfrm>
              <a:off x="6327681" y="3268724"/>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638" name="pl638"/>
            <p:cNvSpPr/>
            <p:nvPr/>
          </p:nvSpPr>
          <p:spPr>
            <a:xfrm>
              <a:off x="6327681" y="2990562"/>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639" name="pl639"/>
            <p:cNvSpPr/>
            <p:nvPr/>
          </p:nvSpPr>
          <p:spPr>
            <a:xfrm>
              <a:off x="6327681" y="3685967"/>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640" name="pl640"/>
            <p:cNvSpPr/>
            <p:nvPr/>
          </p:nvSpPr>
          <p:spPr>
            <a:xfrm>
              <a:off x="6327681" y="3407805"/>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641" name="pl641"/>
            <p:cNvSpPr/>
            <p:nvPr/>
          </p:nvSpPr>
          <p:spPr>
            <a:xfrm>
              <a:off x="6327681" y="3129643"/>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642" name="pl642"/>
            <p:cNvSpPr/>
            <p:nvPr/>
          </p:nvSpPr>
          <p:spPr>
            <a:xfrm>
              <a:off x="638852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3" name="pl643"/>
            <p:cNvSpPr/>
            <p:nvPr/>
          </p:nvSpPr>
          <p:spPr>
            <a:xfrm>
              <a:off x="656236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4" name="pl644"/>
            <p:cNvSpPr/>
            <p:nvPr/>
          </p:nvSpPr>
          <p:spPr>
            <a:xfrm>
              <a:off x="673620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5" name="pl645"/>
            <p:cNvSpPr/>
            <p:nvPr/>
          </p:nvSpPr>
          <p:spPr>
            <a:xfrm>
              <a:off x="691004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6" name="pl646"/>
            <p:cNvSpPr/>
            <p:nvPr/>
          </p:nvSpPr>
          <p:spPr>
            <a:xfrm>
              <a:off x="708388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7" name="pl647"/>
            <p:cNvSpPr/>
            <p:nvPr/>
          </p:nvSpPr>
          <p:spPr>
            <a:xfrm>
              <a:off x="725772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8" name="pl648"/>
            <p:cNvSpPr/>
            <p:nvPr/>
          </p:nvSpPr>
          <p:spPr>
            <a:xfrm>
              <a:off x="743156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49" name="pl649"/>
            <p:cNvSpPr/>
            <p:nvPr/>
          </p:nvSpPr>
          <p:spPr>
            <a:xfrm>
              <a:off x="760540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0" name="pl650"/>
            <p:cNvSpPr/>
            <p:nvPr/>
          </p:nvSpPr>
          <p:spPr>
            <a:xfrm>
              <a:off x="6388525" y="3652588"/>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651" name="pl651"/>
            <p:cNvSpPr/>
            <p:nvPr/>
          </p:nvSpPr>
          <p:spPr>
            <a:xfrm>
              <a:off x="6388525" y="3630335"/>
              <a:ext cx="1216881" cy="33379"/>
            </a:xfrm>
            <a:custGeom>
              <a:avLst/>
              <a:gdLst/>
              <a:ahLst/>
              <a:cxnLst/>
              <a:rect l="0" t="0" r="0" b="0"/>
              <a:pathLst>
                <a:path w="1216881" h="33379">
                  <a:moveTo>
                    <a:pt x="0" y="11126"/>
                  </a:moveTo>
                  <a:lnTo>
                    <a:pt x="173840" y="33379"/>
                  </a:lnTo>
                  <a:lnTo>
                    <a:pt x="347680" y="22252"/>
                  </a:lnTo>
                  <a:lnTo>
                    <a:pt x="521520" y="11126"/>
                  </a:lnTo>
                  <a:lnTo>
                    <a:pt x="695361" y="0"/>
                  </a:lnTo>
                  <a:lnTo>
                    <a:pt x="869201" y="33379"/>
                  </a:lnTo>
                  <a:lnTo>
                    <a:pt x="1043041" y="33379"/>
                  </a:lnTo>
                  <a:lnTo>
                    <a:pt x="1216881" y="22252"/>
                  </a:lnTo>
                </a:path>
              </a:pathLst>
            </a:custGeom>
            <a:ln w="40651" cap="flat">
              <a:solidFill>
                <a:srgbClr val="BEBEBE">
                  <a:alpha val="69803"/>
                </a:srgbClr>
              </a:solidFill>
              <a:prstDash val="solid"/>
              <a:round/>
            </a:ln>
          </p:spPr>
          <p:txBody>
            <a:bodyPr/>
            <a:lstStyle/>
            <a:p>
              <a:endParaRPr/>
            </a:p>
          </p:txBody>
        </p:sp>
        <p:sp>
          <p:nvSpPr>
            <p:cNvPr id="652" name="pl652"/>
            <p:cNvSpPr/>
            <p:nvPr/>
          </p:nvSpPr>
          <p:spPr>
            <a:xfrm>
              <a:off x="6388525" y="3630335"/>
              <a:ext cx="1216881" cy="33379"/>
            </a:xfrm>
            <a:custGeom>
              <a:avLst/>
              <a:gdLst/>
              <a:ahLst/>
              <a:cxnLst/>
              <a:rect l="0" t="0" r="0" b="0"/>
              <a:pathLst>
                <a:path w="1216881" h="33379">
                  <a:moveTo>
                    <a:pt x="0" y="11126"/>
                  </a:moveTo>
                  <a:lnTo>
                    <a:pt x="173840" y="33379"/>
                  </a:lnTo>
                  <a:lnTo>
                    <a:pt x="347680" y="22252"/>
                  </a:lnTo>
                  <a:lnTo>
                    <a:pt x="521520" y="11126"/>
                  </a:lnTo>
                  <a:lnTo>
                    <a:pt x="695361" y="0"/>
                  </a:lnTo>
                  <a:lnTo>
                    <a:pt x="869201" y="33379"/>
                  </a:lnTo>
                  <a:lnTo>
                    <a:pt x="1043041" y="33379"/>
                  </a:lnTo>
                  <a:lnTo>
                    <a:pt x="1216881" y="22252"/>
                  </a:lnTo>
                </a:path>
              </a:pathLst>
            </a:custGeom>
            <a:ln w="35231" cap="flat">
              <a:solidFill>
                <a:srgbClr val="BEBEBE">
                  <a:alpha val="69803"/>
                </a:srgbClr>
              </a:solidFill>
              <a:prstDash val="solid"/>
              <a:round/>
            </a:ln>
          </p:spPr>
          <p:txBody>
            <a:bodyPr/>
            <a:lstStyle/>
            <a:p>
              <a:endParaRPr/>
            </a:p>
          </p:txBody>
        </p:sp>
        <p:sp>
          <p:nvSpPr>
            <p:cNvPr id="653" name="pl653"/>
            <p:cNvSpPr/>
            <p:nvPr/>
          </p:nvSpPr>
          <p:spPr>
            <a:xfrm>
              <a:off x="6388525" y="3652588"/>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654" name="pl654"/>
            <p:cNvSpPr/>
            <p:nvPr/>
          </p:nvSpPr>
          <p:spPr>
            <a:xfrm>
              <a:off x="6388525" y="3630335"/>
              <a:ext cx="1216881" cy="33379"/>
            </a:xfrm>
            <a:custGeom>
              <a:avLst/>
              <a:gdLst/>
              <a:ahLst/>
              <a:cxnLst/>
              <a:rect l="0" t="0" r="0" b="0"/>
              <a:pathLst>
                <a:path w="1216881" h="33379">
                  <a:moveTo>
                    <a:pt x="0" y="11126"/>
                  </a:moveTo>
                  <a:lnTo>
                    <a:pt x="173840" y="33379"/>
                  </a:lnTo>
                  <a:lnTo>
                    <a:pt x="347680" y="22252"/>
                  </a:lnTo>
                  <a:lnTo>
                    <a:pt x="521520" y="11126"/>
                  </a:lnTo>
                  <a:lnTo>
                    <a:pt x="695361" y="0"/>
                  </a:lnTo>
                  <a:lnTo>
                    <a:pt x="869201" y="33379"/>
                  </a:lnTo>
                  <a:lnTo>
                    <a:pt x="1043041" y="33379"/>
                  </a:lnTo>
                  <a:lnTo>
                    <a:pt x="1216881" y="22252"/>
                  </a:lnTo>
                </a:path>
              </a:pathLst>
            </a:custGeom>
            <a:ln w="40651" cap="flat">
              <a:solidFill>
                <a:srgbClr val="000000">
                  <a:alpha val="100000"/>
                </a:srgbClr>
              </a:solidFill>
              <a:prstDash val="solid"/>
              <a:round/>
            </a:ln>
          </p:spPr>
          <p:txBody>
            <a:bodyPr/>
            <a:lstStyle/>
            <a:p>
              <a:endParaRPr/>
            </a:p>
          </p:txBody>
        </p:sp>
        <p:sp>
          <p:nvSpPr>
            <p:cNvPr id="655" name="pl655"/>
            <p:cNvSpPr/>
            <p:nvPr/>
          </p:nvSpPr>
          <p:spPr>
            <a:xfrm>
              <a:off x="6388525" y="3630335"/>
              <a:ext cx="1216881" cy="33379"/>
            </a:xfrm>
            <a:custGeom>
              <a:avLst/>
              <a:gdLst/>
              <a:ahLst/>
              <a:cxnLst/>
              <a:rect l="0" t="0" r="0" b="0"/>
              <a:pathLst>
                <a:path w="1216881" h="33379">
                  <a:moveTo>
                    <a:pt x="0" y="11126"/>
                  </a:moveTo>
                  <a:lnTo>
                    <a:pt x="173840" y="33379"/>
                  </a:lnTo>
                  <a:lnTo>
                    <a:pt x="347680" y="22252"/>
                  </a:lnTo>
                  <a:lnTo>
                    <a:pt x="521520" y="11126"/>
                  </a:lnTo>
                  <a:lnTo>
                    <a:pt x="695361" y="0"/>
                  </a:lnTo>
                  <a:lnTo>
                    <a:pt x="869201" y="33379"/>
                  </a:lnTo>
                  <a:lnTo>
                    <a:pt x="1043041" y="33379"/>
                  </a:lnTo>
                  <a:lnTo>
                    <a:pt x="1216881" y="22252"/>
                  </a:lnTo>
                </a:path>
              </a:pathLst>
            </a:custGeom>
            <a:ln w="35231" cap="flat">
              <a:solidFill>
                <a:srgbClr val="F26A21">
                  <a:alpha val="100000"/>
                </a:srgbClr>
              </a:solidFill>
              <a:prstDash val="solid"/>
              <a:round/>
            </a:ln>
          </p:spPr>
          <p:txBody>
            <a:bodyPr/>
            <a:lstStyle/>
            <a:p>
              <a:endParaRPr/>
            </a:p>
          </p:txBody>
        </p:sp>
        <p:sp>
          <p:nvSpPr>
            <p:cNvPr id="656" name="pl656"/>
            <p:cNvSpPr/>
            <p:nvPr/>
          </p:nvSpPr>
          <p:spPr>
            <a:xfrm>
              <a:off x="6327681" y="3685967"/>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657" name="tx657"/>
            <p:cNvSpPr/>
            <p:nvPr/>
          </p:nvSpPr>
          <p:spPr>
            <a:xfrm>
              <a:off x="6358380" y="3478504"/>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58" name="tx658"/>
            <p:cNvSpPr/>
            <p:nvPr/>
          </p:nvSpPr>
          <p:spPr>
            <a:xfrm>
              <a:off x="6532221" y="350044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59" name="tx659"/>
            <p:cNvSpPr/>
            <p:nvPr/>
          </p:nvSpPr>
          <p:spPr>
            <a:xfrm>
              <a:off x="6706061" y="348793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60" name="tx660"/>
            <p:cNvSpPr/>
            <p:nvPr/>
          </p:nvSpPr>
          <p:spPr>
            <a:xfrm>
              <a:off x="6879901" y="3478504"/>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61" name="tx661"/>
            <p:cNvSpPr/>
            <p:nvPr/>
          </p:nvSpPr>
          <p:spPr>
            <a:xfrm>
              <a:off x="7053741" y="346711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62" name="tx662"/>
            <p:cNvSpPr/>
            <p:nvPr/>
          </p:nvSpPr>
          <p:spPr>
            <a:xfrm>
              <a:off x="7227582" y="350044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63" name="tx663"/>
            <p:cNvSpPr/>
            <p:nvPr/>
          </p:nvSpPr>
          <p:spPr>
            <a:xfrm>
              <a:off x="7401422" y="350044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64" name="tx664"/>
            <p:cNvSpPr/>
            <p:nvPr/>
          </p:nvSpPr>
          <p:spPr>
            <a:xfrm>
              <a:off x="7575262" y="348793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65" name="rc665"/>
            <p:cNvSpPr/>
            <p:nvPr/>
          </p:nvSpPr>
          <p:spPr>
            <a:xfrm>
              <a:off x="6327681" y="4004911"/>
              <a:ext cx="1338570" cy="758825"/>
            </a:xfrm>
            <a:prstGeom prst="rect">
              <a:avLst/>
            </a:prstGeom>
            <a:solidFill>
              <a:srgbClr val="EBEBEB">
                <a:alpha val="100000"/>
              </a:srgbClr>
            </a:solidFill>
          </p:spPr>
          <p:txBody>
            <a:bodyPr/>
            <a:lstStyle/>
            <a:p>
              <a:endParaRPr/>
            </a:p>
          </p:txBody>
        </p:sp>
        <p:sp>
          <p:nvSpPr>
            <p:cNvPr id="666" name="pl666"/>
            <p:cNvSpPr/>
            <p:nvPr/>
          </p:nvSpPr>
          <p:spPr>
            <a:xfrm>
              <a:off x="6327681" y="4590163"/>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667" name="pl667"/>
            <p:cNvSpPr/>
            <p:nvPr/>
          </p:nvSpPr>
          <p:spPr>
            <a:xfrm>
              <a:off x="6327681" y="4312001"/>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668" name="pl668"/>
            <p:cNvSpPr/>
            <p:nvPr/>
          </p:nvSpPr>
          <p:spPr>
            <a:xfrm>
              <a:off x="6327681" y="4033839"/>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669" name="pl669"/>
            <p:cNvSpPr/>
            <p:nvPr/>
          </p:nvSpPr>
          <p:spPr>
            <a:xfrm>
              <a:off x="6327681" y="4729244"/>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670" name="pl670"/>
            <p:cNvSpPr/>
            <p:nvPr/>
          </p:nvSpPr>
          <p:spPr>
            <a:xfrm>
              <a:off x="6327681" y="4451082"/>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671" name="pl671"/>
            <p:cNvSpPr/>
            <p:nvPr/>
          </p:nvSpPr>
          <p:spPr>
            <a:xfrm>
              <a:off x="6327681" y="4172920"/>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672" name="pl672"/>
            <p:cNvSpPr/>
            <p:nvPr/>
          </p:nvSpPr>
          <p:spPr>
            <a:xfrm>
              <a:off x="638852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3" name="pl673"/>
            <p:cNvSpPr/>
            <p:nvPr/>
          </p:nvSpPr>
          <p:spPr>
            <a:xfrm>
              <a:off x="656236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4" name="pl674"/>
            <p:cNvSpPr/>
            <p:nvPr/>
          </p:nvSpPr>
          <p:spPr>
            <a:xfrm>
              <a:off x="673620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5" name="pl675"/>
            <p:cNvSpPr/>
            <p:nvPr/>
          </p:nvSpPr>
          <p:spPr>
            <a:xfrm>
              <a:off x="691004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6" name="pl676"/>
            <p:cNvSpPr/>
            <p:nvPr/>
          </p:nvSpPr>
          <p:spPr>
            <a:xfrm>
              <a:off x="708388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7" name="pl677"/>
            <p:cNvSpPr/>
            <p:nvPr/>
          </p:nvSpPr>
          <p:spPr>
            <a:xfrm>
              <a:off x="725772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8" name="pl678"/>
            <p:cNvSpPr/>
            <p:nvPr/>
          </p:nvSpPr>
          <p:spPr>
            <a:xfrm>
              <a:off x="743156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79" name="pl679"/>
            <p:cNvSpPr/>
            <p:nvPr/>
          </p:nvSpPr>
          <p:spPr>
            <a:xfrm>
              <a:off x="760540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0" name="pl680"/>
            <p:cNvSpPr/>
            <p:nvPr/>
          </p:nvSpPr>
          <p:spPr>
            <a:xfrm>
              <a:off x="6388525" y="4695865"/>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681" name="pl681"/>
            <p:cNvSpPr/>
            <p:nvPr/>
          </p:nvSpPr>
          <p:spPr>
            <a:xfrm>
              <a:off x="6388525" y="4617979"/>
              <a:ext cx="1216881" cy="33379"/>
            </a:xfrm>
            <a:custGeom>
              <a:avLst/>
              <a:gdLst/>
              <a:ahLst/>
              <a:cxnLst/>
              <a:rect l="0" t="0" r="0" b="0"/>
              <a:pathLst>
                <a:path w="1216881" h="33379">
                  <a:moveTo>
                    <a:pt x="0" y="0"/>
                  </a:moveTo>
                  <a:lnTo>
                    <a:pt x="173840" y="11126"/>
                  </a:lnTo>
                  <a:lnTo>
                    <a:pt x="347680" y="22252"/>
                  </a:lnTo>
                  <a:lnTo>
                    <a:pt x="521520" y="33379"/>
                  </a:lnTo>
                  <a:lnTo>
                    <a:pt x="695361" y="33379"/>
                  </a:lnTo>
                  <a:lnTo>
                    <a:pt x="869201" y="33379"/>
                  </a:lnTo>
                  <a:lnTo>
                    <a:pt x="1043041" y="33379"/>
                  </a:lnTo>
                  <a:lnTo>
                    <a:pt x="1216881" y="33379"/>
                  </a:lnTo>
                </a:path>
              </a:pathLst>
            </a:custGeom>
            <a:ln w="40651" cap="flat">
              <a:solidFill>
                <a:srgbClr val="BEBEBE">
                  <a:alpha val="69803"/>
                </a:srgbClr>
              </a:solidFill>
              <a:prstDash val="solid"/>
              <a:round/>
            </a:ln>
          </p:spPr>
          <p:txBody>
            <a:bodyPr/>
            <a:lstStyle/>
            <a:p>
              <a:endParaRPr/>
            </a:p>
          </p:txBody>
        </p:sp>
        <p:sp>
          <p:nvSpPr>
            <p:cNvPr id="682" name="pl682"/>
            <p:cNvSpPr/>
            <p:nvPr/>
          </p:nvSpPr>
          <p:spPr>
            <a:xfrm>
              <a:off x="6388525" y="4617979"/>
              <a:ext cx="1216881" cy="33379"/>
            </a:xfrm>
            <a:custGeom>
              <a:avLst/>
              <a:gdLst/>
              <a:ahLst/>
              <a:cxnLst/>
              <a:rect l="0" t="0" r="0" b="0"/>
              <a:pathLst>
                <a:path w="1216881" h="33379">
                  <a:moveTo>
                    <a:pt x="0" y="0"/>
                  </a:moveTo>
                  <a:lnTo>
                    <a:pt x="173840" y="11126"/>
                  </a:lnTo>
                  <a:lnTo>
                    <a:pt x="347680" y="22252"/>
                  </a:lnTo>
                  <a:lnTo>
                    <a:pt x="521520" y="33379"/>
                  </a:lnTo>
                  <a:lnTo>
                    <a:pt x="695361" y="33379"/>
                  </a:lnTo>
                  <a:lnTo>
                    <a:pt x="869201" y="33379"/>
                  </a:lnTo>
                  <a:lnTo>
                    <a:pt x="1043041" y="33379"/>
                  </a:lnTo>
                  <a:lnTo>
                    <a:pt x="1216881" y="33379"/>
                  </a:lnTo>
                </a:path>
              </a:pathLst>
            </a:custGeom>
            <a:ln w="35231" cap="flat">
              <a:solidFill>
                <a:srgbClr val="BEBEBE">
                  <a:alpha val="69803"/>
                </a:srgbClr>
              </a:solidFill>
              <a:prstDash val="solid"/>
              <a:round/>
            </a:ln>
          </p:spPr>
          <p:txBody>
            <a:bodyPr/>
            <a:lstStyle/>
            <a:p>
              <a:endParaRPr/>
            </a:p>
          </p:txBody>
        </p:sp>
        <p:sp>
          <p:nvSpPr>
            <p:cNvPr id="683" name="pl683"/>
            <p:cNvSpPr/>
            <p:nvPr/>
          </p:nvSpPr>
          <p:spPr>
            <a:xfrm>
              <a:off x="6388525" y="4695865"/>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684" name="pl684"/>
            <p:cNvSpPr/>
            <p:nvPr/>
          </p:nvSpPr>
          <p:spPr>
            <a:xfrm>
              <a:off x="6388525" y="4617979"/>
              <a:ext cx="1216881" cy="33379"/>
            </a:xfrm>
            <a:custGeom>
              <a:avLst/>
              <a:gdLst/>
              <a:ahLst/>
              <a:cxnLst/>
              <a:rect l="0" t="0" r="0" b="0"/>
              <a:pathLst>
                <a:path w="1216881" h="33379">
                  <a:moveTo>
                    <a:pt x="0" y="0"/>
                  </a:moveTo>
                  <a:lnTo>
                    <a:pt x="173840" y="11126"/>
                  </a:lnTo>
                  <a:lnTo>
                    <a:pt x="347680" y="22252"/>
                  </a:lnTo>
                  <a:lnTo>
                    <a:pt x="521520" y="33379"/>
                  </a:lnTo>
                  <a:lnTo>
                    <a:pt x="695361" y="33379"/>
                  </a:lnTo>
                  <a:lnTo>
                    <a:pt x="869201" y="33379"/>
                  </a:lnTo>
                  <a:lnTo>
                    <a:pt x="1043041" y="33379"/>
                  </a:lnTo>
                  <a:lnTo>
                    <a:pt x="1216881" y="33379"/>
                  </a:lnTo>
                </a:path>
              </a:pathLst>
            </a:custGeom>
            <a:ln w="40651" cap="flat">
              <a:solidFill>
                <a:srgbClr val="000000">
                  <a:alpha val="100000"/>
                </a:srgbClr>
              </a:solidFill>
              <a:prstDash val="solid"/>
              <a:round/>
            </a:ln>
          </p:spPr>
          <p:txBody>
            <a:bodyPr/>
            <a:lstStyle/>
            <a:p>
              <a:endParaRPr/>
            </a:p>
          </p:txBody>
        </p:sp>
        <p:sp>
          <p:nvSpPr>
            <p:cNvPr id="685" name="pl685"/>
            <p:cNvSpPr/>
            <p:nvPr/>
          </p:nvSpPr>
          <p:spPr>
            <a:xfrm>
              <a:off x="6388525" y="4617979"/>
              <a:ext cx="1216881" cy="33379"/>
            </a:xfrm>
            <a:custGeom>
              <a:avLst/>
              <a:gdLst/>
              <a:ahLst/>
              <a:cxnLst/>
              <a:rect l="0" t="0" r="0" b="0"/>
              <a:pathLst>
                <a:path w="1216881" h="33379">
                  <a:moveTo>
                    <a:pt x="0" y="0"/>
                  </a:moveTo>
                  <a:lnTo>
                    <a:pt x="173840" y="11126"/>
                  </a:lnTo>
                  <a:lnTo>
                    <a:pt x="347680" y="22252"/>
                  </a:lnTo>
                  <a:lnTo>
                    <a:pt x="521520" y="33379"/>
                  </a:lnTo>
                  <a:lnTo>
                    <a:pt x="695361" y="33379"/>
                  </a:lnTo>
                  <a:lnTo>
                    <a:pt x="869201" y="33379"/>
                  </a:lnTo>
                  <a:lnTo>
                    <a:pt x="1043041" y="33379"/>
                  </a:lnTo>
                  <a:lnTo>
                    <a:pt x="1216881" y="33379"/>
                  </a:lnTo>
                </a:path>
              </a:pathLst>
            </a:custGeom>
            <a:ln w="35231" cap="flat">
              <a:solidFill>
                <a:srgbClr val="F26A21">
                  <a:alpha val="100000"/>
                </a:srgbClr>
              </a:solidFill>
              <a:prstDash val="solid"/>
              <a:round/>
            </a:ln>
          </p:spPr>
          <p:txBody>
            <a:bodyPr/>
            <a:lstStyle/>
            <a:p>
              <a:endParaRPr/>
            </a:p>
          </p:txBody>
        </p:sp>
        <p:sp>
          <p:nvSpPr>
            <p:cNvPr id="686" name="pl686"/>
            <p:cNvSpPr/>
            <p:nvPr/>
          </p:nvSpPr>
          <p:spPr>
            <a:xfrm>
              <a:off x="6327681" y="4729244"/>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687" name="tx687"/>
            <p:cNvSpPr/>
            <p:nvPr/>
          </p:nvSpPr>
          <p:spPr>
            <a:xfrm>
              <a:off x="6328235" y="44533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688" name="tx688"/>
            <p:cNvSpPr/>
            <p:nvPr/>
          </p:nvSpPr>
          <p:spPr>
            <a:xfrm>
              <a:off x="6532221" y="446450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89" name="tx689"/>
            <p:cNvSpPr/>
            <p:nvPr/>
          </p:nvSpPr>
          <p:spPr>
            <a:xfrm>
              <a:off x="6706061" y="447563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90" name="tx690"/>
            <p:cNvSpPr/>
            <p:nvPr/>
          </p:nvSpPr>
          <p:spPr>
            <a:xfrm>
              <a:off x="6879901" y="448940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91" name="tx691"/>
            <p:cNvSpPr/>
            <p:nvPr/>
          </p:nvSpPr>
          <p:spPr>
            <a:xfrm>
              <a:off x="7053741" y="448940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92" name="tx692"/>
            <p:cNvSpPr/>
            <p:nvPr/>
          </p:nvSpPr>
          <p:spPr>
            <a:xfrm>
              <a:off x="7227582" y="448940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93" name="tx693"/>
            <p:cNvSpPr/>
            <p:nvPr/>
          </p:nvSpPr>
          <p:spPr>
            <a:xfrm>
              <a:off x="7401422" y="448940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94" name="tx694"/>
            <p:cNvSpPr/>
            <p:nvPr/>
          </p:nvSpPr>
          <p:spPr>
            <a:xfrm>
              <a:off x="7575262" y="448940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95" name="rc695"/>
            <p:cNvSpPr/>
            <p:nvPr/>
          </p:nvSpPr>
          <p:spPr>
            <a:xfrm>
              <a:off x="7735840" y="875080"/>
              <a:ext cx="1338570" cy="758825"/>
            </a:xfrm>
            <a:prstGeom prst="rect">
              <a:avLst/>
            </a:prstGeom>
            <a:solidFill>
              <a:srgbClr val="EBEBEB">
                <a:alpha val="100000"/>
              </a:srgbClr>
            </a:solidFill>
          </p:spPr>
          <p:txBody>
            <a:bodyPr/>
            <a:lstStyle/>
            <a:p>
              <a:endParaRPr/>
            </a:p>
          </p:txBody>
        </p:sp>
        <p:sp>
          <p:nvSpPr>
            <p:cNvPr id="696" name="pl696"/>
            <p:cNvSpPr/>
            <p:nvPr/>
          </p:nvSpPr>
          <p:spPr>
            <a:xfrm>
              <a:off x="7735840" y="1460332"/>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697" name="pl697"/>
            <p:cNvSpPr/>
            <p:nvPr/>
          </p:nvSpPr>
          <p:spPr>
            <a:xfrm>
              <a:off x="7735840" y="1182170"/>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698" name="pl698"/>
            <p:cNvSpPr/>
            <p:nvPr/>
          </p:nvSpPr>
          <p:spPr>
            <a:xfrm>
              <a:off x="7735840" y="904009"/>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699" name="pl699"/>
            <p:cNvSpPr/>
            <p:nvPr/>
          </p:nvSpPr>
          <p:spPr>
            <a:xfrm>
              <a:off x="7735840" y="1599413"/>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700" name="pl700"/>
            <p:cNvSpPr/>
            <p:nvPr/>
          </p:nvSpPr>
          <p:spPr>
            <a:xfrm>
              <a:off x="7735840" y="1321251"/>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701" name="pl701"/>
            <p:cNvSpPr/>
            <p:nvPr/>
          </p:nvSpPr>
          <p:spPr>
            <a:xfrm>
              <a:off x="7735840" y="1043090"/>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702" name="pl702"/>
            <p:cNvSpPr/>
            <p:nvPr/>
          </p:nvSpPr>
          <p:spPr>
            <a:xfrm>
              <a:off x="779668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3" name="pl703"/>
            <p:cNvSpPr/>
            <p:nvPr/>
          </p:nvSpPr>
          <p:spPr>
            <a:xfrm>
              <a:off x="797052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4" name="pl704"/>
            <p:cNvSpPr/>
            <p:nvPr/>
          </p:nvSpPr>
          <p:spPr>
            <a:xfrm>
              <a:off x="814436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5" name="pl705"/>
            <p:cNvSpPr/>
            <p:nvPr/>
          </p:nvSpPr>
          <p:spPr>
            <a:xfrm>
              <a:off x="831820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6" name="pl706"/>
            <p:cNvSpPr/>
            <p:nvPr/>
          </p:nvSpPr>
          <p:spPr>
            <a:xfrm>
              <a:off x="849204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7" name="pl707"/>
            <p:cNvSpPr/>
            <p:nvPr/>
          </p:nvSpPr>
          <p:spPr>
            <a:xfrm>
              <a:off x="866588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8" name="pl708"/>
            <p:cNvSpPr/>
            <p:nvPr/>
          </p:nvSpPr>
          <p:spPr>
            <a:xfrm>
              <a:off x="883972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09" name="pl709"/>
            <p:cNvSpPr/>
            <p:nvPr/>
          </p:nvSpPr>
          <p:spPr>
            <a:xfrm>
              <a:off x="901356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10" name="pl710"/>
            <p:cNvSpPr/>
            <p:nvPr/>
          </p:nvSpPr>
          <p:spPr>
            <a:xfrm>
              <a:off x="7796684" y="1566034"/>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711" name="pl711"/>
            <p:cNvSpPr/>
            <p:nvPr/>
          </p:nvSpPr>
          <p:spPr>
            <a:xfrm>
              <a:off x="7796684" y="1577160"/>
              <a:ext cx="1216881" cy="22252"/>
            </a:xfrm>
            <a:custGeom>
              <a:avLst/>
              <a:gdLst/>
              <a:ahLst/>
              <a:cxnLst/>
              <a:rect l="0" t="0" r="0" b="0"/>
              <a:pathLst>
                <a:path w="1216881" h="22252">
                  <a:moveTo>
                    <a:pt x="0" y="11126"/>
                  </a:moveTo>
                  <a:lnTo>
                    <a:pt x="173840" y="22252"/>
                  </a:lnTo>
                  <a:lnTo>
                    <a:pt x="347680" y="0"/>
                  </a:lnTo>
                  <a:lnTo>
                    <a:pt x="521520" y="11126"/>
                  </a:lnTo>
                  <a:lnTo>
                    <a:pt x="695361" y="11126"/>
                  </a:lnTo>
                  <a:lnTo>
                    <a:pt x="869201" y="0"/>
                  </a:lnTo>
                  <a:lnTo>
                    <a:pt x="1043041" y="11126"/>
                  </a:lnTo>
                  <a:lnTo>
                    <a:pt x="1216881" y="11126"/>
                  </a:lnTo>
                </a:path>
              </a:pathLst>
            </a:custGeom>
            <a:ln w="40651" cap="flat">
              <a:solidFill>
                <a:srgbClr val="BEBEBE">
                  <a:alpha val="69803"/>
                </a:srgbClr>
              </a:solidFill>
              <a:prstDash val="solid"/>
              <a:round/>
            </a:ln>
          </p:spPr>
          <p:txBody>
            <a:bodyPr/>
            <a:lstStyle/>
            <a:p>
              <a:endParaRPr/>
            </a:p>
          </p:txBody>
        </p:sp>
        <p:sp>
          <p:nvSpPr>
            <p:cNvPr id="712" name="pl712"/>
            <p:cNvSpPr/>
            <p:nvPr/>
          </p:nvSpPr>
          <p:spPr>
            <a:xfrm>
              <a:off x="7796684" y="1577160"/>
              <a:ext cx="1216881" cy="22252"/>
            </a:xfrm>
            <a:custGeom>
              <a:avLst/>
              <a:gdLst/>
              <a:ahLst/>
              <a:cxnLst/>
              <a:rect l="0" t="0" r="0" b="0"/>
              <a:pathLst>
                <a:path w="1216881" h="22252">
                  <a:moveTo>
                    <a:pt x="0" y="11126"/>
                  </a:moveTo>
                  <a:lnTo>
                    <a:pt x="173840" y="22252"/>
                  </a:lnTo>
                  <a:lnTo>
                    <a:pt x="347680" y="0"/>
                  </a:lnTo>
                  <a:lnTo>
                    <a:pt x="521520" y="11126"/>
                  </a:lnTo>
                  <a:lnTo>
                    <a:pt x="695361" y="11126"/>
                  </a:lnTo>
                  <a:lnTo>
                    <a:pt x="869201" y="0"/>
                  </a:lnTo>
                  <a:lnTo>
                    <a:pt x="1043041" y="11126"/>
                  </a:lnTo>
                  <a:lnTo>
                    <a:pt x="1216881" y="11126"/>
                  </a:lnTo>
                </a:path>
              </a:pathLst>
            </a:custGeom>
            <a:ln w="35231" cap="flat">
              <a:solidFill>
                <a:srgbClr val="BEBEBE">
                  <a:alpha val="69803"/>
                </a:srgbClr>
              </a:solidFill>
              <a:prstDash val="solid"/>
              <a:round/>
            </a:ln>
          </p:spPr>
          <p:txBody>
            <a:bodyPr/>
            <a:lstStyle/>
            <a:p>
              <a:endParaRPr/>
            </a:p>
          </p:txBody>
        </p:sp>
        <p:sp>
          <p:nvSpPr>
            <p:cNvPr id="713" name="pl713"/>
            <p:cNvSpPr/>
            <p:nvPr/>
          </p:nvSpPr>
          <p:spPr>
            <a:xfrm>
              <a:off x="7796684" y="1566034"/>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714" name="pl714"/>
            <p:cNvSpPr/>
            <p:nvPr/>
          </p:nvSpPr>
          <p:spPr>
            <a:xfrm>
              <a:off x="7796684" y="1577160"/>
              <a:ext cx="1216881" cy="22252"/>
            </a:xfrm>
            <a:custGeom>
              <a:avLst/>
              <a:gdLst/>
              <a:ahLst/>
              <a:cxnLst/>
              <a:rect l="0" t="0" r="0" b="0"/>
              <a:pathLst>
                <a:path w="1216881" h="22252">
                  <a:moveTo>
                    <a:pt x="0" y="11126"/>
                  </a:moveTo>
                  <a:lnTo>
                    <a:pt x="173840" y="22252"/>
                  </a:lnTo>
                  <a:lnTo>
                    <a:pt x="347680" y="0"/>
                  </a:lnTo>
                  <a:lnTo>
                    <a:pt x="521520" y="11126"/>
                  </a:lnTo>
                  <a:lnTo>
                    <a:pt x="695361" y="11126"/>
                  </a:lnTo>
                  <a:lnTo>
                    <a:pt x="869201" y="0"/>
                  </a:lnTo>
                  <a:lnTo>
                    <a:pt x="1043041" y="11126"/>
                  </a:lnTo>
                  <a:lnTo>
                    <a:pt x="1216881" y="11126"/>
                  </a:lnTo>
                </a:path>
              </a:pathLst>
            </a:custGeom>
            <a:ln w="40651" cap="flat">
              <a:solidFill>
                <a:srgbClr val="000000">
                  <a:alpha val="100000"/>
                </a:srgbClr>
              </a:solidFill>
              <a:prstDash val="solid"/>
              <a:round/>
            </a:ln>
          </p:spPr>
          <p:txBody>
            <a:bodyPr/>
            <a:lstStyle/>
            <a:p>
              <a:endParaRPr/>
            </a:p>
          </p:txBody>
        </p:sp>
        <p:sp>
          <p:nvSpPr>
            <p:cNvPr id="715" name="pl715"/>
            <p:cNvSpPr/>
            <p:nvPr/>
          </p:nvSpPr>
          <p:spPr>
            <a:xfrm>
              <a:off x="7796684" y="1577160"/>
              <a:ext cx="1216881" cy="22252"/>
            </a:xfrm>
            <a:custGeom>
              <a:avLst/>
              <a:gdLst/>
              <a:ahLst/>
              <a:cxnLst/>
              <a:rect l="0" t="0" r="0" b="0"/>
              <a:pathLst>
                <a:path w="1216881" h="22252">
                  <a:moveTo>
                    <a:pt x="0" y="11126"/>
                  </a:moveTo>
                  <a:lnTo>
                    <a:pt x="173840" y="22252"/>
                  </a:lnTo>
                  <a:lnTo>
                    <a:pt x="347680" y="0"/>
                  </a:lnTo>
                  <a:lnTo>
                    <a:pt x="521520" y="11126"/>
                  </a:lnTo>
                  <a:lnTo>
                    <a:pt x="695361" y="11126"/>
                  </a:lnTo>
                  <a:lnTo>
                    <a:pt x="869201" y="0"/>
                  </a:lnTo>
                  <a:lnTo>
                    <a:pt x="1043041" y="11126"/>
                  </a:lnTo>
                  <a:lnTo>
                    <a:pt x="1216881" y="11126"/>
                  </a:lnTo>
                </a:path>
              </a:pathLst>
            </a:custGeom>
            <a:ln w="35231" cap="flat">
              <a:solidFill>
                <a:srgbClr val="F26A21">
                  <a:alpha val="100000"/>
                </a:srgbClr>
              </a:solidFill>
              <a:prstDash val="solid"/>
              <a:round/>
            </a:ln>
          </p:spPr>
          <p:txBody>
            <a:bodyPr/>
            <a:lstStyle/>
            <a:p>
              <a:endParaRPr/>
            </a:p>
          </p:txBody>
        </p:sp>
        <p:sp>
          <p:nvSpPr>
            <p:cNvPr id="716" name="pl716"/>
            <p:cNvSpPr/>
            <p:nvPr/>
          </p:nvSpPr>
          <p:spPr>
            <a:xfrm>
              <a:off x="7735840" y="1599413"/>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717" name="tx717"/>
            <p:cNvSpPr/>
            <p:nvPr/>
          </p:nvSpPr>
          <p:spPr>
            <a:xfrm>
              <a:off x="7766540" y="142501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18" name="tx718"/>
            <p:cNvSpPr/>
            <p:nvPr/>
          </p:nvSpPr>
          <p:spPr>
            <a:xfrm>
              <a:off x="7940380" y="14348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19" name="tx719"/>
            <p:cNvSpPr/>
            <p:nvPr/>
          </p:nvSpPr>
          <p:spPr>
            <a:xfrm>
              <a:off x="8114220" y="141388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20" name="tx720"/>
            <p:cNvSpPr/>
            <p:nvPr/>
          </p:nvSpPr>
          <p:spPr>
            <a:xfrm>
              <a:off x="8288060" y="142501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21" name="tx721"/>
            <p:cNvSpPr/>
            <p:nvPr/>
          </p:nvSpPr>
          <p:spPr>
            <a:xfrm>
              <a:off x="8461901" y="142501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22" name="tx722"/>
            <p:cNvSpPr/>
            <p:nvPr/>
          </p:nvSpPr>
          <p:spPr>
            <a:xfrm>
              <a:off x="8635741" y="141388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23" name="tx723"/>
            <p:cNvSpPr/>
            <p:nvPr/>
          </p:nvSpPr>
          <p:spPr>
            <a:xfrm>
              <a:off x="8809581" y="142501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24" name="tx724"/>
            <p:cNvSpPr/>
            <p:nvPr/>
          </p:nvSpPr>
          <p:spPr>
            <a:xfrm>
              <a:off x="8983422" y="142501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25" name="rc725"/>
            <p:cNvSpPr/>
            <p:nvPr/>
          </p:nvSpPr>
          <p:spPr>
            <a:xfrm>
              <a:off x="7735840" y="1918357"/>
              <a:ext cx="1338570" cy="758825"/>
            </a:xfrm>
            <a:prstGeom prst="rect">
              <a:avLst/>
            </a:prstGeom>
            <a:solidFill>
              <a:srgbClr val="EBEBEB">
                <a:alpha val="100000"/>
              </a:srgbClr>
            </a:solidFill>
          </p:spPr>
          <p:txBody>
            <a:bodyPr/>
            <a:lstStyle/>
            <a:p>
              <a:endParaRPr/>
            </a:p>
          </p:txBody>
        </p:sp>
        <p:sp>
          <p:nvSpPr>
            <p:cNvPr id="726" name="pl726"/>
            <p:cNvSpPr/>
            <p:nvPr/>
          </p:nvSpPr>
          <p:spPr>
            <a:xfrm>
              <a:off x="7735840" y="2503609"/>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727" name="pl727"/>
            <p:cNvSpPr/>
            <p:nvPr/>
          </p:nvSpPr>
          <p:spPr>
            <a:xfrm>
              <a:off x="7735840" y="2225447"/>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728" name="pl728"/>
            <p:cNvSpPr/>
            <p:nvPr/>
          </p:nvSpPr>
          <p:spPr>
            <a:xfrm>
              <a:off x="7735840" y="1947286"/>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729" name="pl729"/>
            <p:cNvSpPr/>
            <p:nvPr/>
          </p:nvSpPr>
          <p:spPr>
            <a:xfrm>
              <a:off x="7735840" y="2642690"/>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730" name="pl730"/>
            <p:cNvSpPr/>
            <p:nvPr/>
          </p:nvSpPr>
          <p:spPr>
            <a:xfrm>
              <a:off x="7735840" y="2364528"/>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731" name="pl731"/>
            <p:cNvSpPr/>
            <p:nvPr/>
          </p:nvSpPr>
          <p:spPr>
            <a:xfrm>
              <a:off x="7735840" y="2086366"/>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732" name="pl732"/>
            <p:cNvSpPr/>
            <p:nvPr/>
          </p:nvSpPr>
          <p:spPr>
            <a:xfrm>
              <a:off x="779668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33" name="pl733"/>
            <p:cNvSpPr/>
            <p:nvPr/>
          </p:nvSpPr>
          <p:spPr>
            <a:xfrm>
              <a:off x="797052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34" name="pl734"/>
            <p:cNvSpPr/>
            <p:nvPr/>
          </p:nvSpPr>
          <p:spPr>
            <a:xfrm>
              <a:off x="814436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35" name="pl735"/>
            <p:cNvSpPr/>
            <p:nvPr/>
          </p:nvSpPr>
          <p:spPr>
            <a:xfrm>
              <a:off x="831820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36" name="pl736"/>
            <p:cNvSpPr/>
            <p:nvPr/>
          </p:nvSpPr>
          <p:spPr>
            <a:xfrm>
              <a:off x="849204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37" name="pl737"/>
            <p:cNvSpPr/>
            <p:nvPr/>
          </p:nvSpPr>
          <p:spPr>
            <a:xfrm>
              <a:off x="866588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38" name="pl738"/>
            <p:cNvSpPr/>
            <p:nvPr/>
          </p:nvSpPr>
          <p:spPr>
            <a:xfrm>
              <a:off x="883972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39" name="pl739"/>
            <p:cNvSpPr/>
            <p:nvPr/>
          </p:nvSpPr>
          <p:spPr>
            <a:xfrm>
              <a:off x="901356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40" name="pl740"/>
            <p:cNvSpPr/>
            <p:nvPr/>
          </p:nvSpPr>
          <p:spPr>
            <a:xfrm>
              <a:off x="7796684" y="2609311"/>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741" name="pl741"/>
            <p:cNvSpPr/>
            <p:nvPr/>
          </p:nvSpPr>
          <p:spPr>
            <a:xfrm>
              <a:off x="7796684" y="2364528"/>
              <a:ext cx="1216881" cy="111264"/>
            </a:xfrm>
            <a:custGeom>
              <a:avLst/>
              <a:gdLst/>
              <a:ahLst/>
              <a:cxnLst/>
              <a:rect l="0" t="0" r="0" b="0"/>
              <a:pathLst>
                <a:path w="1216881" h="111264">
                  <a:moveTo>
                    <a:pt x="0" y="22252"/>
                  </a:moveTo>
                  <a:lnTo>
                    <a:pt x="173840" y="55632"/>
                  </a:lnTo>
                  <a:lnTo>
                    <a:pt x="347680" y="111264"/>
                  </a:lnTo>
                  <a:lnTo>
                    <a:pt x="521520" y="11126"/>
                  </a:lnTo>
                  <a:lnTo>
                    <a:pt x="695361" y="0"/>
                  </a:lnTo>
                  <a:lnTo>
                    <a:pt x="869201" y="66758"/>
                  </a:lnTo>
                  <a:lnTo>
                    <a:pt x="1043041" y="44505"/>
                  </a:lnTo>
                  <a:lnTo>
                    <a:pt x="1216881" y="22252"/>
                  </a:lnTo>
                </a:path>
              </a:pathLst>
            </a:custGeom>
            <a:ln w="40651" cap="flat">
              <a:solidFill>
                <a:srgbClr val="BEBEBE">
                  <a:alpha val="69803"/>
                </a:srgbClr>
              </a:solidFill>
              <a:prstDash val="solid"/>
              <a:round/>
            </a:ln>
          </p:spPr>
          <p:txBody>
            <a:bodyPr/>
            <a:lstStyle/>
            <a:p>
              <a:endParaRPr/>
            </a:p>
          </p:txBody>
        </p:sp>
        <p:sp>
          <p:nvSpPr>
            <p:cNvPr id="742" name="pl742"/>
            <p:cNvSpPr/>
            <p:nvPr/>
          </p:nvSpPr>
          <p:spPr>
            <a:xfrm>
              <a:off x="7796684" y="2364528"/>
              <a:ext cx="1216881" cy="111264"/>
            </a:xfrm>
            <a:custGeom>
              <a:avLst/>
              <a:gdLst/>
              <a:ahLst/>
              <a:cxnLst/>
              <a:rect l="0" t="0" r="0" b="0"/>
              <a:pathLst>
                <a:path w="1216881" h="111264">
                  <a:moveTo>
                    <a:pt x="0" y="22252"/>
                  </a:moveTo>
                  <a:lnTo>
                    <a:pt x="173840" y="55632"/>
                  </a:lnTo>
                  <a:lnTo>
                    <a:pt x="347680" y="111264"/>
                  </a:lnTo>
                  <a:lnTo>
                    <a:pt x="521520" y="11126"/>
                  </a:lnTo>
                  <a:lnTo>
                    <a:pt x="695361" y="0"/>
                  </a:lnTo>
                  <a:lnTo>
                    <a:pt x="869201" y="66758"/>
                  </a:lnTo>
                  <a:lnTo>
                    <a:pt x="1043041" y="44505"/>
                  </a:lnTo>
                  <a:lnTo>
                    <a:pt x="1216881" y="22252"/>
                  </a:lnTo>
                </a:path>
              </a:pathLst>
            </a:custGeom>
            <a:ln w="35231" cap="flat">
              <a:solidFill>
                <a:srgbClr val="BEBEBE">
                  <a:alpha val="69803"/>
                </a:srgbClr>
              </a:solidFill>
              <a:prstDash val="solid"/>
              <a:round/>
            </a:ln>
          </p:spPr>
          <p:txBody>
            <a:bodyPr/>
            <a:lstStyle/>
            <a:p>
              <a:endParaRPr/>
            </a:p>
          </p:txBody>
        </p:sp>
        <p:sp>
          <p:nvSpPr>
            <p:cNvPr id="743" name="pl743"/>
            <p:cNvSpPr/>
            <p:nvPr/>
          </p:nvSpPr>
          <p:spPr>
            <a:xfrm>
              <a:off x="7796684" y="2609311"/>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744" name="pl744"/>
            <p:cNvSpPr/>
            <p:nvPr/>
          </p:nvSpPr>
          <p:spPr>
            <a:xfrm>
              <a:off x="7796684" y="2364528"/>
              <a:ext cx="1216881" cy="111264"/>
            </a:xfrm>
            <a:custGeom>
              <a:avLst/>
              <a:gdLst/>
              <a:ahLst/>
              <a:cxnLst/>
              <a:rect l="0" t="0" r="0" b="0"/>
              <a:pathLst>
                <a:path w="1216881" h="111264">
                  <a:moveTo>
                    <a:pt x="0" y="22252"/>
                  </a:moveTo>
                  <a:lnTo>
                    <a:pt x="173840" y="55632"/>
                  </a:lnTo>
                  <a:lnTo>
                    <a:pt x="347680" y="111264"/>
                  </a:lnTo>
                  <a:lnTo>
                    <a:pt x="521520" y="11126"/>
                  </a:lnTo>
                  <a:lnTo>
                    <a:pt x="695361" y="0"/>
                  </a:lnTo>
                  <a:lnTo>
                    <a:pt x="869201" y="66758"/>
                  </a:lnTo>
                  <a:lnTo>
                    <a:pt x="1043041" y="44505"/>
                  </a:lnTo>
                  <a:lnTo>
                    <a:pt x="1216881" y="22252"/>
                  </a:lnTo>
                </a:path>
              </a:pathLst>
            </a:custGeom>
            <a:ln w="40651" cap="flat">
              <a:solidFill>
                <a:srgbClr val="000000">
                  <a:alpha val="100000"/>
                </a:srgbClr>
              </a:solidFill>
              <a:prstDash val="solid"/>
              <a:round/>
            </a:ln>
          </p:spPr>
          <p:txBody>
            <a:bodyPr/>
            <a:lstStyle/>
            <a:p>
              <a:endParaRPr/>
            </a:p>
          </p:txBody>
        </p:sp>
        <p:sp>
          <p:nvSpPr>
            <p:cNvPr id="745" name="pl745"/>
            <p:cNvSpPr/>
            <p:nvPr/>
          </p:nvSpPr>
          <p:spPr>
            <a:xfrm>
              <a:off x="7796684" y="2364528"/>
              <a:ext cx="1216881" cy="111264"/>
            </a:xfrm>
            <a:custGeom>
              <a:avLst/>
              <a:gdLst/>
              <a:ahLst/>
              <a:cxnLst/>
              <a:rect l="0" t="0" r="0" b="0"/>
              <a:pathLst>
                <a:path w="1216881" h="111264">
                  <a:moveTo>
                    <a:pt x="0" y="22252"/>
                  </a:moveTo>
                  <a:lnTo>
                    <a:pt x="173840" y="55632"/>
                  </a:lnTo>
                  <a:lnTo>
                    <a:pt x="347680" y="111264"/>
                  </a:lnTo>
                  <a:lnTo>
                    <a:pt x="521520" y="11126"/>
                  </a:lnTo>
                  <a:lnTo>
                    <a:pt x="695361" y="0"/>
                  </a:lnTo>
                  <a:lnTo>
                    <a:pt x="869201" y="66758"/>
                  </a:lnTo>
                  <a:lnTo>
                    <a:pt x="1043041" y="44505"/>
                  </a:lnTo>
                  <a:lnTo>
                    <a:pt x="1216881" y="22252"/>
                  </a:lnTo>
                </a:path>
              </a:pathLst>
            </a:custGeom>
            <a:ln w="35231" cap="flat">
              <a:solidFill>
                <a:srgbClr val="F26A21">
                  <a:alpha val="100000"/>
                </a:srgbClr>
              </a:solidFill>
              <a:prstDash val="solid"/>
              <a:round/>
            </a:ln>
          </p:spPr>
          <p:txBody>
            <a:bodyPr/>
            <a:lstStyle/>
            <a:p>
              <a:endParaRPr/>
            </a:p>
          </p:txBody>
        </p:sp>
        <p:sp>
          <p:nvSpPr>
            <p:cNvPr id="746" name="pl746"/>
            <p:cNvSpPr/>
            <p:nvPr/>
          </p:nvSpPr>
          <p:spPr>
            <a:xfrm>
              <a:off x="7735840" y="2642690"/>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747" name="tx747"/>
            <p:cNvSpPr/>
            <p:nvPr/>
          </p:nvSpPr>
          <p:spPr>
            <a:xfrm>
              <a:off x="7736395" y="22221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748" name="tx748"/>
            <p:cNvSpPr/>
            <p:nvPr/>
          </p:nvSpPr>
          <p:spPr>
            <a:xfrm>
              <a:off x="7910235" y="22555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749" name="tx749"/>
            <p:cNvSpPr/>
            <p:nvPr/>
          </p:nvSpPr>
          <p:spPr>
            <a:xfrm>
              <a:off x="8084075" y="23111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750" name="tx750"/>
            <p:cNvSpPr/>
            <p:nvPr/>
          </p:nvSpPr>
          <p:spPr>
            <a:xfrm>
              <a:off x="8257916" y="22123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751" name="tx751"/>
            <p:cNvSpPr/>
            <p:nvPr/>
          </p:nvSpPr>
          <p:spPr>
            <a:xfrm>
              <a:off x="8431756" y="21999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752" name="tx752"/>
            <p:cNvSpPr/>
            <p:nvPr/>
          </p:nvSpPr>
          <p:spPr>
            <a:xfrm>
              <a:off x="8605596" y="22666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753" name="tx753"/>
            <p:cNvSpPr/>
            <p:nvPr/>
          </p:nvSpPr>
          <p:spPr>
            <a:xfrm>
              <a:off x="8779436" y="224576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754" name="tx754"/>
            <p:cNvSpPr/>
            <p:nvPr/>
          </p:nvSpPr>
          <p:spPr>
            <a:xfrm>
              <a:off x="8953277" y="22221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755" name="rc755"/>
            <p:cNvSpPr/>
            <p:nvPr/>
          </p:nvSpPr>
          <p:spPr>
            <a:xfrm>
              <a:off x="7735840" y="2961634"/>
              <a:ext cx="1338570" cy="758825"/>
            </a:xfrm>
            <a:prstGeom prst="rect">
              <a:avLst/>
            </a:prstGeom>
            <a:solidFill>
              <a:srgbClr val="EBEBEB">
                <a:alpha val="100000"/>
              </a:srgbClr>
            </a:solidFill>
          </p:spPr>
          <p:txBody>
            <a:bodyPr/>
            <a:lstStyle/>
            <a:p>
              <a:endParaRPr/>
            </a:p>
          </p:txBody>
        </p:sp>
        <p:sp>
          <p:nvSpPr>
            <p:cNvPr id="756" name="pl756"/>
            <p:cNvSpPr/>
            <p:nvPr/>
          </p:nvSpPr>
          <p:spPr>
            <a:xfrm>
              <a:off x="7735840" y="3546886"/>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757" name="pl757"/>
            <p:cNvSpPr/>
            <p:nvPr/>
          </p:nvSpPr>
          <p:spPr>
            <a:xfrm>
              <a:off x="7735840" y="3268724"/>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758" name="pl758"/>
            <p:cNvSpPr/>
            <p:nvPr/>
          </p:nvSpPr>
          <p:spPr>
            <a:xfrm>
              <a:off x="7735840" y="2990562"/>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759" name="pl759"/>
            <p:cNvSpPr/>
            <p:nvPr/>
          </p:nvSpPr>
          <p:spPr>
            <a:xfrm>
              <a:off x="7735840" y="3685967"/>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760" name="pl760"/>
            <p:cNvSpPr/>
            <p:nvPr/>
          </p:nvSpPr>
          <p:spPr>
            <a:xfrm>
              <a:off x="7735840" y="3407805"/>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761" name="pl761"/>
            <p:cNvSpPr/>
            <p:nvPr/>
          </p:nvSpPr>
          <p:spPr>
            <a:xfrm>
              <a:off x="7735840" y="3129643"/>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762" name="pl762"/>
            <p:cNvSpPr/>
            <p:nvPr/>
          </p:nvSpPr>
          <p:spPr>
            <a:xfrm>
              <a:off x="779668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63" name="pl763"/>
            <p:cNvSpPr/>
            <p:nvPr/>
          </p:nvSpPr>
          <p:spPr>
            <a:xfrm>
              <a:off x="797052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64" name="pl764"/>
            <p:cNvSpPr/>
            <p:nvPr/>
          </p:nvSpPr>
          <p:spPr>
            <a:xfrm>
              <a:off x="814436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65" name="pl765"/>
            <p:cNvSpPr/>
            <p:nvPr/>
          </p:nvSpPr>
          <p:spPr>
            <a:xfrm>
              <a:off x="831820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66" name="pl766"/>
            <p:cNvSpPr/>
            <p:nvPr/>
          </p:nvSpPr>
          <p:spPr>
            <a:xfrm>
              <a:off x="849204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67" name="pl767"/>
            <p:cNvSpPr/>
            <p:nvPr/>
          </p:nvSpPr>
          <p:spPr>
            <a:xfrm>
              <a:off x="866588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68" name="pl768"/>
            <p:cNvSpPr/>
            <p:nvPr/>
          </p:nvSpPr>
          <p:spPr>
            <a:xfrm>
              <a:off x="883972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69" name="pl769"/>
            <p:cNvSpPr/>
            <p:nvPr/>
          </p:nvSpPr>
          <p:spPr>
            <a:xfrm>
              <a:off x="901356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70" name="pl770"/>
            <p:cNvSpPr/>
            <p:nvPr/>
          </p:nvSpPr>
          <p:spPr>
            <a:xfrm>
              <a:off x="7796684" y="3652588"/>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771" name="pl771"/>
            <p:cNvSpPr/>
            <p:nvPr/>
          </p:nvSpPr>
          <p:spPr>
            <a:xfrm>
              <a:off x="7796684" y="3441185"/>
              <a:ext cx="1216881" cy="111264"/>
            </a:xfrm>
            <a:custGeom>
              <a:avLst/>
              <a:gdLst/>
              <a:ahLst/>
              <a:cxnLst/>
              <a:rect l="0" t="0" r="0" b="0"/>
              <a:pathLst>
                <a:path w="1216881" h="111264">
                  <a:moveTo>
                    <a:pt x="0" y="22252"/>
                  </a:moveTo>
                  <a:lnTo>
                    <a:pt x="173840" y="22252"/>
                  </a:lnTo>
                  <a:lnTo>
                    <a:pt x="347680" y="22252"/>
                  </a:lnTo>
                  <a:lnTo>
                    <a:pt x="521520" y="0"/>
                  </a:lnTo>
                  <a:lnTo>
                    <a:pt x="695361" y="11126"/>
                  </a:lnTo>
                  <a:lnTo>
                    <a:pt x="869201" y="0"/>
                  </a:lnTo>
                  <a:lnTo>
                    <a:pt x="1043041" y="89011"/>
                  </a:lnTo>
                  <a:lnTo>
                    <a:pt x="1216881" y="111264"/>
                  </a:lnTo>
                </a:path>
              </a:pathLst>
            </a:custGeom>
            <a:ln w="40651" cap="flat">
              <a:solidFill>
                <a:srgbClr val="BEBEBE">
                  <a:alpha val="69803"/>
                </a:srgbClr>
              </a:solidFill>
              <a:prstDash val="solid"/>
              <a:round/>
            </a:ln>
          </p:spPr>
          <p:txBody>
            <a:bodyPr/>
            <a:lstStyle/>
            <a:p>
              <a:endParaRPr/>
            </a:p>
          </p:txBody>
        </p:sp>
        <p:sp>
          <p:nvSpPr>
            <p:cNvPr id="772" name="pl772"/>
            <p:cNvSpPr/>
            <p:nvPr/>
          </p:nvSpPr>
          <p:spPr>
            <a:xfrm>
              <a:off x="7796684" y="3441185"/>
              <a:ext cx="1216881" cy="111264"/>
            </a:xfrm>
            <a:custGeom>
              <a:avLst/>
              <a:gdLst/>
              <a:ahLst/>
              <a:cxnLst/>
              <a:rect l="0" t="0" r="0" b="0"/>
              <a:pathLst>
                <a:path w="1216881" h="111264">
                  <a:moveTo>
                    <a:pt x="0" y="22252"/>
                  </a:moveTo>
                  <a:lnTo>
                    <a:pt x="173840" y="22252"/>
                  </a:lnTo>
                  <a:lnTo>
                    <a:pt x="347680" y="22252"/>
                  </a:lnTo>
                  <a:lnTo>
                    <a:pt x="521520" y="0"/>
                  </a:lnTo>
                  <a:lnTo>
                    <a:pt x="695361" y="11126"/>
                  </a:lnTo>
                  <a:lnTo>
                    <a:pt x="869201" y="0"/>
                  </a:lnTo>
                  <a:lnTo>
                    <a:pt x="1043041" y="89011"/>
                  </a:lnTo>
                  <a:lnTo>
                    <a:pt x="1216881" y="111264"/>
                  </a:lnTo>
                </a:path>
              </a:pathLst>
            </a:custGeom>
            <a:ln w="35231" cap="flat">
              <a:solidFill>
                <a:srgbClr val="BEBEBE">
                  <a:alpha val="69803"/>
                </a:srgbClr>
              </a:solidFill>
              <a:prstDash val="solid"/>
              <a:round/>
            </a:ln>
          </p:spPr>
          <p:txBody>
            <a:bodyPr/>
            <a:lstStyle/>
            <a:p>
              <a:endParaRPr/>
            </a:p>
          </p:txBody>
        </p:sp>
        <p:sp>
          <p:nvSpPr>
            <p:cNvPr id="773" name="pl773"/>
            <p:cNvSpPr/>
            <p:nvPr/>
          </p:nvSpPr>
          <p:spPr>
            <a:xfrm>
              <a:off x="7796684" y="3652588"/>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774" name="pl774"/>
            <p:cNvSpPr/>
            <p:nvPr/>
          </p:nvSpPr>
          <p:spPr>
            <a:xfrm>
              <a:off x="7796684" y="3441185"/>
              <a:ext cx="1216881" cy="111264"/>
            </a:xfrm>
            <a:custGeom>
              <a:avLst/>
              <a:gdLst/>
              <a:ahLst/>
              <a:cxnLst/>
              <a:rect l="0" t="0" r="0" b="0"/>
              <a:pathLst>
                <a:path w="1216881" h="111264">
                  <a:moveTo>
                    <a:pt x="0" y="22252"/>
                  </a:moveTo>
                  <a:lnTo>
                    <a:pt x="173840" y="22252"/>
                  </a:lnTo>
                  <a:lnTo>
                    <a:pt x="347680" y="22252"/>
                  </a:lnTo>
                  <a:lnTo>
                    <a:pt x="521520" y="0"/>
                  </a:lnTo>
                  <a:lnTo>
                    <a:pt x="695361" y="11126"/>
                  </a:lnTo>
                  <a:lnTo>
                    <a:pt x="869201" y="0"/>
                  </a:lnTo>
                  <a:lnTo>
                    <a:pt x="1043041" y="89011"/>
                  </a:lnTo>
                  <a:lnTo>
                    <a:pt x="1216881" y="111264"/>
                  </a:lnTo>
                </a:path>
              </a:pathLst>
            </a:custGeom>
            <a:ln w="40651" cap="flat">
              <a:solidFill>
                <a:srgbClr val="000000">
                  <a:alpha val="100000"/>
                </a:srgbClr>
              </a:solidFill>
              <a:prstDash val="solid"/>
              <a:round/>
            </a:ln>
          </p:spPr>
          <p:txBody>
            <a:bodyPr/>
            <a:lstStyle/>
            <a:p>
              <a:endParaRPr/>
            </a:p>
          </p:txBody>
        </p:sp>
        <p:sp>
          <p:nvSpPr>
            <p:cNvPr id="775" name="pl775"/>
            <p:cNvSpPr/>
            <p:nvPr/>
          </p:nvSpPr>
          <p:spPr>
            <a:xfrm>
              <a:off x="7796684" y="3441185"/>
              <a:ext cx="1216881" cy="111264"/>
            </a:xfrm>
            <a:custGeom>
              <a:avLst/>
              <a:gdLst/>
              <a:ahLst/>
              <a:cxnLst/>
              <a:rect l="0" t="0" r="0" b="0"/>
              <a:pathLst>
                <a:path w="1216881" h="111264">
                  <a:moveTo>
                    <a:pt x="0" y="22252"/>
                  </a:moveTo>
                  <a:lnTo>
                    <a:pt x="173840" y="22252"/>
                  </a:lnTo>
                  <a:lnTo>
                    <a:pt x="347680" y="22252"/>
                  </a:lnTo>
                  <a:lnTo>
                    <a:pt x="521520" y="0"/>
                  </a:lnTo>
                  <a:lnTo>
                    <a:pt x="695361" y="11126"/>
                  </a:lnTo>
                  <a:lnTo>
                    <a:pt x="869201" y="0"/>
                  </a:lnTo>
                  <a:lnTo>
                    <a:pt x="1043041" y="89011"/>
                  </a:lnTo>
                  <a:lnTo>
                    <a:pt x="1216881" y="111264"/>
                  </a:lnTo>
                </a:path>
              </a:pathLst>
            </a:custGeom>
            <a:ln w="35231" cap="flat">
              <a:solidFill>
                <a:srgbClr val="F26A21">
                  <a:alpha val="100000"/>
                </a:srgbClr>
              </a:solidFill>
              <a:prstDash val="solid"/>
              <a:round/>
            </a:ln>
          </p:spPr>
          <p:txBody>
            <a:bodyPr/>
            <a:lstStyle/>
            <a:p>
              <a:endParaRPr/>
            </a:p>
          </p:txBody>
        </p:sp>
        <p:sp>
          <p:nvSpPr>
            <p:cNvPr id="776" name="pl776"/>
            <p:cNvSpPr/>
            <p:nvPr/>
          </p:nvSpPr>
          <p:spPr>
            <a:xfrm>
              <a:off x="7735840" y="3685967"/>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777" name="tx777"/>
            <p:cNvSpPr/>
            <p:nvPr/>
          </p:nvSpPr>
          <p:spPr>
            <a:xfrm>
              <a:off x="7736395" y="32988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778" name="tx778"/>
            <p:cNvSpPr/>
            <p:nvPr/>
          </p:nvSpPr>
          <p:spPr>
            <a:xfrm>
              <a:off x="7910235" y="32988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779" name="tx779"/>
            <p:cNvSpPr/>
            <p:nvPr/>
          </p:nvSpPr>
          <p:spPr>
            <a:xfrm>
              <a:off x="8084075" y="32988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780" name="tx780"/>
            <p:cNvSpPr/>
            <p:nvPr/>
          </p:nvSpPr>
          <p:spPr>
            <a:xfrm>
              <a:off x="8257916" y="32779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781" name="tx781"/>
            <p:cNvSpPr/>
            <p:nvPr/>
          </p:nvSpPr>
          <p:spPr>
            <a:xfrm>
              <a:off x="8431756" y="328903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782" name="tx782"/>
            <p:cNvSpPr/>
            <p:nvPr/>
          </p:nvSpPr>
          <p:spPr>
            <a:xfrm>
              <a:off x="8605596" y="327791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783" name="tx783"/>
            <p:cNvSpPr/>
            <p:nvPr/>
          </p:nvSpPr>
          <p:spPr>
            <a:xfrm>
              <a:off x="8779436" y="336692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784" name="tx784"/>
            <p:cNvSpPr/>
            <p:nvPr/>
          </p:nvSpPr>
          <p:spPr>
            <a:xfrm>
              <a:off x="8953277" y="338917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785" name="rc785"/>
            <p:cNvSpPr/>
            <p:nvPr/>
          </p:nvSpPr>
          <p:spPr>
            <a:xfrm>
              <a:off x="7735840" y="4004911"/>
              <a:ext cx="1338570" cy="758825"/>
            </a:xfrm>
            <a:prstGeom prst="rect">
              <a:avLst/>
            </a:prstGeom>
            <a:solidFill>
              <a:srgbClr val="EBEBEB">
                <a:alpha val="100000"/>
              </a:srgbClr>
            </a:solidFill>
          </p:spPr>
          <p:txBody>
            <a:bodyPr/>
            <a:lstStyle/>
            <a:p>
              <a:endParaRPr/>
            </a:p>
          </p:txBody>
        </p:sp>
        <p:sp>
          <p:nvSpPr>
            <p:cNvPr id="786" name="pl786"/>
            <p:cNvSpPr/>
            <p:nvPr/>
          </p:nvSpPr>
          <p:spPr>
            <a:xfrm>
              <a:off x="7735840" y="4590163"/>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787" name="pl787"/>
            <p:cNvSpPr/>
            <p:nvPr/>
          </p:nvSpPr>
          <p:spPr>
            <a:xfrm>
              <a:off x="7735840" y="4312001"/>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788" name="pl788"/>
            <p:cNvSpPr/>
            <p:nvPr/>
          </p:nvSpPr>
          <p:spPr>
            <a:xfrm>
              <a:off x="7735840" y="4033839"/>
              <a:ext cx="1338570" cy="0"/>
            </a:xfrm>
            <a:custGeom>
              <a:avLst/>
              <a:gdLst/>
              <a:ahLst/>
              <a:cxnLst/>
              <a:rect l="0" t="0" r="0" b="0"/>
              <a:pathLst>
                <a:path w="1338570">
                  <a:moveTo>
                    <a:pt x="0" y="0"/>
                  </a:moveTo>
                  <a:lnTo>
                    <a:pt x="1338570" y="0"/>
                  </a:lnTo>
                  <a:lnTo>
                    <a:pt x="1338570" y="0"/>
                  </a:lnTo>
                </a:path>
              </a:pathLst>
            </a:custGeom>
            <a:ln w="6775" cap="flat">
              <a:solidFill>
                <a:srgbClr val="FFFFFF">
                  <a:alpha val="100000"/>
                </a:srgbClr>
              </a:solidFill>
              <a:prstDash val="solid"/>
              <a:round/>
            </a:ln>
          </p:spPr>
          <p:txBody>
            <a:bodyPr/>
            <a:lstStyle/>
            <a:p>
              <a:endParaRPr/>
            </a:p>
          </p:txBody>
        </p:sp>
        <p:sp>
          <p:nvSpPr>
            <p:cNvPr id="789" name="pl789"/>
            <p:cNvSpPr/>
            <p:nvPr/>
          </p:nvSpPr>
          <p:spPr>
            <a:xfrm>
              <a:off x="7735840" y="4729244"/>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790" name="pl790"/>
            <p:cNvSpPr/>
            <p:nvPr/>
          </p:nvSpPr>
          <p:spPr>
            <a:xfrm>
              <a:off x="7735840" y="4451082"/>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791" name="pl791"/>
            <p:cNvSpPr/>
            <p:nvPr/>
          </p:nvSpPr>
          <p:spPr>
            <a:xfrm>
              <a:off x="7735840" y="4172920"/>
              <a:ext cx="1338570" cy="0"/>
            </a:xfrm>
            <a:custGeom>
              <a:avLst/>
              <a:gdLst/>
              <a:ahLst/>
              <a:cxnLst/>
              <a:rect l="0" t="0" r="0" b="0"/>
              <a:pathLst>
                <a:path w="1338570">
                  <a:moveTo>
                    <a:pt x="0" y="0"/>
                  </a:moveTo>
                  <a:lnTo>
                    <a:pt x="1338570" y="0"/>
                  </a:lnTo>
                  <a:lnTo>
                    <a:pt x="1338570" y="0"/>
                  </a:lnTo>
                </a:path>
              </a:pathLst>
            </a:custGeom>
            <a:ln w="13550" cap="flat">
              <a:solidFill>
                <a:srgbClr val="FFFFFF">
                  <a:alpha val="100000"/>
                </a:srgbClr>
              </a:solidFill>
              <a:prstDash val="solid"/>
              <a:round/>
            </a:ln>
          </p:spPr>
          <p:txBody>
            <a:bodyPr/>
            <a:lstStyle/>
            <a:p>
              <a:endParaRPr/>
            </a:p>
          </p:txBody>
        </p:sp>
        <p:sp>
          <p:nvSpPr>
            <p:cNvPr id="792" name="pl792"/>
            <p:cNvSpPr/>
            <p:nvPr/>
          </p:nvSpPr>
          <p:spPr>
            <a:xfrm>
              <a:off x="779668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93" name="pl793"/>
            <p:cNvSpPr/>
            <p:nvPr/>
          </p:nvSpPr>
          <p:spPr>
            <a:xfrm>
              <a:off x="797052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94" name="pl794"/>
            <p:cNvSpPr/>
            <p:nvPr/>
          </p:nvSpPr>
          <p:spPr>
            <a:xfrm>
              <a:off x="814436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95" name="pl795"/>
            <p:cNvSpPr/>
            <p:nvPr/>
          </p:nvSpPr>
          <p:spPr>
            <a:xfrm>
              <a:off x="831820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96" name="pl796"/>
            <p:cNvSpPr/>
            <p:nvPr/>
          </p:nvSpPr>
          <p:spPr>
            <a:xfrm>
              <a:off x="849204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97" name="pl797"/>
            <p:cNvSpPr/>
            <p:nvPr/>
          </p:nvSpPr>
          <p:spPr>
            <a:xfrm>
              <a:off x="866588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98" name="pl798"/>
            <p:cNvSpPr/>
            <p:nvPr/>
          </p:nvSpPr>
          <p:spPr>
            <a:xfrm>
              <a:off x="883972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99" name="pl799"/>
            <p:cNvSpPr/>
            <p:nvPr/>
          </p:nvSpPr>
          <p:spPr>
            <a:xfrm>
              <a:off x="901356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00" name="pl800"/>
            <p:cNvSpPr/>
            <p:nvPr/>
          </p:nvSpPr>
          <p:spPr>
            <a:xfrm>
              <a:off x="7796684" y="4695865"/>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BEBEBE">
                  <a:alpha val="69803"/>
                </a:srgbClr>
              </a:solidFill>
              <a:prstDash val="solid"/>
              <a:round/>
            </a:ln>
          </p:spPr>
          <p:txBody>
            <a:bodyPr/>
            <a:lstStyle/>
            <a:p>
              <a:endParaRPr/>
            </a:p>
          </p:txBody>
        </p:sp>
        <p:sp>
          <p:nvSpPr>
            <p:cNvPr id="801" name="pl801"/>
            <p:cNvSpPr/>
            <p:nvPr/>
          </p:nvSpPr>
          <p:spPr>
            <a:xfrm>
              <a:off x="7796684" y="4695865"/>
              <a:ext cx="1216881" cy="33379"/>
            </a:xfrm>
            <a:custGeom>
              <a:avLst/>
              <a:gdLst/>
              <a:ahLst/>
              <a:cxnLst/>
              <a:rect l="0" t="0" r="0" b="0"/>
              <a:pathLst>
                <a:path w="1216881" h="33379">
                  <a:moveTo>
                    <a:pt x="0" y="33379"/>
                  </a:moveTo>
                  <a:lnTo>
                    <a:pt x="173840" y="33379"/>
                  </a:lnTo>
                  <a:lnTo>
                    <a:pt x="347680" y="33379"/>
                  </a:lnTo>
                  <a:lnTo>
                    <a:pt x="521520" y="33379"/>
                  </a:lnTo>
                  <a:lnTo>
                    <a:pt x="695361" y="33379"/>
                  </a:lnTo>
                  <a:lnTo>
                    <a:pt x="869201" y="33379"/>
                  </a:lnTo>
                  <a:lnTo>
                    <a:pt x="1043041" y="33379"/>
                  </a:lnTo>
                  <a:lnTo>
                    <a:pt x="1216881" y="0"/>
                  </a:lnTo>
                </a:path>
              </a:pathLst>
            </a:custGeom>
            <a:ln w="40651" cap="flat">
              <a:solidFill>
                <a:srgbClr val="BEBEBE">
                  <a:alpha val="69803"/>
                </a:srgbClr>
              </a:solidFill>
              <a:prstDash val="solid"/>
              <a:round/>
            </a:ln>
          </p:spPr>
          <p:txBody>
            <a:bodyPr/>
            <a:lstStyle/>
            <a:p>
              <a:endParaRPr/>
            </a:p>
          </p:txBody>
        </p:sp>
        <p:sp>
          <p:nvSpPr>
            <p:cNvPr id="802" name="pl802"/>
            <p:cNvSpPr/>
            <p:nvPr/>
          </p:nvSpPr>
          <p:spPr>
            <a:xfrm>
              <a:off x="7796684" y="4695865"/>
              <a:ext cx="1216881" cy="33379"/>
            </a:xfrm>
            <a:custGeom>
              <a:avLst/>
              <a:gdLst/>
              <a:ahLst/>
              <a:cxnLst/>
              <a:rect l="0" t="0" r="0" b="0"/>
              <a:pathLst>
                <a:path w="1216881" h="33379">
                  <a:moveTo>
                    <a:pt x="0" y="33379"/>
                  </a:moveTo>
                  <a:lnTo>
                    <a:pt x="173840" y="33379"/>
                  </a:lnTo>
                  <a:lnTo>
                    <a:pt x="347680" y="33379"/>
                  </a:lnTo>
                  <a:lnTo>
                    <a:pt x="521520" y="33379"/>
                  </a:lnTo>
                  <a:lnTo>
                    <a:pt x="695361" y="33379"/>
                  </a:lnTo>
                  <a:lnTo>
                    <a:pt x="869201" y="33379"/>
                  </a:lnTo>
                  <a:lnTo>
                    <a:pt x="1043041" y="33379"/>
                  </a:lnTo>
                  <a:lnTo>
                    <a:pt x="1216881" y="0"/>
                  </a:lnTo>
                </a:path>
              </a:pathLst>
            </a:custGeom>
            <a:ln w="35231" cap="flat">
              <a:solidFill>
                <a:srgbClr val="BEBEBE">
                  <a:alpha val="69803"/>
                </a:srgbClr>
              </a:solidFill>
              <a:prstDash val="solid"/>
              <a:round/>
            </a:ln>
          </p:spPr>
          <p:txBody>
            <a:bodyPr/>
            <a:lstStyle/>
            <a:p>
              <a:endParaRPr/>
            </a:p>
          </p:txBody>
        </p:sp>
        <p:sp>
          <p:nvSpPr>
            <p:cNvPr id="803" name="pl803"/>
            <p:cNvSpPr/>
            <p:nvPr/>
          </p:nvSpPr>
          <p:spPr>
            <a:xfrm>
              <a:off x="7796684" y="4695865"/>
              <a:ext cx="1216881" cy="11126"/>
            </a:xfrm>
            <a:custGeom>
              <a:avLst/>
              <a:gdLst/>
              <a:ahLst/>
              <a:cxnLst/>
              <a:rect l="0" t="0" r="0" b="0"/>
              <a:pathLst>
                <a:path w="1216881" h="11126">
                  <a:moveTo>
                    <a:pt x="0" y="11126"/>
                  </a:moveTo>
                  <a:lnTo>
                    <a:pt x="173840" y="11126"/>
                  </a:lnTo>
                  <a:lnTo>
                    <a:pt x="347680" y="11126"/>
                  </a:lnTo>
                  <a:lnTo>
                    <a:pt x="521520" y="0"/>
                  </a:lnTo>
                  <a:lnTo>
                    <a:pt x="695361" y="11126"/>
                  </a:lnTo>
                  <a:lnTo>
                    <a:pt x="869201" y="0"/>
                  </a:lnTo>
                  <a:lnTo>
                    <a:pt x="1043041" y="0"/>
                  </a:lnTo>
                  <a:lnTo>
                    <a:pt x="1216881" y="11126"/>
                  </a:lnTo>
                </a:path>
              </a:pathLst>
            </a:custGeom>
            <a:ln w="20325" cap="flat">
              <a:solidFill>
                <a:srgbClr val="6B6B6B">
                  <a:alpha val="100000"/>
                </a:srgbClr>
              </a:solidFill>
              <a:prstDash val="solid"/>
              <a:round/>
            </a:ln>
          </p:spPr>
          <p:txBody>
            <a:bodyPr/>
            <a:lstStyle/>
            <a:p>
              <a:endParaRPr/>
            </a:p>
          </p:txBody>
        </p:sp>
        <p:sp>
          <p:nvSpPr>
            <p:cNvPr id="804" name="pl804"/>
            <p:cNvSpPr/>
            <p:nvPr/>
          </p:nvSpPr>
          <p:spPr>
            <a:xfrm>
              <a:off x="7796684" y="4695865"/>
              <a:ext cx="1216881" cy="33379"/>
            </a:xfrm>
            <a:custGeom>
              <a:avLst/>
              <a:gdLst/>
              <a:ahLst/>
              <a:cxnLst/>
              <a:rect l="0" t="0" r="0" b="0"/>
              <a:pathLst>
                <a:path w="1216881" h="33379">
                  <a:moveTo>
                    <a:pt x="0" y="33379"/>
                  </a:moveTo>
                  <a:lnTo>
                    <a:pt x="173840" y="33379"/>
                  </a:lnTo>
                  <a:lnTo>
                    <a:pt x="347680" y="33379"/>
                  </a:lnTo>
                  <a:lnTo>
                    <a:pt x="521520" y="33379"/>
                  </a:lnTo>
                  <a:lnTo>
                    <a:pt x="695361" y="33379"/>
                  </a:lnTo>
                  <a:lnTo>
                    <a:pt x="869201" y="33379"/>
                  </a:lnTo>
                  <a:lnTo>
                    <a:pt x="1043041" y="33379"/>
                  </a:lnTo>
                  <a:lnTo>
                    <a:pt x="1216881" y="0"/>
                  </a:lnTo>
                </a:path>
              </a:pathLst>
            </a:custGeom>
            <a:ln w="40651" cap="flat">
              <a:solidFill>
                <a:srgbClr val="000000">
                  <a:alpha val="100000"/>
                </a:srgbClr>
              </a:solidFill>
              <a:prstDash val="solid"/>
              <a:round/>
            </a:ln>
          </p:spPr>
          <p:txBody>
            <a:bodyPr/>
            <a:lstStyle/>
            <a:p>
              <a:endParaRPr/>
            </a:p>
          </p:txBody>
        </p:sp>
        <p:sp>
          <p:nvSpPr>
            <p:cNvPr id="805" name="pl805"/>
            <p:cNvSpPr/>
            <p:nvPr/>
          </p:nvSpPr>
          <p:spPr>
            <a:xfrm>
              <a:off x="7796684" y="4695865"/>
              <a:ext cx="1216881" cy="33379"/>
            </a:xfrm>
            <a:custGeom>
              <a:avLst/>
              <a:gdLst/>
              <a:ahLst/>
              <a:cxnLst/>
              <a:rect l="0" t="0" r="0" b="0"/>
              <a:pathLst>
                <a:path w="1216881" h="33379">
                  <a:moveTo>
                    <a:pt x="0" y="33379"/>
                  </a:moveTo>
                  <a:lnTo>
                    <a:pt x="173840" y="33379"/>
                  </a:lnTo>
                  <a:lnTo>
                    <a:pt x="347680" y="33379"/>
                  </a:lnTo>
                  <a:lnTo>
                    <a:pt x="521520" y="33379"/>
                  </a:lnTo>
                  <a:lnTo>
                    <a:pt x="695361" y="33379"/>
                  </a:lnTo>
                  <a:lnTo>
                    <a:pt x="869201" y="33379"/>
                  </a:lnTo>
                  <a:lnTo>
                    <a:pt x="1043041" y="33379"/>
                  </a:lnTo>
                  <a:lnTo>
                    <a:pt x="1216881" y="0"/>
                  </a:lnTo>
                </a:path>
              </a:pathLst>
            </a:custGeom>
            <a:ln w="35231" cap="flat">
              <a:solidFill>
                <a:srgbClr val="F26A21">
                  <a:alpha val="100000"/>
                </a:srgbClr>
              </a:solidFill>
              <a:prstDash val="solid"/>
              <a:round/>
            </a:ln>
          </p:spPr>
          <p:txBody>
            <a:bodyPr/>
            <a:lstStyle/>
            <a:p>
              <a:endParaRPr/>
            </a:p>
          </p:txBody>
        </p:sp>
        <p:sp>
          <p:nvSpPr>
            <p:cNvPr id="806" name="pl806"/>
            <p:cNvSpPr/>
            <p:nvPr/>
          </p:nvSpPr>
          <p:spPr>
            <a:xfrm>
              <a:off x="7735840" y="4729244"/>
              <a:ext cx="1338570" cy="0"/>
            </a:xfrm>
            <a:custGeom>
              <a:avLst/>
              <a:gdLst/>
              <a:ahLst/>
              <a:cxnLst/>
              <a:rect l="0" t="0" r="0" b="0"/>
              <a:pathLst>
                <a:path w="1338570">
                  <a:moveTo>
                    <a:pt x="0" y="0"/>
                  </a:moveTo>
                  <a:lnTo>
                    <a:pt x="1338570" y="0"/>
                  </a:lnTo>
                  <a:lnTo>
                    <a:pt x="1338570" y="0"/>
                  </a:lnTo>
                </a:path>
              </a:pathLst>
            </a:custGeom>
            <a:ln w="13550" cap="flat">
              <a:solidFill>
                <a:srgbClr val="000000">
                  <a:alpha val="100000"/>
                </a:srgbClr>
              </a:solidFill>
              <a:prstDash val="dash"/>
              <a:round/>
            </a:ln>
          </p:spPr>
          <p:txBody>
            <a:bodyPr/>
            <a:lstStyle/>
            <a:p>
              <a:endParaRPr/>
            </a:p>
          </p:txBody>
        </p:sp>
        <p:sp>
          <p:nvSpPr>
            <p:cNvPr id="807" name="tx807"/>
            <p:cNvSpPr/>
            <p:nvPr/>
          </p:nvSpPr>
          <p:spPr>
            <a:xfrm>
              <a:off x="7766540"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08" name="tx808"/>
            <p:cNvSpPr/>
            <p:nvPr/>
          </p:nvSpPr>
          <p:spPr>
            <a:xfrm>
              <a:off x="7940380"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09" name="tx809"/>
            <p:cNvSpPr/>
            <p:nvPr/>
          </p:nvSpPr>
          <p:spPr>
            <a:xfrm>
              <a:off x="8114220"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10" name="tx810"/>
            <p:cNvSpPr/>
            <p:nvPr/>
          </p:nvSpPr>
          <p:spPr>
            <a:xfrm>
              <a:off x="8288060"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11" name="tx811"/>
            <p:cNvSpPr/>
            <p:nvPr/>
          </p:nvSpPr>
          <p:spPr>
            <a:xfrm>
              <a:off x="8461901"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12" name="tx812"/>
            <p:cNvSpPr/>
            <p:nvPr/>
          </p:nvSpPr>
          <p:spPr>
            <a:xfrm>
              <a:off x="8635741"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13" name="tx813"/>
            <p:cNvSpPr/>
            <p:nvPr/>
          </p:nvSpPr>
          <p:spPr>
            <a:xfrm>
              <a:off x="8809581" y="45646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14" name="tx814"/>
            <p:cNvSpPr/>
            <p:nvPr/>
          </p:nvSpPr>
          <p:spPr>
            <a:xfrm>
              <a:off x="8983422" y="453121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15" name="tx815"/>
            <p:cNvSpPr/>
            <p:nvPr/>
          </p:nvSpPr>
          <p:spPr>
            <a:xfrm>
              <a:off x="1196607" y="4899447"/>
              <a:ext cx="3354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Tuvalu</a:t>
              </a:r>
            </a:p>
          </p:txBody>
        </p:sp>
        <p:sp>
          <p:nvSpPr>
            <p:cNvPr id="816" name="tx816"/>
            <p:cNvSpPr/>
            <p:nvPr/>
          </p:nvSpPr>
          <p:spPr>
            <a:xfrm>
              <a:off x="2564303" y="4899447"/>
              <a:ext cx="41637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Vanuatu</a:t>
              </a:r>
            </a:p>
          </p:txBody>
        </p:sp>
        <p:sp>
          <p:nvSpPr>
            <p:cNvPr id="817" name="tx817"/>
            <p:cNvSpPr/>
            <p:nvPr/>
          </p:nvSpPr>
          <p:spPr>
            <a:xfrm>
              <a:off x="3950852" y="4899447"/>
              <a:ext cx="45959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Viet Nam</a:t>
              </a:r>
            </a:p>
          </p:txBody>
        </p:sp>
        <p:sp>
          <p:nvSpPr>
            <p:cNvPr id="818" name="tx818"/>
            <p:cNvSpPr/>
            <p:nvPr/>
          </p:nvSpPr>
          <p:spPr>
            <a:xfrm>
              <a:off x="1094070" y="3835269"/>
              <a:ext cx="54051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Philippines</a:t>
              </a:r>
            </a:p>
          </p:txBody>
        </p:sp>
        <p:sp>
          <p:nvSpPr>
            <p:cNvPr id="819" name="tx819"/>
            <p:cNvSpPr/>
            <p:nvPr/>
          </p:nvSpPr>
          <p:spPr>
            <a:xfrm>
              <a:off x="2595435" y="3854751"/>
              <a:ext cx="35410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Samoa</a:t>
              </a:r>
            </a:p>
          </p:txBody>
        </p:sp>
        <p:sp>
          <p:nvSpPr>
            <p:cNvPr id="820" name="tx820"/>
            <p:cNvSpPr/>
            <p:nvPr/>
          </p:nvSpPr>
          <p:spPr>
            <a:xfrm>
              <a:off x="3767523" y="3854751"/>
              <a:ext cx="8262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Solomon Islands</a:t>
              </a:r>
            </a:p>
          </p:txBody>
        </p:sp>
        <p:sp>
          <p:nvSpPr>
            <p:cNvPr id="821" name="tx821"/>
            <p:cNvSpPr/>
            <p:nvPr/>
          </p:nvSpPr>
          <p:spPr>
            <a:xfrm>
              <a:off x="5374455" y="3856170"/>
              <a:ext cx="42870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Thailand</a:t>
              </a:r>
            </a:p>
          </p:txBody>
        </p:sp>
        <p:sp>
          <p:nvSpPr>
            <p:cNvPr id="822" name="tx822"/>
            <p:cNvSpPr/>
            <p:nvPr/>
          </p:nvSpPr>
          <p:spPr>
            <a:xfrm>
              <a:off x="6698876" y="3856170"/>
              <a:ext cx="59618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Timor-Leste</a:t>
              </a:r>
            </a:p>
          </p:txBody>
        </p:sp>
        <p:sp>
          <p:nvSpPr>
            <p:cNvPr id="823" name="tx823"/>
            <p:cNvSpPr/>
            <p:nvPr/>
          </p:nvSpPr>
          <p:spPr>
            <a:xfrm>
              <a:off x="8246680" y="3833960"/>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Tonga</a:t>
              </a:r>
            </a:p>
          </p:txBody>
        </p:sp>
        <p:sp>
          <p:nvSpPr>
            <p:cNvPr id="824" name="tx824"/>
            <p:cNvSpPr/>
            <p:nvPr/>
          </p:nvSpPr>
          <p:spPr>
            <a:xfrm>
              <a:off x="1137562" y="2790683"/>
              <a:ext cx="4535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Mongolia</a:t>
              </a:r>
            </a:p>
          </p:txBody>
        </p:sp>
        <p:sp>
          <p:nvSpPr>
            <p:cNvPr id="825" name="tx825"/>
            <p:cNvSpPr/>
            <p:nvPr/>
          </p:nvSpPr>
          <p:spPr>
            <a:xfrm>
              <a:off x="2539610" y="2790683"/>
              <a:ext cx="46575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Myanmar</a:t>
              </a:r>
            </a:p>
          </p:txBody>
        </p:sp>
        <p:sp>
          <p:nvSpPr>
            <p:cNvPr id="826" name="tx826"/>
            <p:cNvSpPr/>
            <p:nvPr/>
          </p:nvSpPr>
          <p:spPr>
            <a:xfrm>
              <a:off x="4028451" y="2812893"/>
              <a:ext cx="3043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Nauru</a:t>
              </a:r>
            </a:p>
          </p:txBody>
        </p:sp>
        <p:sp>
          <p:nvSpPr>
            <p:cNvPr id="827" name="tx827"/>
            <p:cNvSpPr/>
            <p:nvPr/>
          </p:nvSpPr>
          <p:spPr>
            <a:xfrm>
              <a:off x="5473882" y="2812893"/>
              <a:ext cx="22985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Niue</a:t>
              </a:r>
            </a:p>
          </p:txBody>
        </p:sp>
        <p:sp>
          <p:nvSpPr>
            <p:cNvPr id="828" name="tx828"/>
            <p:cNvSpPr/>
            <p:nvPr/>
          </p:nvSpPr>
          <p:spPr>
            <a:xfrm>
              <a:off x="6854047" y="2812893"/>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Palau</a:t>
              </a:r>
            </a:p>
          </p:txBody>
        </p:sp>
        <p:sp>
          <p:nvSpPr>
            <p:cNvPr id="829" name="tx829"/>
            <p:cNvSpPr/>
            <p:nvPr/>
          </p:nvSpPr>
          <p:spPr>
            <a:xfrm>
              <a:off x="7920514" y="2790628"/>
              <a:ext cx="96922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Papua New Guinea</a:t>
              </a:r>
            </a:p>
          </p:txBody>
        </p:sp>
        <p:sp>
          <p:nvSpPr>
            <p:cNvPr id="830" name="tx830"/>
            <p:cNvSpPr/>
            <p:nvPr/>
          </p:nvSpPr>
          <p:spPr>
            <a:xfrm>
              <a:off x="1121983" y="1769616"/>
              <a:ext cx="4846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Indonesia</a:t>
              </a:r>
            </a:p>
          </p:txBody>
        </p:sp>
        <p:sp>
          <p:nvSpPr>
            <p:cNvPr id="831" name="tx831"/>
            <p:cNvSpPr/>
            <p:nvPr/>
          </p:nvSpPr>
          <p:spPr>
            <a:xfrm>
              <a:off x="2601683" y="1769616"/>
              <a:ext cx="34161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Kiribati</a:t>
              </a:r>
            </a:p>
          </p:txBody>
        </p:sp>
        <p:sp>
          <p:nvSpPr>
            <p:cNvPr id="832" name="tx832"/>
            <p:cNvSpPr/>
            <p:nvPr/>
          </p:nvSpPr>
          <p:spPr>
            <a:xfrm>
              <a:off x="4059474" y="1769616"/>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Laos</a:t>
              </a:r>
            </a:p>
          </p:txBody>
        </p:sp>
        <p:sp>
          <p:nvSpPr>
            <p:cNvPr id="833" name="tx833"/>
            <p:cNvSpPr/>
            <p:nvPr/>
          </p:nvSpPr>
          <p:spPr>
            <a:xfrm>
              <a:off x="5368316" y="1747406"/>
              <a:ext cx="44098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Malaysia</a:t>
              </a:r>
            </a:p>
          </p:txBody>
        </p:sp>
        <p:sp>
          <p:nvSpPr>
            <p:cNvPr id="834" name="tx834"/>
            <p:cNvSpPr/>
            <p:nvPr/>
          </p:nvSpPr>
          <p:spPr>
            <a:xfrm>
              <a:off x="6593228" y="1769616"/>
              <a:ext cx="80747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Marshall Islands</a:t>
              </a:r>
            </a:p>
          </p:txBody>
        </p:sp>
        <p:sp>
          <p:nvSpPr>
            <p:cNvPr id="835" name="tx835"/>
            <p:cNvSpPr/>
            <p:nvPr/>
          </p:nvSpPr>
          <p:spPr>
            <a:xfrm>
              <a:off x="8134948" y="1769616"/>
              <a:ext cx="54035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Micronesia</a:t>
              </a:r>
            </a:p>
          </p:txBody>
        </p:sp>
        <p:sp>
          <p:nvSpPr>
            <p:cNvPr id="836" name="tx836"/>
            <p:cNvSpPr/>
            <p:nvPr/>
          </p:nvSpPr>
          <p:spPr>
            <a:xfrm>
              <a:off x="889158" y="726339"/>
              <a:ext cx="95034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Brunei Darussalam</a:t>
              </a:r>
            </a:p>
          </p:txBody>
        </p:sp>
        <p:sp>
          <p:nvSpPr>
            <p:cNvPr id="837" name="tx837"/>
            <p:cNvSpPr/>
            <p:nvPr/>
          </p:nvSpPr>
          <p:spPr>
            <a:xfrm>
              <a:off x="2517782" y="724920"/>
              <a:ext cx="50941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Cambodia</a:t>
              </a:r>
            </a:p>
          </p:txBody>
        </p:sp>
        <p:sp>
          <p:nvSpPr>
            <p:cNvPr id="838" name="tx838"/>
            <p:cNvSpPr/>
            <p:nvPr/>
          </p:nvSpPr>
          <p:spPr>
            <a:xfrm>
              <a:off x="4034645" y="724920"/>
              <a:ext cx="2920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China</a:t>
              </a:r>
            </a:p>
          </p:txBody>
        </p:sp>
        <p:sp>
          <p:nvSpPr>
            <p:cNvPr id="839" name="tx839"/>
            <p:cNvSpPr/>
            <p:nvPr/>
          </p:nvSpPr>
          <p:spPr>
            <a:xfrm>
              <a:off x="5265778" y="724920"/>
              <a:ext cx="64605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Cook Islands</a:t>
              </a:r>
            </a:p>
          </p:txBody>
        </p:sp>
        <p:sp>
          <p:nvSpPr>
            <p:cNvPr id="840" name="tx840"/>
            <p:cNvSpPr/>
            <p:nvPr/>
          </p:nvSpPr>
          <p:spPr>
            <a:xfrm>
              <a:off x="6841714" y="727649"/>
              <a:ext cx="31050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DPRK</a:t>
              </a:r>
            </a:p>
          </p:txBody>
        </p:sp>
        <p:sp>
          <p:nvSpPr>
            <p:cNvPr id="841" name="tx841"/>
            <p:cNvSpPr/>
            <p:nvPr/>
          </p:nvSpPr>
          <p:spPr>
            <a:xfrm>
              <a:off x="8333747" y="704129"/>
              <a:ext cx="14275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Fiji</a:t>
              </a:r>
            </a:p>
          </p:txBody>
        </p:sp>
        <p:sp>
          <p:nvSpPr>
            <p:cNvPr id="842" name="pl842"/>
            <p:cNvSpPr/>
            <p:nvPr/>
          </p:nvSpPr>
          <p:spPr>
            <a:xfrm>
              <a:off x="75588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43" name="pl843"/>
            <p:cNvSpPr/>
            <p:nvPr/>
          </p:nvSpPr>
          <p:spPr>
            <a:xfrm>
              <a:off x="92972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44" name="pl844"/>
            <p:cNvSpPr/>
            <p:nvPr/>
          </p:nvSpPr>
          <p:spPr>
            <a:xfrm>
              <a:off x="110356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45" name="pl845"/>
            <p:cNvSpPr/>
            <p:nvPr/>
          </p:nvSpPr>
          <p:spPr>
            <a:xfrm>
              <a:off x="127740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46" name="pl846"/>
            <p:cNvSpPr/>
            <p:nvPr/>
          </p:nvSpPr>
          <p:spPr>
            <a:xfrm>
              <a:off x="145124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47" name="pl847"/>
            <p:cNvSpPr/>
            <p:nvPr/>
          </p:nvSpPr>
          <p:spPr>
            <a:xfrm>
              <a:off x="162509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48" name="pl848"/>
            <p:cNvSpPr/>
            <p:nvPr/>
          </p:nvSpPr>
          <p:spPr>
            <a:xfrm>
              <a:off x="179893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49" name="pl849"/>
            <p:cNvSpPr/>
            <p:nvPr/>
          </p:nvSpPr>
          <p:spPr>
            <a:xfrm>
              <a:off x="197277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50" name="tx850"/>
            <p:cNvSpPr/>
            <p:nvPr/>
          </p:nvSpPr>
          <p:spPr>
            <a:xfrm rot="-5400000">
              <a:off x="63073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51" name="tx851"/>
            <p:cNvSpPr/>
            <p:nvPr/>
          </p:nvSpPr>
          <p:spPr>
            <a:xfrm rot="-5400000">
              <a:off x="80457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852" name="tx852"/>
            <p:cNvSpPr/>
            <p:nvPr/>
          </p:nvSpPr>
          <p:spPr>
            <a:xfrm rot="-5400000">
              <a:off x="97841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53" name="tx853"/>
            <p:cNvSpPr/>
            <p:nvPr/>
          </p:nvSpPr>
          <p:spPr>
            <a:xfrm rot="-5400000">
              <a:off x="115225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54" name="tx854"/>
            <p:cNvSpPr/>
            <p:nvPr/>
          </p:nvSpPr>
          <p:spPr>
            <a:xfrm rot="-5400000">
              <a:off x="132609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55" name="tx855"/>
            <p:cNvSpPr/>
            <p:nvPr/>
          </p:nvSpPr>
          <p:spPr>
            <a:xfrm rot="-5400000">
              <a:off x="149990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56" name="tx856"/>
            <p:cNvSpPr/>
            <p:nvPr/>
          </p:nvSpPr>
          <p:spPr>
            <a:xfrm rot="-5400000">
              <a:off x="167377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857" name="tx857"/>
            <p:cNvSpPr/>
            <p:nvPr/>
          </p:nvSpPr>
          <p:spPr>
            <a:xfrm rot="-5400000">
              <a:off x="184761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858" name="pl858"/>
            <p:cNvSpPr/>
            <p:nvPr/>
          </p:nvSpPr>
          <p:spPr>
            <a:xfrm>
              <a:off x="216404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59" name="pl859"/>
            <p:cNvSpPr/>
            <p:nvPr/>
          </p:nvSpPr>
          <p:spPr>
            <a:xfrm>
              <a:off x="233788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60" name="pl860"/>
            <p:cNvSpPr/>
            <p:nvPr/>
          </p:nvSpPr>
          <p:spPr>
            <a:xfrm>
              <a:off x="251172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61" name="pl861"/>
            <p:cNvSpPr/>
            <p:nvPr/>
          </p:nvSpPr>
          <p:spPr>
            <a:xfrm>
              <a:off x="26855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62" name="pl862"/>
            <p:cNvSpPr/>
            <p:nvPr/>
          </p:nvSpPr>
          <p:spPr>
            <a:xfrm>
              <a:off x="285940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63" name="pl863"/>
            <p:cNvSpPr/>
            <p:nvPr/>
          </p:nvSpPr>
          <p:spPr>
            <a:xfrm>
              <a:off x="303324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64" name="pl864"/>
            <p:cNvSpPr/>
            <p:nvPr/>
          </p:nvSpPr>
          <p:spPr>
            <a:xfrm>
              <a:off x="320708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65" name="pl865"/>
            <p:cNvSpPr/>
            <p:nvPr/>
          </p:nvSpPr>
          <p:spPr>
            <a:xfrm>
              <a:off x="338093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66" name="tx866"/>
            <p:cNvSpPr/>
            <p:nvPr/>
          </p:nvSpPr>
          <p:spPr>
            <a:xfrm rot="-5400000">
              <a:off x="203889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67" name="tx867"/>
            <p:cNvSpPr/>
            <p:nvPr/>
          </p:nvSpPr>
          <p:spPr>
            <a:xfrm rot="-5400000">
              <a:off x="221273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868" name="tx868"/>
            <p:cNvSpPr/>
            <p:nvPr/>
          </p:nvSpPr>
          <p:spPr>
            <a:xfrm rot="-5400000">
              <a:off x="238657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69" name="tx869"/>
            <p:cNvSpPr/>
            <p:nvPr/>
          </p:nvSpPr>
          <p:spPr>
            <a:xfrm rot="-5400000">
              <a:off x="25604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70" name="tx870"/>
            <p:cNvSpPr/>
            <p:nvPr/>
          </p:nvSpPr>
          <p:spPr>
            <a:xfrm rot="-5400000">
              <a:off x="273425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71" name="tx871"/>
            <p:cNvSpPr/>
            <p:nvPr/>
          </p:nvSpPr>
          <p:spPr>
            <a:xfrm rot="-5400000">
              <a:off x="290806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72" name="tx872"/>
            <p:cNvSpPr/>
            <p:nvPr/>
          </p:nvSpPr>
          <p:spPr>
            <a:xfrm rot="-5400000">
              <a:off x="308193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873" name="tx873"/>
            <p:cNvSpPr/>
            <p:nvPr/>
          </p:nvSpPr>
          <p:spPr>
            <a:xfrm rot="-5400000">
              <a:off x="325577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874" name="pl874"/>
            <p:cNvSpPr/>
            <p:nvPr/>
          </p:nvSpPr>
          <p:spPr>
            <a:xfrm>
              <a:off x="357220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75" name="pl875"/>
            <p:cNvSpPr/>
            <p:nvPr/>
          </p:nvSpPr>
          <p:spPr>
            <a:xfrm>
              <a:off x="374604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76" name="pl876"/>
            <p:cNvSpPr/>
            <p:nvPr/>
          </p:nvSpPr>
          <p:spPr>
            <a:xfrm>
              <a:off x="391988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77" name="pl877"/>
            <p:cNvSpPr/>
            <p:nvPr/>
          </p:nvSpPr>
          <p:spPr>
            <a:xfrm>
              <a:off x="409372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78" name="pl878"/>
            <p:cNvSpPr/>
            <p:nvPr/>
          </p:nvSpPr>
          <p:spPr>
            <a:xfrm>
              <a:off x="42675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79" name="pl879"/>
            <p:cNvSpPr/>
            <p:nvPr/>
          </p:nvSpPr>
          <p:spPr>
            <a:xfrm>
              <a:off x="444140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80" name="pl880"/>
            <p:cNvSpPr/>
            <p:nvPr/>
          </p:nvSpPr>
          <p:spPr>
            <a:xfrm>
              <a:off x="461524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81" name="pl881"/>
            <p:cNvSpPr/>
            <p:nvPr/>
          </p:nvSpPr>
          <p:spPr>
            <a:xfrm>
              <a:off x="478908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82" name="tx882"/>
            <p:cNvSpPr/>
            <p:nvPr/>
          </p:nvSpPr>
          <p:spPr>
            <a:xfrm rot="-5400000">
              <a:off x="344705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83" name="tx883"/>
            <p:cNvSpPr/>
            <p:nvPr/>
          </p:nvSpPr>
          <p:spPr>
            <a:xfrm rot="-5400000">
              <a:off x="362089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884" name="tx884"/>
            <p:cNvSpPr/>
            <p:nvPr/>
          </p:nvSpPr>
          <p:spPr>
            <a:xfrm rot="-5400000">
              <a:off x="379473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885" name="tx885"/>
            <p:cNvSpPr/>
            <p:nvPr/>
          </p:nvSpPr>
          <p:spPr>
            <a:xfrm rot="-5400000">
              <a:off x="396857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886" name="tx886"/>
            <p:cNvSpPr/>
            <p:nvPr/>
          </p:nvSpPr>
          <p:spPr>
            <a:xfrm rot="-5400000">
              <a:off x="41424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887" name="tx887"/>
            <p:cNvSpPr/>
            <p:nvPr/>
          </p:nvSpPr>
          <p:spPr>
            <a:xfrm rot="-5400000">
              <a:off x="4316224"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888" name="tx888"/>
            <p:cNvSpPr/>
            <p:nvPr/>
          </p:nvSpPr>
          <p:spPr>
            <a:xfrm rot="-5400000">
              <a:off x="449009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889" name="tx889"/>
            <p:cNvSpPr/>
            <p:nvPr/>
          </p:nvSpPr>
          <p:spPr>
            <a:xfrm rot="-5400000">
              <a:off x="466393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890" name="pl890"/>
            <p:cNvSpPr/>
            <p:nvPr/>
          </p:nvSpPr>
          <p:spPr>
            <a:xfrm>
              <a:off x="498036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91" name="pl891"/>
            <p:cNvSpPr/>
            <p:nvPr/>
          </p:nvSpPr>
          <p:spPr>
            <a:xfrm>
              <a:off x="515420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92" name="pl892"/>
            <p:cNvSpPr/>
            <p:nvPr/>
          </p:nvSpPr>
          <p:spPr>
            <a:xfrm>
              <a:off x="532804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93" name="pl893"/>
            <p:cNvSpPr/>
            <p:nvPr/>
          </p:nvSpPr>
          <p:spPr>
            <a:xfrm>
              <a:off x="550188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94" name="pl894"/>
            <p:cNvSpPr/>
            <p:nvPr/>
          </p:nvSpPr>
          <p:spPr>
            <a:xfrm>
              <a:off x="567572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95" name="pl895"/>
            <p:cNvSpPr/>
            <p:nvPr/>
          </p:nvSpPr>
          <p:spPr>
            <a:xfrm>
              <a:off x="584956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96" name="pl896"/>
            <p:cNvSpPr/>
            <p:nvPr/>
          </p:nvSpPr>
          <p:spPr>
            <a:xfrm>
              <a:off x="6023408"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97" name="pl897"/>
            <p:cNvSpPr/>
            <p:nvPr/>
          </p:nvSpPr>
          <p:spPr>
            <a:xfrm>
              <a:off x="6197248"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98" name="tx898"/>
            <p:cNvSpPr/>
            <p:nvPr/>
          </p:nvSpPr>
          <p:spPr>
            <a:xfrm rot="-5400000">
              <a:off x="485520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899" name="tx899"/>
            <p:cNvSpPr/>
            <p:nvPr/>
          </p:nvSpPr>
          <p:spPr>
            <a:xfrm rot="-5400000">
              <a:off x="502904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900" name="tx900"/>
            <p:cNvSpPr/>
            <p:nvPr/>
          </p:nvSpPr>
          <p:spPr>
            <a:xfrm rot="-5400000">
              <a:off x="520289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901" name="tx901"/>
            <p:cNvSpPr/>
            <p:nvPr/>
          </p:nvSpPr>
          <p:spPr>
            <a:xfrm rot="-5400000">
              <a:off x="537673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902" name="tx902"/>
            <p:cNvSpPr/>
            <p:nvPr/>
          </p:nvSpPr>
          <p:spPr>
            <a:xfrm rot="-5400000">
              <a:off x="555057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903" name="tx903"/>
            <p:cNvSpPr/>
            <p:nvPr/>
          </p:nvSpPr>
          <p:spPr>
            <a:xfrm rot="-5400000">
              <a:off x="5724383"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904" name="tx904"/>
            <p:cNvSpPr/>
            <p:nvPr/>
          </p:nvSpPr>
          <p:spPr>
            <a:xfrm rot="-5400000">
              <a:off x="5898251"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905" name="tx905"/>
            <p:cNvSpPr/>
            <p:nvPr/>
          </p:nvSpPr>
          <p:spPr>
            <a:xfrm rot="-5400000">
              <a:off x="6072091"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906" name="pl906"/>
            <p:cNvSpPr/>
            <p:nvPr/>
          </p:nvSpPr>
          <p:spPr>
            <a:xfrm>
              <a:off x="6388525"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07" name="pl907"/>
            <p:cNvSpPr/>
            <p:nvPr/>
          </p:nvSpPr>
          <p:spPr>
            <a:xfrm>
              <a:off x="6562365"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08" name="pl908"/>
            <p:cNvSpPr/>
            <p:nvPr/>
          </p:nvSpPr>
          <p:spPr>
            <a:xfrm>
              <a:off x="673620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09" name="pl909"/>
            <p:cNvSpPr/>
            <p:nvPr/>
          </p:nvSpPr>
          <p:spPr>
            <a:xfrm>
              <a:off x="691004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10" name="pl910"/>
            <p:cNvSpPr/>
            <p:nvPr/>
          </p:nvSpPr>
          <p:spPr>
            <a:xfrm>
              <a:off x="708388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11" name="pl911"/>
            <p:cNvSpPr/>
            <p:nvPr/>
          </p:nvSpPr>
          <p:spPr>
            <a:xfrm>
              <a:off x="725772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12" name="pl912"/>
            <p:cNvSpPr/>
            <p:nvPr/>
          </p:nvSpPr>
          <p:spPr>
            <a:xfrm>
              <a:off x="743156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13" name="pl913"/>
            <p:cNvSpPr/>
            <p:nvPr/>
          </p:nvSpPr>
          <p:spPr>
            <a:xfrm>
              <a:off x="760540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14" name="tx914"/>
            <p:cNvSpPr/>
            <p:nvPr/>
          </p:nvSpPr>
          <p:spPr>
            <a:xfrm rot="-5400000">
              <a:off x="6263368"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915" name="tx915"/>
            <p:cNvSpPr/>
            <p:nvPr/>
          </p:nvSpPr>
          <p:spPr>
            <a:xfrm rot="-5400000">
              <a:off x="6437208"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916" name="tx916"/>
            <p:cNvSpPr/>
            <p:nvPr/>
          </p:nvSpPr>
          <p:spPr>
            <a:xfrm rot="-5400000">
              <a:off x="661104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917" name="tx917"/>
            <p:cNvSpPr/>
            <p:nvPr/>
          </p:nvSpPr>
          <p:spPr>
            <a:xfrm rot="-5400000">
              <a:off x="678488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918" name="tx918"/>
            <p:cNvSpPr/>
            <p:nvPr/>
          </p:nvSpPr>
          <p:spPr>
            <a:xfrm rot="-5400000">
              <a:off x="695872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919" name="tx919"/>
            <p:cNvSpPr/>
            <p:nvPr/>
          </p:nvSpPr>
          <p:spPr>
            <a:xfrm rot="-5400000">
              <a:off x="7132542"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920" name="tx920"/>
            <p:cNvSpPr/>
            <p:nvPr/>
          </p:nvSpPr>
          <p:spPr>
            <a:xfrm rot="-5400000">
              <a:off x="730641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921" name="tx921"/>
            <p:cNvSpPr/>
            <p:nvPr/>
          </p:nvSpPr>
          <p:spPr>
            <a:xfrm rot="-5400000">
              <a:off x="748025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922" name="pl922"/>
            <p:cNvSpPr/>
            <p:nvPr/>
          </p:nvSpPr>
          <p:spPr>
            <a:xfrm>
              <a:off x="779668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23" name="pl923"/>
            <p:cNvSpPr/>
            <p:nvPr/>
          </p:nvSpPr>
          <p:spPr>
            <a:xfrm>
              <a:off x="7970525"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24" name="pl924"/>
            <p:cNvSpPr/>
            <p:nvPr/>
          </p:nvSpPr>
          <p:spPr>
            <a:xfrm>
              <a:off x="8144365"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25" name="pl925"/>
            <p:cNvSpPr/>
            <p:nvPr/>
          </p:nvSpPr>
          <p:spPr>
            <a:xfrm>
              <a:off x="8318205"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26" name="pl926"/>
            <p:cNvSpPr/>
            <p:nvPr/>
          </p:nvSpPr>
          <p:spPr>
            <a:xfrm>
              <a:off x="849204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27" name="pl927"/>
            <p:cNvSpPr/>
            <p:nvPr/>
          </p:nvSpPr>
          <p:spPr>
            <a:xfrm>
              <a:off x="866588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28" name="pl928"/>
            <p:cNvSpPr/>
            <p:nvPr/>
          </p:nvSpPr>
          <p:spPr>
            <a:xfrm>
              <a:off x="883972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29" name="pl929"/>
            <p:cNvSpPr/>
            <p:nvPr/>
          </p:nvSpPr>
          <p:spPr>
            <a:xfrm>
              <a:off x="901356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30" name="tx930"/>
            <p:cNvSpPr/>
            <p:nvPr/>
          </p:nvSpPr>
          <p:spPr>
            <a:xfrm rot="-5400000">
              <a:off x="767152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931" name="tx931"/>
            <p:cNvSpPr/>
            <p:nvPr/>
          </p:nvSpPr>
          <p:spPr>
            <a:xfrm rot="-5400000">
              <a:off x="7845368"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932" name="tx932"/>
            <p:cNvSpPr/>
            <p:nvPr/>
          </p:nvSpPr>
          <p:spPr>
            <a:xfrm rot="-5400000">
              <a:off x="8019208"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933" name="tx933"/>
            <p:cNvSpPr/>
            <p:nvPr/>
          </p:nvSpPr>
          <p:spPr>
            <a:xfrm rot="-5400000">
              <a:off x="8193048"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934" name="tx934"/>
            <p:cNvSpPr/>
            <p:nvPr/>
          </p:nvSpPr>
          <p:spPr>
            <a:xfrm rot="-5400000">
              <a:off x="836688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935" name="tx935"/>
            <p:cNvSpPr/>
            <p:nvPr/>
          </p:nvSpPr>
          <p:spPr>
            <a:xfrm rot="-5400000">
              <a:off x="8540701"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936" name="tx936"/>
            <p:cNvSpPr/>
            <p:nvPr/>
          </p:nvSpPr>
          <p:spPr>
            <a:xfrm rot="-5400000">
              <a:off x="871456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937" name="tx937"/>
            <p:cNvSpPr/>
            <p:nvPr/>
          </p:nvSpPr>
          <p:spPr>
            <a:xfrm rot="-5400000">
              <a:off x="888840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938" name="tx938"/>
            <p:cNvSpPr/>
            <p:nvPr/>
          </p:nvSpPr>
          <p:spPr>
            <a:xfrm>
              <a:off x="570259" y="155772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939" name="tx939"/>
            <p:cNvSpPr/>
            <p:nvPr/>
          </p:nvSpPr>
          <p:spPr>
            <a:xfrm>
              <a:off x="508103" y="12795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940" name="tx940"/>
            <p:cNvSpPr/>
            <p:nvPr/>
          </p:nvSpPr>
          <p:spPr>
            <a:xfrm>
              <a:off x="508103" y="100139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941" name="pl941"/>
            <p:cNvSpPr/>
            <p:nvPr/>
          </p:nvSpPr>
          <p:spPr>
            <a:xfrm>
              <a:off x="660250" y="159941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42" name="pl942"/>
            <p:cNvSpPr/>
            <p:nvPr/>
          </p:nvSpPr>
          <p:spPr>
            <a:xfrm>
              <a:off x="660250" y="132125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43" name="pl943"/>
            <p:cNvSpPr/>
            <p:nvPr/>
          </p:nvSpPr>
          <p:spPr>
            <a:xfrm>
              <a:off x="660250" y="104309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44" name="tx944"/>
            <p:cNvSpPr/>
            <p:nvPr/>
          </p:nvSpPr>
          <p:spPr>
            <a:xfrm>
              <a:off x="570259" y="260099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945" name="tx945"/>
            <p:cNvSpPr/>
            <p:nvPr/>
          </p:nvSpPr>
          <p:spPr>
            <a:xfrm>
              <a:off x="508103" y="232283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946" name="tx946"/>
            <p:cNvSpPr/>
            <p:nvPr/>
          </p:nvSpPr>
          <p:spPr>
            <a:xfrm>
              <a:off x="508103" y="20446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947" name="pl947"/>
            <p:cNvSpPr/>
            <p:nvPr/>
          </p:nvSpPr>
          <p:spPr>
            <a:xfrm>
              <a:off x="660250" y="264269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48" name="pl948"/>
            <p:cNvSpPr/>
            <p:nvPr/>
          </p:nvSpPr>
          <p:spPr>
            <a:xfrm>
              <a:off x="660250" y="236452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49" name="pl949"/>
            <p:cNvSpPr/>
            <p:nvPr/>
          </p:nvSpPr>
          <p:spPr>
            <a:xfrm>
              <a:off x="660250" y="208636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50" name="tx950"/>
            <p:cNvSpPr/>
            <p:nvPr/>
          </p:nvSpPr>
          <p:spPr>
            <a:xfrm>
              <a:off x="570259" y="364427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951" name="tx951"/>
            <p:cNvSpPr/>
            <p:nvPr/>
          </p:nvSpPr>
          <p:spPr>
            <a:xfrm>
              <a:off x="508103" y="336611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952" name="tx952"/>
            <p:cNvSpPr/>
            <p:nvPr/>
          </p:nvSpPr>
          <p:spPr>
            <a:xfrm>
              <a:off x="508103" y="30879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953" name="pl953"/>
            <p:cNvSpPr/>
            <p:nvPr/>
          </p:nvSpPr>
          <p:spPr>
            <a:xfrm>
              <a:off x="660250" y="368596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54" name="pl954"/>
            <p:cNvSpPr/>
            <p:nvPr/>
          </p:nvSpPr>
          <p:spPr>
            <a:xfrm>
              <a:off x="660250" y="340780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55" name="pl955"/>
            <p:cNvSpPr/>
            <p:nvPr/>
          </p:nvSpPr>
          <p:spPr>
            <a:xfrm>
              <a:off x="660250" y="312964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56" name="tx956"/>
            <p:cNvSpPr/>
            <p:nvPr/>
          </p:nvSpPr>
          <p:spPr>
            <a:xfrm>
              <a:off x="570259" y="468755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957" name="tx957"/>
            <p:cNvSpPr/>
            <p:nvPr/>
          </p:nvSpPr>
          <p:spPr>
            <a:xfrm>
              <a:off x="508103" y="440939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958" name="tx958"/>
            <p:cNvSpPr/>
            <p:nvPr/>
          </p:nvSpPr>
          <p:spPr>
            <a:xfrm>
              <a:off x="508103" y="413122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959" name="pl959"/>
            <p:cNvSpPr/>
            <p:nvPr/>
          </p:nvSpPr>
          <p:spPr>
            <a:xfrm>
              <a:off x="660250" y="472924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60" name="pl960"/>
            <p:cNvSpPr/>
            <p:nvPr/>
          </p:nvSpPr>
          <p:spPr>
            <a:xfrm>
              <a:off x="660250" y="445108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61" name="pl961"/>
            <p:cNvSpPr/>
            <p:nvPr/>
          </p:nvSpPr>
          <p:spPr>
            <a:xfrm>
              <a:off x="660250" y="417292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62" name="tx962"/>
            <p:cNvSpPr/>
            <p:nvPr/>
          </p:nvSpPr>
          <p:spPr>
            <a:xfrm>
              <a:off x="570259" y="573082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963" name="tx963"/>
            <p:cNvSpPr/>
            <p:nvPr/>
          </p:nvSpPr>
          <p:spPr>
            <a:xfrm>
              <a:off x="508103" y="545266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964" name="tx964"/>
            <p:cNvSpPr/>
            <p:nvPr/>
          </p:nvSpPr>
          <p:spPr>
            <a:xfrm>
              <a:off x="508103" y="517450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965" name="pl965"/>
            <p:cNvSpPr/>
            <p:nvPr/>
          </p:nvSpPr>
          <p:spPr>
            <a:xfrm>
              <a:off x="660250" y="577252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66" name="pl966"/>
            <p:cNvSpPr/>
            <p:nvPr/>
          </p:nvSpPr>
          <p:spPr>
            <a:xfrm>
              <a:off x="660250" y="549435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67" name="pl967"/>
            <p:cNvSpPr/>
            <p:nvPr/>
          </p:nvSpPr>
          <p:spPr>
            <a:xfrm>
              <a:off x="660250" y="521619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68" name="tx968"/>
            <p:cNvSpPr/>
            <p:nvPr/>
          </p:nvSpPr>
          <p:spPr>
            <a:xfrm rot="-5400000">
              <a:off x="-21439" y="3275494"/>
              <a:ext cx="7995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a:t>
              </a:r>
            </a:p>
          </p:txBody>
        </p:sp>
        <p:sp>
          <p:nvSpPr>
            <p:cNvPr id="969" name="tx969"/>
            <p:cNvSpPr/>
            <p:nvPr/>
          </p:nvSpPr>
          <p:spPr>
            <a:xfrm>
              <a:off x="695044" y="398022"/>
              <a:ext cx="522737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Drop-out between DTP1 and DTP3 (%), by country, EAPR, 2018-2025</a:t>
              </a:r>
            </a:p>
          </p:txBody>
        </p:sp>
        <p:sp>
          <p:nvSpPr>
            <p:cNvPr id="970" name="tx970"/>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71" name="tx971"/>
            <p:cNvSpPr/>
            <p:nvPr/>
          </p:nvSpPr>
          <p:spPr>
            <a:xfrm>
              <a:off x="6148514" y="6447866"/>
              <a:ext cx="29258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dropout for reference</a:t>
              </a:r>
            </a:p>
          </p:txBody>
        </p:sp>
        <p:sp>
          <p:nvSpPr>
            <p:cNvPr id="972" name="tx972"/>
            <p:cNvSpPr/>
            <p:nvPr/>
          </p:nvSpPr>
          <p:spPr>
            <a:xfrm>
              <a:off x="5791297" y="6568567"/>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97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trends in drop-out rates between DTP1 and DTP3 by country.
In 2025, Nauru had the highest drop-out with 31% of children who received DTP1 not receiving DTP3.
Brunei Darussalam, China, DPRK, Malaysia, Niue, and Tuvalu had the lowest DTP drop-out (0%). Zero drop-out indicates that near enough all children that received DTP1 also received DTP3.
6 countries had DTP drop-out of more than 10%.</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32261" y="875080"/>
              <a:ext cx="1332367" cy="758825"/>
            </a:xfrm>
            <a:prstGeom prst="rect">
              <a:avLst/>
            </a:prstGeom>
            <a:solidFill>
              <a:srgbClr val="EBEBEB">
                <a:alpha val="100000"/>
              </a:srgbClr>
            </a:solidFill>
          </p:spPr>
          <p:txBody>
            <a:bodyPr/>
            <a:lstStyle/>
            <a:p>
              <a:endParaRPr/>
            </a:p>
          </p:txBody>
        </p:sp>
        <p:sp>
          <p:nvSpPr>
            <p:cNvPr id="6" name="pl6"/>
            <p:cNvSpPr/>
            <p:nvPr/>
          </p:nvSpPr>
          <p:spPr>
            <a:xfrm>
              <a:off x="732261" y="151318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32261" y="1325726"/>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32261" y="1138269"/>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32261" y="950812"/>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32261" y="160691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32261" y="141945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32261" y="123199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732261" y="1044541"/>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79282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96585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13889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31192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148496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165799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183103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200406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2" name="pl22"/>
            <p:cNvSpPr/>
            <p:nvPr/>
          </p:nvSpPr>
          <p:spPr>
            <a:xfrm>
              <a:off x="792823" y="1396960"/>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23" name="pl23"/>
            <p:cNvSpPr/>
            <p:nvPr/>
          </p:nvSpPr>
          <p:spPr>
            <a:xfrm>
              <a:off x="792823" y="1404458"/>
              <a:ext cx="1211243" cy="14996"/>
            </a:xfrm>
            <a:custGeom>
              <a:avLst/>
              <a:gdLst/>
              <a:ahLst/>
              <a:cxnLst/>
              <a:rect l="0" t="0" r="0" b="0"/>
              <a:pathLst>
                <a:path w="1211243" h="14996">
                  <a:moveTo>
                    <a:pt x="0" y="14996"/>
                  </a:moveTo>
                  <a:lnTo>
                    <a:pt x="173034" y="0"/>
                  </a:lnTo>
                  <a:lnTo>
                    <a:pt x="346069" y="14996"/>
                  </a:lnTo>
                  <a:lnTo>
                    <a:pt x="519104" y="14996"/>
                  </a:lnTo>
                  <a:lnTo>
                    <a:pt x="692138" y="0"/>
                  </a:lnTo>
                  <a:lnTo>
                    <a:pt x="865173" y="0"/>
                  </a:lnTo>
                  <a:lnTo>
                    <a:pt x="1038208" y="14996"/>
                  </a:lnTo>
                  <a:lnTo>
                    <a:pt x="1211243" y="14996"/>
                  </a:lnTo>
                </a:path>
              </a:pathLst>
            </a:custGeom>
            <a:ln w="40651" cap="flat">
              <a:solidFill>
                <a:srgbClr val="BEBEBE">
                  <a:alpha val="69803"/>
                </a:srgbClr>
              </a:solidFill>
              <a:prstDash val="solid"/>
              <a:round/>
            </a:ln>
          </p:spPr>
          <p:txBody>
            <a:bodyPr/>
            <a:lstStyle/>
            <a:p>
              <a:endParaRPr/>
            </a:p>
          </p:txBody>
        </p:sp>
        <p:sp>
          <p:nvSpPr>
            <p:cNvPr id="24" name="pl24"/>
            <p:cNvSpPr/>
            <p:nvPr/>
          </p:nvSpPr>
          <p:spPr>
            <a:xfrm>
              <a:off x="792823" y="1404458"/>
              <a:ext cx="1211243" cy="14996"/>
            </a:xfrm>
            <a:custGeom>
              <a:avLst/>
              <a:gdLst/>
              <a:ahLst/>
              <a:cxnLst/>
              <a:rect l="0" t="0" r="0" b="0"/>
              <a:pathLst>
                <a:path w="1211243" h="14996">
                  <a:moveTo>
                    <a:pt x="0" y="14996"/>
                  </a:moveTo>
                  <a:lnTo>
                    <a:pt x="173034" y="0"/>
                  </a:lnTo>
                  <a:lnTo>
                    <a:pt x="346069" y="14996"/>
                  </a:lnTo>
                  <a:lnTo>
                    <a:pt x="519104" y="14996"/>
                  </a:lnTo>
                  <a:lnTo>
                    <a:pt x="692138" y="0"/>
                  </a:lnTo>
                  <a:lnTo>
                    <a:pt x="865173" y="0"/>
                  </a:lnTo>
                  <a:lnTo>
                    <a:pt x="1038208" y="14996"/>
                  </a:lnTo>
                  <a:lnTo>
                    <a:pt x="1211243" y="14996"/>
                  </a:lnTo>
                </a:path>
              </a:pathLst>
            </a:custGeom>
            <a:ln w="35231" cap="flat">
              <a:solidFill>
                <a:srgbClr val="BEBEBE">
                  <a:alpha val="69803"/>
                </a:srgbClr>
              </a:solidFill>
              <a:prstDash val="solid"/>
              <a:round/>
            </a:ln>
          </p:spPr>
          <p:txBody>
            <a:bodyPr/>
            <a:lstStyle/>
            <a:p>
              <a:endParaRPr/>
            </a:p>
          </p:txBody>
        </p:sp>
        <p:sp>
          <p:nvSpPr>
            <p:cNvPr id="25" name="pl25"/>
            <p:cNvSpPr/>
            <p:nvPr/>
          </p:nvSpPr>
          <p:spPr>
            <a:xfrm>
              <a:off x="792823" y="1396960"/>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26" name="pl26"/>
            <p:cNvSpPr/>
            <p:nvPr/>
          </p:nvSpPr>
          <p:spPr>
            <a:xfrm>
              <a:off x="792823" y="1404458"/>
              <a:ext cx="1211243" cy="14996"/>
            </a:xfrm>
            <a:custGeom>
              <a:avLst/>
              <a:gdLst/>
              <a:ahLst/>
              <a:cxnLst/>
              <a:rect l="0" t="0" r="0" b="0"/>
              <a:pathLst>
                <a:path w="1211243" h="14996">
                  <a:moveTo>
                    <a:pt x="0" y="14996"/>
                  </a:moveTo>
                  <a:lnTo>
                    <a:pt x="173034" y="0"/>
                  </a:lnTo>
                  <a:lnTo>
                    <a:pt x="346069" y="14996"/>
                  </a:lnTo>
                  <a:lnTo>
                    <a:pt x="519104" y="14996"/>
                  </a:lnTo>
                  <a:lnTo>
                    <a:pt x="692138" y="0"/>
                  </a:lnTo>
                  <a:lnTo>
                    <a:pt x="865173" y="0"/>
                  </a:lnTo>
                  <a:lnTo>
                    <a:pt x="1038208" y="14996"/>
                  </a:lnTo>
                  <a:lnTo>
                    <a:pt x="1211243" y="14996"/>
                  </a:lnTo>
                </a:path>
              </a:pathLst>
            </a:custGeom>
            <a:ln w="40651" cap="flat">
              <a:solidFill>
                <a:srgbClr val="000000">
                  <a:alpha val="100000"/>
                </a:srgbClr>
              </a:solidFill>
              <a:prstDash val="solid"/>
              <a:round/>
            </a:ln>
          </p:spPr>
          <p:txBody>
            <a:bodyPr/>
            <a:lstStyle/>
            <a:p>
              <a:endParaRPr/>
            </a:p>
          </p:txBody>
        </p:sp>
        <p:sp>
          <p:nvSpPr>
            <p:cNvPr id="27" name="pl27"/>
            <p:cNvSpPr/>
            <p:nvPr/>
          </p:nvSpPr>
          <p:spPr>
            <a:xfrm>
              <a:off x="792823" y="1404458"/>
              <a:ext cx="1211243" cy="14996"/>
            </a:xfrm>
            <a:custGeom>
              <a:avLst/>
              <a:gdLst/>
              <a:ahLst/>
              <a:cxnLst/>
              <a:rect l="0" t="0" r="0" b="0"/>
              <a:pathLst>
                <a:path w="1211243" h="14996">
                  <a:moveTo>
                    <a:pt x="0" y="14996"/>
                  </a:moveTo>
                  <a:lnTo>
                    <a:pt x="173034" y="0"/>
                  </a:lnTo>
                  <a:lnTo>
                    <a:pt x="346069" y="14996"/>
                  </a:lnTo>
                  <a:lnTo>
                    <a:pt x="519104" y="14996"/>
                  </a:lnTo>
                  <a:lnTo>
                    <a:pt x="692138" y="0"/>
                  </a:lnTo>
                  <a:lnTo>
                    <a:pt x="865173" y="0"/>
                  </a:lnTo>
                  <a:lnTo>
                    <a:pt x="1038208" y="14996"/>
                  </a:lnTo>
                  <a:lnTo>
                    <a:pt x="1211243" y="14996"/>
                  </a:lnTo>
                </a:path>
              </a:pathLst>
            </a:custGeom>
            <a:ln w="35231" cap="flat">
              <a:solidFill>
                <a:srgbClr val="F26A21">
                  <a:alpha val="100000"/>
                </a:srgbClr>
              </a:solidFill>
              <a:prstDash val="solid"/>
              <a:round/>
            </a:ln>
          </p:spPr>
          <p:txBody>
            <a:bodyPr/>
            <a:lstStyle/>
            <a:p>
              <a:endParaRPr/>
            </a:p>
          </p:txBody>
        </p:sp>
        <p:sp>
          <p:nvSpPr>
            <p:cNvPr id="28" name="pl28"/>
            <p:cNvSpPr/>
            <p:nvPr/>
          </p:nvSpPr>
          <p:spPr>
            <a:xfrm>
              <a:off x="732261" y="1419455"/>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29" name="tx29"/>
            <p:cNvSpPr/>
            <p:nvPr/>
          </p:nvSpPr>
          <p:spPr>
            <a:xfrm>
              <a:off x="762678" y="1254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0" name="tx30"/>
            <p:cNvSpPr/>
            <p:nvPr/>
          </p:nvSpPr>
          <p:spPr>
            <a:xfrm>
              <a:off x="935713" y="124118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 name="tx31"/>
            <p:cNvSpPr/>
            <p:nvPr/>
          </p:nvSpPr>
          <p:spPr>
            <a:xfrm>
              <a:off x="1108748" y="1254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 name="tx32"/>
            <p:cNvSpPr/>
            <p:nvPr/>
          </p:nvSpPr>
          <p:spPr>
            <a:xfrm>
              <a:off x="1281783" y="1254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 name="tx33"/>
            <p:cNvSpPr/>
            <p:nvPr/>
          </p:nvSpPr>
          <p:spPr>
            <a:xfrm>
              <a:off x="1454817" y="124118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4" name="tx34"/>
            <p:cNvSpPr/>
            <p:nvPr/>
          </p:nvSpPr>
          <p:spPr>
            <a:xfrm>
              <a:off x="1627852" y="124118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5" name="tx35"/>
            <p:cNvSpPr/>
            <p:nvPr/>
          </p:nvSpPr>
          <p:spPr>
            <a:xfrm>
              <a:off x="1800887" y="1254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6" name="tx36"/>
            <p:cNvSpPr/>
            <p:nvPr/>
          </p:nvSpPr>
          <p:spPr>
            <a:xfrm>
              <a:off x="1973922" y="1254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7" name="rc37"/>
            <p:cNvSpPr/>
            <p:nvPr/>
          </p:nvSpPr>
          <p:spPr>
            <a:xfrm>
              <a:off x="732261" y="1918357"/>
              <a:ext cx="1332367" cy="758825"/>
            </a:xfrm>
            <a:prstGeom prst="rect">
              <a:avLst/>
            </a:prstGeom>
            <a:solidFill>
              <a:srgbClr val="EBEBEB">
                <a:alpha val="100000"/>
              </a:srgbClr>
            </a:solidFill>
          </p:spPr>
          <p:txBody>
            <a:bodyPr/>
            <a:lstStyle/>
            <a:p>
              <a:endParaRPr/>
            </a:p>
          </p:txBody>
        </p:sp>
        <p:sp>
          <p:nvSpPr>
            <p:cNvPr id="38" name="pl38"/>
            <p:cNvSpPr/>
            <p:nvPr/>
          </p:nvSpPr>
          <p:spPr>
            <a:xfrm>
              <a:off x="732261" y="2556460"/>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32261" y="236900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32261" y="2181546"/>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41" name="pl41"/>
            <p:cNvSpPr/>
            <p:nvPr/>
          </p:nvSpPr>
          <p:spPr>
            <a:xfrm>
              <a:off x="732261" y="1994089"/>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42" name="pl42"/>
            <p:cNvSpPr/>
            <p:nvPr/>
          </p:nvSpPr>
          <p:spPr>
            <a:xfrm>
              <a:off x="732261" y="265018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732261" y="246273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732261" y="227527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732261" y="208781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79282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96585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13889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131192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148496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165799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 name="pl52"/>
            <p:cNvSpPr/>
            <p:nvPr/>
          </p:nvSpPr>
          <p:spPr>
            <a:xfrm>
              <a:off x="183103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 name="pl53"/>
            <p:cNvSpPr/>
            <p:nvPr/>
          </p:nvSpPr>
          <p:spPr>
            <a:xfrm>
              <a:off x="200406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4" name="pl54"/>
            <p:cNvSpPr/>
            <p:nvPr/>
          </p:nvSpPr>
          <p:spPr>
            <a:xfrm>
              <a:off x="792823" y="2440237"/>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55" name="pl55"/>
            <p:cNvSpPr/>
            <p:nvPr/>
          </p:nvSpPr>
          <p:spPr>
            <a:xfrm>
              <a:off x="792823" y="2402745"/>
              <a:ext cx="1211243" cy="74982"/>
            </a:xfrm>
            <a:custGeom>
              <a:avLst/>
              <a:gdLst/>
              <a:ahLst/>
              <a:cxnLst/>
              <a:rect l="0" t="0" r="0" b="0"/>
              <a:pathLst>
                <a:path w="1211243" h="74982">
                  <a:moveTo>
                    <a:pt x="0" y="52487"/>
                  </a:moveTo>
                  <a:lnTo>
                    <a:pt x="173034" y="44989"/>
                  </a:lnTo>
                  <a:lnTo>
                    <a:pt x="346069" y="0"/>
                  </a:lnTo>
                  <a:lnTo>
                    <a:pt x="519104" y="37491"/>
                  </a:lnTo>
                  <a:lnTo>
                    <a:pt x="692138" y="59986"/>
                  </a:lnTo>
                  <a:lnTo>
                    <a:pt x="865173" y="29993"/>
                  </a:lnTo>
                  <a:lnTo>
                    <a:pt x="1038208" y="74982"/>
                  </a:lnTo>
                  <a:lnTo>
                    <a:pt x="1211243" y="59986"/>
                  </a:lnTo>
                </a:path>
              </a:pathLst>
            </a:custGeom>
            <a:ln w="40651" cap="flat">
              <a:solidFill>
                <a:srgbClr val="BEBEBE">
                  <a:alpha val="69803"/>
                </a:srgbClr>
              </a:solidFill>
              <a:prstDash val="solid"/>
              <a:round/>
            </a:ln>
          </p:spPr>
          <p:txBody>
            <a:bodyPr/>
            <a:lstStyle/>
            <a:p>
              <a:endParaRPr/>
            </a:p>
          </p:txBody>
        </p:sp>
        <p:sp>
          <p:nvSpPr>
            <p:cNvPr id="56" name="pl56"/>
            <p:cNvSpPr/>
            <p:nvPr/>
          </p:nvSpPr>
          <p:spPr>
            <a:xfrm>
              <a:off x="792823" y="2402745"/>
              <a:ext cx="1211243" cy="74982"/>
            </a:xfrm>
            <a:custGeom>
              <a:avLst/>
              <a:gdLst/>
              <a:ahLst/>
              <a:cxnLst/>
              <a:rect l="0" t="0" r="0" b="0"/>
              <a:pathLst>
                <a:path w="1211243" h="74982">
                  <a:moveTo>
                    <a:pt x="0" y="52487"/>
                  </a:moveTo>
                  <a:lnTo>
                    <a:pt x="173034" y="44989"/>
                  </a:lnTo>
                  <a:lnTo>
                    <a:pt x="346069" y="0"/>
                  </a:lnTo>
                  <a:lnTo>
                    <a:pt x="519104" y="37491"/>
                  </a:lnTo>
                  <a:lnTo>
                    <a:pt x="692138" y="59986"/>
                  </a:lnTo>
                  <a:lnTo>
                    <a:pt x="865173" y="29993"/>
                  </a:lnTo>
                  <a:lnTo>
                    <a:pt x="1038208" y="74982"/>
                  </a:lnTo>
                  <a:lnTo>
                    <a:pt x="1211243" y="59986"/>
                  </a:lnTo>
                </a:path>
              </a:pathLst>
            </a:custGeom>
            <a:ln w="35231" cap="flat">
              <a:solidFill>
                <a:srgbClr val="BEBEBE">
                  <a:alpha val="69803"/>
                </a:srgbClr>
              </a:solidFill>
              <a:prstDash val="solid"/>
              <a:round/>
            </a:ln>
          </p:spPr>
          <p:txBody>
            <a:bodyPr/>
            <a:lstStyle/>
            <a:p>
              <a:endParaRPr/>
            </a:p>
          </p:txBody>
        </p:sp>
        <p:sp>
          <p:nvSpPr>
            <p:cNvPr id="57" name="pl57"/>
            <p:cNvSpPr/>
            <p:nvPr/>
          </p:nvSpPr>
          <p:spPr>
            <a:xfrm>
              <a:off x="792823" y="2440237"/>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58" name="pl58"/>
            <p:cNvSpPr/>
            <p:nvPr/>
          </p:nvSpPr>
          <p:spPr>
            <a:xfrm>
              <a:off x="792823" y="2402745"/>
              <a:ext cx="1211243" cy="74982"/>
            </a:xfrm>
            <a:custGeom>
              <a:avLst/>
              <a:gdLst/>
              <a:ahLst/>
              <a:cxnLst/>
              <a:rect l="0" t="0" r="0" b="0"/>
              <a:pathLst>
                <a:path w="1211243" h="74982">
                  <a:moveTo>
                    <a:pt x="0" y="52487"/>
                  </a:moveTo>
                  <a:lnTo>
                    <a:pt x="173034" y="44989"/>
                  </a:lnTo>
                  <a:lnTo>
                    <a:pt x="346069" y="0"/>
                  </a:lnTo>
                  <a:lnTo>
                    <a:pt x="519104" y="37491"/>
                  </a:lnTo>
                  <a:lnTo>
                    <a:pt x="692138" y="59986"/>
                  </a:lnTo>
                  <a:lnTo>
                    <a:pt x="865173" y="29993"/>
                  </a:lnTo>
                  <a:lnTo>
                    <a:pt x="1038208" y="74982"/>
                  </a:lnTo>
                  <a:lnTo>
                    <a:pt x="1211243" y="59986"/>
                  </a:lnTo>
                </a:path>
              </a:pathLst>
            </a:custGeom>
            <a:ln w="40651" cap="flat">
              <a:solidFill>
                <a:srgbClr val="000000">
                  <a:alpha val="100000"/>
                </a:srgbClr>
              </a:solidFill>
              <a:prstDash val="solid"/>
              <a:round/>
            </a:ln>
          </p:spPr>
          <p:txBody>
            <a:bodyPr/>
            <a:lstStyle/>
            <a:p>
              <a:endParaRPr/>
            </a:p>
          </p:txBody>
        </p:sp>
        <p:sp>
          <p:nvSpPr>
            <p:cNvPr id="59" name="pl59"/>
            <p:cNvSpPr/>
            <p:nvPr/>
          </p:nvSpPr>
          <p:spPr>
            <a:xfrm>
              <a:off x="792823" y="2402745"/>
              <a:ext cx="1211243" cy="74982"/>
            </a:xfrm>
            <a:custGeom>
              <a:avLst/>
              <a:gdLst/>
              <a:ahLst/>
              <a:cxnLst/>
              <a:rect l="0" t="0" r="0" b="0"/>
              <a:pathLst>
                <a:path w="1211243" h="74982">
                  <a:moveTo>
                    <a:pt x="0" y="52487"/>
                  </a:moveTo>
                  <a:lnTo>
                    <a:pt x="173034" y="44989"/>
                  </a:lnTo>
                  <a:lnTo>
                    <a:pt x="346069" y="0"/>
                  </a:lnTo>
                  <a:lnTo>
                    <a:pt x="519104" y="37491"/>
                  </a:lnTo>
                  <a:lnTo>
                    <a:pt x="692138" y="59986"/>
                  </a:lnTo>
                  <a:lnTo>
                    <a:pt x="865173" y="29993"/>
                  </a:lnTo>
                  <a:lnTo>
                    <a:pt x="1038208" y="74982"/>
                  </a:lnTo>
                  <a:lnTo>
                    <a:pt x="1211243" y="59986"/>
                  </a:lnTo>
                </a:path>
              </a:pathLst>
            </a:custGeom>
            <a:ln w="35231" cap="flat">
              <a:solidFill>
                <a:srgbClr val="F26A21">
                  <a:alpha val="100000"/>
                </a:srgbClr>
              </a:solidFill>
              <a:prstDash val="solid"/>
              <a:round/>
            </a:ln>
          </p:spPr>
          <p:txBody>
            <a:bodyPr/>
            <a:lstStyle/>
            <a:p>
              <a:endParaRPr/>
            </a:p>
          </p:txBody>
        </p:sp>
        <p:sp>
          <p:nvSpPr>
            <p:cNvPr id="60" name="pl60"/>
            <p:cNvSpPr/>
            <p:nvPr/>
          </p:nvSpPr>
          <p:spPr>
            <a:xfrm>
              <a:off x="732261" y="2462732"/>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61" name="tx61"/>
            <p:cNvSpPr/>
            <p:nvPr/>
          </p:nvSpPr>
          <p:spPr>
            <a:xfrm>
              <a:off x="762678" y="229195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2" name="tx62"/>
            <p:cNvSpPr/>
            <p:nvPr/>
          </p:nvSpPr>
          <p:spPr>
            <a:xfrm>
              <a:off x="935713" y="22844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3" name="tx63"/>
            <p:cNvSpPr/>
            <p:nvPr/>
          </p:nvSpPr>
          <p:spPr>
            <a:xfrm>
              <a:off x="1108748" y="22381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4" name="tx64"/>
            <p:cNvSpPr/>
            <p:nvPr/>
          </p:nvSpPr>
          <p:spPr>
            <a:xfrm>
              <a:off x="1281783" y="227558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5" name="tx65"/>
            <p:cNvSpPr/>
            <p:nvPr/>
          </p:nvSpPr>
          <p:spPr>
            <a:xfrm>
              <a:off x="1454817" y="229813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6" name="tx66"/>
            <p:cNvSpPr/>
            <p:nvPr/>
          </p:nvSpPr>
          <p:spPr>
            <a:xfrm>
              <a:off x="1627852" y="226978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7" name="tx67"/>
            <p:cNvSpPr/>
            <p:nvPr/>
          </p:nvSpPr>
          <p:spPr>
            <a:xfrm>
              <a:off x="1782837" y="231445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8" name="tx68"/>
            <p:cNvSpPr/>
            <p:nvPr/>
          </p:nvSpPr>
          <p:spPr>
            <a:xfrm>
              <a:off x="1973922" y="229813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9" name="rc69"/>
            <p:cNvSpPr/>
            <p:nvPr/>
          </p:nvSpPr>
          <p:spPr>
            <a:xfrm>
              <a:off x="732261" y="2961634"/>
              <a:ext cx="1332367" cy="758825"/>
            </a:xfrm>
            <a:prstGeom prst="rect">
              <a:avLst/>
            </a:prstGeom>
            <a:solidFill>
              <a:srgbClr val="EBEBEB">
                <a:alpha val="100000"/>
              </a:srgbClr>
            </a:solidFill>
          </p:spPr>
          <p:txBody>
            <a:bodyPr/>
            <a:lstStyle/>
            <a:p>
              <a:endParaRPr/>
            </a:p>
          </p:txBody>
        </p:sp>
        <p:sp>
          <p:nvSpPr>
            <p:cNvPr id="70" name="pl70"/>
            <p:cNvSpPr/>
            <p:nvPr/>
          </p:nvSpPr>
          <p:spPr>
            <a:xfrm>
              <a:off x="732261" y="3599737"/>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71" name="pl71"/>
            <p:cNvSpPr/>
            <p:nvPr/>
          </p:nvSpPr>
          <p:spPr>
            <a:xfrm>
              <a:off x="732261" y="3412280"/>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72" name="pl72"/>
            <p:cNvSpPr/>
            <p:nvPr/>
          </p:nvSpPr>
          <p:spPr>
            <a:xfrm>
              <a:off x="732261" y="322482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73" name="pl73"/>
            <p:cNvSpPr/>
            <p:nvPr/>
          </p:nvSpPr>
          <p:spPr>
            <a:xfrm>
              <a:off x="732261" y="3037366"/>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74" name="pl74"/>
            <p:cNvSpPr/>
            <p:nvPr/>
          </p:nvSpPr>
          <p:spPr>
            <a:xfrm>
              <a:off x="732261" y="369346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732261" y="350600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732261" y="331855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732261" y="313109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79282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96585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113889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131192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2" name="pl82"/>
            <p:cNvSpPr/>
            <p:nvPr/>
          </p:nvSpPr>
          <p:spPr>
            <a:xfrm>
              <a:off x="148496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3" name="pl83"/>
            <p:cNvSpPr/>
            <p:nvPr/>
          </p:nvSpPr>
          <p:spPr>
            <a:xfrm>
              <a:off x="165799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4" name="pl84"/>
            <p:cNvSpPr/>
            <p:nvPr/>
          </p:nvSpPr>
          <p:spPr>
            <a:xfrm>
              <a:off x="183103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5" name="pl85"/>
            <p:cNvSpPr/>
            <p:nvPr/>
          </p:nvSpPr>
          <p:spPr>
            <a:xfrm>
              <a:off x="200406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6" name="pl86"/>
            <p:cNvSpPr/>
            <p:nvPr/>
          </p:nvSpPr>
          <p:spPr>
            <a:xfrm>
              <a:off x="792823" y="3483514"/>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87" name="pl87"/>
            <p:cNvSpPr/>
            <p:nvPr/>
          </p:nvSpPr>
          <p:spPr>
            <a:xfrm>
              <a:off x="792823" y="3483514"/>
              <a:ext cx="1211243" cy="22494"/>
            </a:xfrm>
            <a:custGeom>
              <a:avLst/>
              <a:gdLst/>
              <a:ahLst/>
              <a:cxnLst/>
              <a:rect l="0" t="0" r="0" b="0"/>
              <a:pathLst>
                <a:path w="1211243" h="22494">
                  <a:moveTo>
                    <a:pt x="0" y="22494"/>
                  </a:moveTo>
                  <a:lnTo>
                    <a:pt x="173034" y="14996"/>
                  </a:lnTo>
                  <a:lnTo>
                    <a:pt x="346069" y="14996"/>
                  </a:lnTo>
                  <a:lnTo>
                    <a:pt x="519104" y="7498"/>
                  </a:lnTo>
                  <a:lnTo>
                    <a:pt x="692138" y="0"/>
                  </a:lnTo>
                  <a:lnTo>
                    <a:pt x="865173" y="7498"/>
                  </a:lnTo>
                  <a:lnTo>
                    <a:pt x="1038208" y="14996"/>
                  </a:lnTo>
                  <a:lnTo>
                    <a:pt x="1211243" y="22494"/>
                  </a:lnTo>
                </a:path>
              </a:pathLst>
            </a:custGeom>
            <a:ln w="40651" cap="flat">
              <a:solidFill>
                <a:srgbClr val="BEBEBE">
                  <a:alpha val="69803"/>
                </a:srgbClr>
              </a:solidFill>
              <a:prstDash val="solid"/>
              <a:round/>
            </a:ln>
          </p:spPr>
          <p:txBody>
            <a:bodyPr/>
            <a:lstStyle/>
            <a:p>
              <a:endParaRPr/>
            </a:p>
          </p:txBody>
        </p:sp>
        <p:sp>
          <p:nvSpPr>
            <p:cNvPr id="88" name="pl88"/>
            <p:cNvSpPr/>
            <p:nvPr/>
          </p:nvSpPr>
          <p:spPr>
            <a:xfrm>
              <a:off x="792823" y="3483514"/>
              <a:ext cx="1211243" cy="22494"/>
            </a:xfrm>
            <a:custGeom>
              <a:avLst/>
              <a:gdLst/>
              <a:ahLst/>
              <a:cxnLst/>
              <a:rect l="0" t="0" r="0" b="0"/>
              <a:pathLst>
                <a:path w="1211243" h="22494">
                  <a:moveTo>
                    <a:pt x="0" y="22494"/>
                  </a:moveTo>
                  <a:lnTo>
                    <a:pt x="173034" y="14996"/>
                  </a:lnTo>
                  <a:lnTo>
                    <a:pt x="346069" y="14996"/>
                  </a:lnTo>
                  <a:lnTo>
                    <a:pt x="519104" y="7498"/>
                  </a:lnTo>
                  <a:lnTo>
                    <a:pt x="692138" y="0"/>
                  </a:lnTo>
                  <a:lnTo>
                    <a:pt x="865173" y="7498"/>
                  </a:lnTo>
                  <a:lnTo>
                    <a:pt x="1038208" y="14996"/>
                  </a:lnTo>
                  <a:lnTo>
                    <a:pt x="1211243" y="22494"/>
                  </a:lnTo>
                </a:path>
              </a:pathLst>
            </a:custGeom>
            <a:ln w="35231" cap="flat">
              <a:solidFill>
                <a:srgbClr val="BEBEBE">
                  <a:alpha val="69803"/>
                </a:srgbClr>
              </a:solidFill>
              <a:prstDash val="solid"/>
              <a:round/>
            </a:ln>
          </p:spPr>
          <p:txBody>
            <a:bodyPr/>
            <a:lstStyle/>
            <a:p>
              <a:endParaRPr/>
            </a:p>
          </p:txBody>
        </p:sp>
        <p:sp>
          <p:nvSpPr>
            <p:cNvPr id="89" name="pl89"/>
            <p:cNvSpPr/>
            <p:nvPr/>
          </p:nvSpPr>
          <p:spPr>
            <a:xfrm>
              <a:off x="792823" y="3483514"/>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90" name="pl90"/>
            <p:cNvSpPr/>
            <p:nvPr/>
          </p:nvSpPr>
          <p:spPr>
            <a:xfrm>
              <a:off x="792823" y="3483514"/>
              <a:ext cx="1211243" cy="22494"/>
            </a:xfrm>
            <a:custGeom>
              <a:avLst/>
              <a:gdLst/>
              <a:ahLst/>
              <a:cxnLst/>
              <a:rect l="0" t="0" r="0" b="0"/>
              <a:pathLst>
                <a:path w="1211243" h="22494">
                  <a:moveTo>
                    <a:pt x="0" y="22494"/>
                  </a:moveTo>
                  <a:lnTo>
                    <a:pt x="173034" y="14996"/>
                  </a:lnTo>
                  <a:lnTo>
                    <a:pt x="346069" y="14996"/>
                  </a:lnTo>
                  <a:lnTo>
                    <a:pt x="519104" y="7498"/>
                  </a:lnTo>
                  <a:lnTo>
                    <a:pt x="692138" y="0"/>
                  </a:lnTo>
                  <a:lnTo>
                    <a:pt x="865173" y="7498"/>
                  </a:lnTo>
                  <a:lnTo>
                    <a:pt x="1038208" y="14996"/>
                  </a:lnTo>
                  <a:lnTo>
                    <a:pt x="1211243" y="22494"/>
                  </a:lnTo>
                </a:path>
              </a:pathLst>
            </a:custGeom>
            <a:ln w="40651" cap="flat">
              <a:solidFill>
                <a:srgbClr val="000000">
                  <a:alpha val="100000"/>
                </a:srgbClr>
              </a:solidFill>
              <a:prstDash val="solid"/>
              <a:round/>
            </a:ln>
          </p:spPr>
          <p:txBody>
            <a:bodyPr/>
            <a:lstStyle/>
            <a:p>
              <a:endParaRPr/>
            </a:p>
          </p:txBody>
        </p:sp>
        <p:sp>
          <p:nvSpPr>
            <p:cNvPr id="91" name="pl91"/>
            <p:cNvSpPr/>
            <p:nvPr/>
          </p:nvSpPr>
          <p:spPr>
            <a:xfrm>
              <a:off x="792823" y="3483514"/>
              <a:ext cx="1211243" cy="22494"/>
            </a:xfrm>
            <a:custGeom>
              <a:avLst/>
              <a:gdLst/>
              <a:ahLst/>
              <a:cxnLst/>
              <a:rect l="0" t="0" r="0" b="0"/>
              <a:pathLst>
                <a:path w="1211243" h="22494">
                  <a:moveTo>
                    <a:pt x="0" y="22494"/>
                  </a:moveTo>
                  <a:lnTo>
                    <a:pt x="173034" y="14996"/>
                  </a:lnTo>
                  <a:lnTo>
                    <a:pt x="346069" y="14996"/>
                  </a:lnTo>
                  <a:lnTo>
                    <a:pt x="519104" y="7498"/>
                  </a:lnTo>
                  <a:lnTo>
                    <a:pt x="692138" y="0"/>
                  </a:lnTo>
                  <a:lnTo>
                    <a:pt x="865173" y="7498"/>
                  </a:lnTo>
                  <a:lnTo>
                    <a:pt x="1038208" y="14996"/>
                  </a:lnTo>
                  <a:lnTo>
                    <a:pt x="1211243" y="22494"/>
                  </a:lnTo>
                </a:path>
              </a:pathLst>
            </a:custGeom>
            <a:ln w="35231" cap="flat">
              <a:solidFill>
                <a:srgbClr val="F26A21">
                  <a:alpha val="100000"/>
                </a:srgbClr>
              </a:solidFill>
              <a:prstDash val="solid"/>
              <a:round/>
            </a:ln>
          </p:spPr>
          <p:txBody>
            <a:bodyPr/>
            <a:lstStyle/>
            <a:p>
              <a:endParaRPr/>
            </a:p>
          </p:txBody>
        </p:sp>
        <p:sp>
          <p:nvSpPr>
            <p:cNvPr id="92" name="pl92"/>
            <p:cNvSpPr/>
            <p:nvPr/>
          </p:nvSpPr>
          <p:spPr>
            <a:xfrm>
              <a:off x="732261" y="3506008"/>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93" name="tx93"/>
            <p:cNvSpPr/>
            <p:nvPr/>
          </p:nvSpPr>
          <p:spPr>
            <a:xfrm>
              <a:off x="762678" y="33414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94" name="tx94"/>
            <p:cNvSpPr/>
            <p:nvPr/>
          </p:nvSpPr>
          <p:spPr>
            <a:xfrm>
              <a:off x="935713" y="33352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5" name="tx95"/>
            <p:cNvSpPr/>
            <p:nvPr/>
          </p:nvSpPr>
          <p:spPr>
            <a:xfrm>
              <a:off x="1108748" y="33352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6" name="tx96"/>
            <p:cNvSpPr/>
            <p:nvPr/>
          </p:nvSpPr>
          <p:spPr>
            <a:xfrm>
              <a:off x="1281783" y="332773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1454817" y="331886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98" name="tx98"/>
            <p:cNvSpPr/>
            <p:nvPr/>
          </p:nvSpPr>
          <p:spPr>
            <a:xfrm>
              <a:off x="1627852" y="332773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9" name="tx99"/>
            <p:cNvSpPr/>
            <p:nvPr/>
          </p:nvSpPr>
          <p:spPr>
            <a:xfrm>
              <a:off x="1800887" y="33352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00" name="tx100"/>
            <p:cNvSpPr/>
            <p:nvPr/>
          </p:nvSpPr>
          <p:spPr>
            <a:xfrm>
              <a:off x="1973922" y="33414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01" name="rc101"/>
            <p:cNvSpPr/>
            <p:nvPr/>
          </p:nvSpPr>
          <p:spPr>
            <a:xfrm>
              <a:off x="732261" y="4004911"/>
              <a:ext cx="1332367" cy="758825"/>
            </a:xfrm>
            <a:prstGeom prst="rect">
              <a:avLst/>
            </a:prstGeom>
            <a:solidFill>
              <a:srgbClr val="EBEBEB">
                <a:alpha val="100000"/>
              </a:srgbClr>
            </a:solidFill>
          </p:spPr>
          <p:txBody>
            <a:bodyPr/>
            <a:lstStyle/>
            <a:p>
              <a:endParaRPr/>
            </a:p>
          </p:txBody>
        </p:sp>
        <p:sp>
          <p:nvSpPr>
            <p:cNvPr id="102" name="pl102"/>
            <p:cNvSpPr/>
            <p:nvPr/>
          </p:nvSpPr>
          <p:spPr>
            <a:xfrm>
              <a:off x="732261" y="4643014"/>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103" name="pl103"/>
            <p:cNvSpPr/>
            <p:nvPr/>
          </p:nvSpPr>
          <p:spPr>
            <a:xfrm>
              <a:off x="732261" y="4455557"/>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104" name="pl104"/>
            <p:cNvSpPr/>
            <p:nvPr/>
          </p:nvSpPr>
          <p:spPr>
            <a:xfrm>
              <a:off x="732261" y="4268100"/>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105" name="pl105"/>
            <p:cNvSpPr/>
            <p:nvPr/>
          </p:nvSpPr>
          <p:spPr>
            <a:xfrm>
              <a:off x="732261" y="408064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106" name="pl106"/>
            <p:cNvSpPr/>
            <p:nvPr/>
          </p:nvSpPr>
          <p:spPr>
            <a:xfrm>
              <a:off x="732261" y="473674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732261" y="454928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732261" y="4361829"/>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732261" y="417437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79282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96585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12" name="pl112"/>
            <p:cNvSpPr/>
            <p:nvPr/>
          </p:nvSpPr>
          <p:spPr>
            <a:xfrm>
              <a:off x="113889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13" name="pl113"/>
            <p:cNvSpPr/>
            <p:nvPr/>
          </p:nvSpPr>
          <p:spPr>
            <a:xfrm>
              <a:off x="131192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14" name="pl114"/>
            <p:cNvSpPr/>
            <p:nvPr/>
          </p:nvSpPr>
          <p:spPr>
            <a:xfrm>
              <a:off x="148496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15" name="pl115"/>
            <p:cNvSpPr/>
            <p:nvPr/>
          </p:nvSpPr>
          <p:spPr>
            <a:xfrm>
              <a:off x="165799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16" name="pl116"/>
            <p:cNvSpPr/>
            <p:nvPr/>
          </p:nvSpPr>
          <p:spPr>
            <a:xfrm>
              <a:off x="183103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17" name="pl117"/>
            <p:cNvSpPr/>
            <p:nvPr/>
          </p:nvSpPr>
          <p:spPr>
            <a:xfrm>
              <a:off x="200406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18" name="pl118"/>
            <p:cNvSpPr/>
            <p:nvPr/>
          </p:nvSpPr>
          <p:spPr>
            <a:xfrm>
              <a:off x="792823" y="4526791"/>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119" name="pl119"/>
            <p:cNvSpPr/>
            <p:nvPr/>
          </p:nvSpPr>
          <p:spPr>
            <a:xfrm>
              <a:off x="792823" y="4451808"/>
              <a:ext cx="1211243" cy="82481"/>
            </a:xfrm>
            <a:custGeom>
              <a:avLst/>
              <a:gdLst/>
              <a:ahLst/>
              <a:cxnLst/>
              <a:rect l="0" t="0" r="0" b="0"/>
              <a:pathLst>
                <a:path w="1211243" h="82481">
                  <a:moveTo>
                    <a:pt x="0" y="52487"/>
                  </a:moveTo>
                  <a:lnTo>
                    <a:pt x="173034" y="59986"/>
                  </a:lnTo>
                  <a:lnTo>
                    <a:pt x="346069" y="29993"/>
                  </a:lnTo>
                  <a:lnTo>
                    <a:pt x="519104" y="29993"/>
                  </a:lnTo>
                  <a:lnTo>
                    <a:pt x="692138" y="0"/>
                  </a:lnTo>
                  <a:lnTo>
                    <a:pt x="865173" y="14996"/>
                  </a:lnTo>
                  <a:lnTo>
                    <a:pt x="1038208" y="82481"/>
                  </a:lnTo>
                  <a:lnTo>
                    <a:pt x="1211243" y="29993"/>
                  </a:lnTo>
                </a:path>
              </a:pathLst>
            </a:custGeom>
            <a:ln w="40651" cap="flat">
              <a:solidFill>
                <a:srgbClr val="BEBEBE">
                  <a:alpha val="69803"/>
                </a:srgbClr>
              </a:solidFill>
              <a:prstDash val="solid"/>
              <a:round/>
            </a:ln>
          </p:spPr>
          <p:txBody>
            <a:bodyPr/>
            <a:lstStyle/>
            <a:p>
              <a:endParaRPr/>
            </a:p>
          </p:txBody>
        </p:sp>
        <p:sp>
          <p:nvSpPr>
            <p:cNvPr id="120" name="pl120"/>
            <p:cNvSpPr/>
            <p:nvPr/>
          </p:nvSpPr>
          <p:spPr>
            <a:xfrm>
              <a:off x="792823" y="4451808"/>
              <a:ext cx="1211243" cy="82481"/>
            </a:xfrm>
            <a:custGeom>
              <a:avLst/>
              <a:gdLst/>
              <a:ahLst/>
              <a:cxnLst/>
              <a:rect l="0" t="0" r="0" b="0"/>
              <a:pathLst>
                <a:path w="1211243" h="82481">
                  <a:moveTo>
                    <a:pt x="0" y="52487"/>
                  </a:moveTo>
                  <a:lnTo>
                    <a:pt x="173034" y="59986"/>
                  </a:lnTo>
                  <a:lnTo>
                    <a:pt x="346069" y="29993"/>
                  </a:lnTo>
                  <a:lnTo>
                    <a:pt x="519104" y="29993"/>
                  </a:lnTo>
                  <a:lnTo>
                    <a:pt x="692138" y="0"/>
                  </a:lnTo>
                  <a:lnTo>
                    <a:pt x="865173" y="14996"/>
                  </a:lnTo>
                  <a:lnTo>
                    <a:pt x="1038208" y="82481"/>
                  </a:lnTo>
                  <a:lnTo>
                    <a:pt x="1211243" y="29993"/>
                  </a:lnTo>
                </a:path>
              </a:pathLst>
            </a:custGeom>
            <a:ln w="35231" cap="flat">
              <a:solidFill>
                <a:srgbClr val="BEBEBE">
                  <a:alpha val="69803"/>
                </a:srgbClr>
              </a:solidFill>
              <a:prstDash val="solid"/>
              <a:round/>
            </a:ln>
          </p:spPr>
          <p:txBody>
            <a:bodyPr/>
            <a:lstStyle/>
            <a:p>
              <a:endParaRPr/>
            </a:p>
          </p:txBody>
        </p:sp>
        <p:sp>
          <p:nvSpPr>
            <p:cNvPr id="121" name="pl121"/>
            <p:cNvSpPr/>
            <p:nvPr/>
          </p:nvSpPr>
          <p:spPr>
            <a:xfrm>
              <a:off x="792823" y="4526791"/>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122" name="pl122"/>
            <p:cNvSpPr/>
            <p:nvPr/>
          </p:nvSpPr>
          <p:spPr>
            <a:xfrm>
              <a:off x="792823" y="4451808"/>
              <a:ext cx="1211243" cy="82481"/>
            </a:xfrm>
            <a:custGeom>
              <a:avLst/>
              <a:gdLst/>
              <a:ahLst/>
              <a:cxnLst/>
              <a:rect l="0" t="0" r="0" b="0"/>
              <a:pathLst>
                <a:path w="1211243" h="82481">
                  <a:moveTo>
                    <a:pt x="0" y="52487"/>
                  </a:moveTo>
                  <a:lnTo>
                    <a:pt x="173034" y="59986"/>
                  </a:lnTo>
                  <a:lnTo>
                    <a:pt x="346069" y="29993"/>
                  </a:lnTo>
                  <a:lnTo>
                    <a:pt x="519104" y="29993"/>
                  </a:lnTo>
                  <a:lnTo>
                    <a:pt x="692138" y="0"/>
                  </a:lnTo>
                  <a:lnTo>
                    <a:pt x="865173" y="14996"/>
                  </a:lnTo>
                  <a:lnTo>
                    <a:pt x="1038208" y="82481"/>
                  </a:lnTo>
                  <a:lnTo>
                    <a:pt x="1211243" y="29993"/>
                  </a:lnTo>
                </a:path>
              </a:pathLst>
            </a:custGeom>
            <a:ln w="40651" cap="flat">
              <a:solidFill>
                <a:srgbClr val="000000">
                  <a:alpha val="100000"/>
                </a:srgbClr>
              </a:solidFill>
              <a:prstDash val="solid"/>
              <a:round/>
            </a:ln>
          </p:spPr>
          <p:txBody>
            <a:bodyPr/>
            <a:lstStyle/>
            <a:p>
              <a:endParaRPr/>
            </a:p>
          </p:txBody>
        </p:sp>
        <p:sp>
          <p:nvSpPr>
            <p:cNvPr id="123" name="pl123"/>
            <p:cNvSpPr/>
            <p:nvPr/>
          </p:nvSpPr>
          <p:spPr>
            <a:xfrm>
              <a:off x="792823" y="4451808"/>
              <a:ext cx="1211243" cy="82481"/>
            </a:xfrm>
            <a:custGeom>
              <a:avLst/>
              <a:gdLst/>
              <a:ahLst/>
              <a:cxnLst/>
              <a:rect l="0" t="0" r="0" b="0"/>
              <a:pathLst>
                <a:path w="1211243" h="82481">
                  <a:moveTo>
                    <a:pt x="0" y="52487"/>
                  </a:moveTo>
                  <a:lnTo>
                    <a:pt x="173034" y="59986"/>
                  </a:lnTo>
                  <a:lnTo>
                    <a:pt x="346069" y="29993"/>
                  </a:lnTo>
                  <a:lnTo>
                    <a:pt x="519104" y="29993"/>
                  </a:lnTo>
                  <a:lnTo>
                    <a:pt x="692138" y="0"/>
                  </a:lnTo>
                  <a:lnTo>
                    <a:pt x="865173" y="14996"/>
                  </a:lnTo>
                  <a:lnTo>
                    <a:pt x="1038208" y="82481"/>
                  </a:lnTo>
                  <a:lnTo>
                    <a:pt x="1211243" y="29993"/>
                  </a:lnTo>
                </a:path>
              </a:pathLst>
            </a:custGeom>
            <a:ln w="35231" cap="flat">
              <a:solidFill>
                <a:srgbClr val="F26A21">
                  <a:alpha val="100000"/>
                </a:srgbClr>
              </a:solidFill>
              <a:prstDash val="solid"/>
              <a:round/>
            </a:ln>
          </p:spPr>
          <p:txBody>
            <a:bodyPr/>
            <a:lstStyle/>
            <a:p>
              <a:endParaRPr/>
            </a:p>
          </p:txBody>
        </p:sp>
        <p:sp>
          <p:nvSpPr>
            <p:cNvPr id="124" name="pl124"/>
            <p:cNvSpPr/>
            <p:nvPr/>
          </p:nvSpPr>
          <p:spPr>
            <a:xfrm>
              <a:off x="732261" y="4549285"/>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125" name="tx125"/>
            <p:cNvSpPr/>
            <p:nvPr/>
          </p:nvSpPr>
          <p:spPr>
            <a:xfrm>
              <a:off x="762678" y="43396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26" name="tx126"/>
            <p:cNvSpPr/>
            <p:nvPr/>
          </p:nvSpPr>
          <p:spPr>
            <a:xfrm>
              <a:off x="935713" y="434857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27" name="tx127"/>
            <p:cNvSpPr/>
            <p:nvPr/>
          </p:nvSpPr>
          <p:spPr>
            <a:xfrm>
              <a:off x="1108748" y="431720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28" name="tx128"/>
            <p:cNvSpPr/>
            <p:nvPr/>
          </p:nvSpPr>
          <p:spPr>
            <a:xfrm>
              <a:off x="1281783" y="431720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29" name="tx129"/>
            <p:cNvSpPr/>
            <p:nvPr/>
          </p:nvSpPr>
          <p:spPr>
            <a:xfrm>
              <a:off x="1424673" y="42871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30" name="tx130"/>
            <p:cNvSpPr/>
            <p:nvPr/>
          </p:nvSpPr>
          <p:spPr>
            <a:xfrm>
              <a:off x="1597707" y="43035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31" name="tx131"/>
            <p:cNvSpPr/>
            <p:nvPr/>
          </p:nvSpPr>
          <p:spPr>
            <a:xfrm>
              <a:off x="1800887" y="437101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32" name="tx132"/>
            <p:cNvSpPr/>
            <p:nvPr/>
          </p:nvSpPr>
          <p:spPr>
            <a:xfrm>
              <a:off x="1973922" y="431720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33" name="rc133"/>
            <p:cNvSpPr/>
            <p:nvPr/>
          </p:nvSpPr>
          <p:spPr>
            <a:xfrm>
              <a:off x="732261" y="5048188"/>
              <a:ext cx="1332367" cy="758825"/>
            </a:xfrm>
            <a:prstGeom prst="rect">
              <a:avLst/>
            </a:prstGeom>
            <a:solidFill>
              <a:srgbClr val="EBEBEB">
                <a:alpha val="100000"/>
              </a:srgbClr>
            </a:solidFill>
          </p:spPr>
          <p:txBody>
            <a:bodyPr/>
            <a:lstStyle/>
            <a:p>
              <a:endParaRPr/>
            </a:p>
          </p:txBody>
        </p:sp>
        <p:sp>
          <p:nvSpPr>
            <p:cNvPr id="134" name="pl134"/>
            <p:cNvSpPr/>
            <p:nvPr/>
          </p:nvSpPr>
          <p:spPr>
            <a:xfrm>
              <a:off x="732261" y="5686291"/>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135" name="pl135"/>
            <p:cNvSpPr/>
            <p:nvPr/>
          </p:nvSpPr>
          <p:spPr>
            <a:xfrm>
              <a:off x="732261" y="5498834"/>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136" name="pl136"/>
            <p:cNvSpPr/>
            <p:nvPr/>
          </p:nvSpPr>
          <p:spPr>
            <a:xfrm>
              <a:off x="732261" y="5311377"/>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137" name="pl137"/>
            <p:cNvSpPr/>
            <p:nvPr/>
          </p:nvSpPr>
          <p:spPr>
            <a:xfrm>
              <a:off x="732261" y="5123920"/>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138" name="pl138"/>
            <p:cNvSpPr/>
            <p:nvPr/>
          </p:nvSpPr>
          <p:spPr>
            <a:xfrm>
              <a:off x="732261" y="5780019"/>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732261" y="559256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732261" y="540510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732261" y="5217649"/>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142" name="pl142"/>
            <p:cNvSpPr/>
            <p:nvPr/>
          </p:nvSpPr>
          <p:spPr>
            <a:xfrm>
              <a:off x="79282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43" name="pl143"/>
            <p:cNvSpPr/>
            <p:nvPr/>
          </p:nvSpPr>
          <p:spPr>
            <a:xfrm>
              <a:off x="96585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44" name="pl144"/>
            <p:cNvSpPr/>
            <p:nvPr/>
          </p:nvSpPr>
          <p:spPr>
            <a:xfrm>
              <a:off x="113889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45" name="pl145"/>
            <p:cNvSpPr/>
            <p:nvPr/>
          </p:nvSpPr>
          <p:spPr>
            <a:xfrm>
              <a:off x="131192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46" name="pl146"/>
            <p:cNvSpPr/>
            <p:nvPr/>
          </p:nvSpPr>
          <p:spPr>
            <a:xfrm>
              <a:off x="1484962"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47" name="pl147"/>
            <p:cNvSpPr/>
            <p:nvPr/>
          </p:nvSpPr>
          <p:spPr>
            <a:xfrm>
              <a:off x="1657997"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48" name="pl148"/>
            <p:cNvSpPr/>
            <p:nvPr/>
          </p:nvSpPr>
          <p:spPr>
            <a:xfrm>
              <a:off x="1831032"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49" name="pl149"/>
            <p:cNvSpPr/>
            <p:nvPr/>
          </p:nvSpPr>
          <p:spPr>
            <a:xfrm>
              <a:off x="200406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50" name="pl150"/>
            <p:cNvSpPr/>
            <p:nvPr/>
          </p:nvSpPr>
          <p:spPr>
            <a:xfrm>
              <a:off x="792823" y="5570068"/>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151" name="pl151"/>
            <p:cNvSpPr/>
            <p:nvPr/>
          </p:nvSpPr>
          <p:spPr>
            <a:xfrm>
              <a:off x="792823" y="5510081"/>
              <a:ext cx="1211243" cy="74982"/>
            </a:xfrm>
            <a:custGeom>
              <a:avLst/>
              <a:gdLst/>
              <a:ahLst/>
              <a:cxnLst/>
              <a:rect l="0" t="0" r="0" b="0"/>
              <a:pathLst>
                <a:path w="1211243" h="74982">
                  <a:moveTo>
                    <a:pt x="0" y="0"/>
                  </a:moveTo>
                  <a:lnTo>
                    <a:pt x="173034" y="59986"/>
                  </a:lnTo>
                  <a:lnTo>
                    <a:pt x="346069" y="37491"/>
                  </a:lnTo>
                  <a:lnTo>
                    <a:pt x="519104" y="37491"/>
                  </a:lnTo>
                  <a:lnTo>
                    <a:pt x="692138" y="14996"/>
                  </a:lnTo>
                  <a:lnTo>
                    <a:pt x="865173" y="74982"/>
                  </a:lnTo>
                  <a:lnTo>
                    <a:pt x="1038208" y="67484"/>
                  </a:lnTo>
                  <a:lnTo>
                    <a:pt x="1211243" y="67484"/>
                  </a:lnTo>
                </a:path>
              </a:pathLst>
            </a:custGeom>
            <a:ln w="40651" cap="flat">
              <a:solidFill>
                <a:srgbClr val="BEBEBE">
                  <a:alpha val="69803"/>
                </a:srgbClr>
              </a:solidFill>
              <a:prstDash val="solid"/>
              <a:round/>
            </a:ln>
          </p:spPr>
          <p:txBody>
            <a:bodyPr/>
            <a:lstStyle/>
            <a:p>
              <a:endParaRPr/>
            </a:p>
          </p:txBody>
        </p:sp>
        <p:sp>
          <p:nvSpPr>
            <p:cNvPr id="152" name="pl152"/>
            <p:cNvSpPr/>
            <p:nvPr/>
          </p:nvSpPr>
          <p:spPr>
            <a:xfrm>
              <a:off x="792823" y="5510081"/>
              <a:ext cx="1211243" cy="74982"/>
            </a:xfrm>
            <a:custGeom>
              <a:avLst/>
              <a:gdLst/>
              <a:ahLst/>
              <a:cxnLst/>
              <a:rect l="0" t="0" r="0" b="0"/>
              <a:pathLst>
                <a:path w="1211243" h="74982">
                  <a:moveTo>
                    <a:pt x="0" y="0"/>
                  </a:moveTo>
                  <a:lnTo>
                    <a:pt x="173034" y="59986"/>
                  </a:lnTo>
                  <a:lnTo>
                    <a:pt x="346069" y="37491"/>
                  </a:lnTo>
                  <a:lnTo>
                    <a:pt x="519104" y="37491"/>
                  </a:lnTo>
                  <a:lnTo>
                    <a:pt x="692138" y="14996"/>
                  </a:lnTo>
                  <a:lnTo>
                    <a:pt x="865173" y="74982"/>
                  </a:lnTo>
                  <a:lnTo>
                    <a:pt x="1038208" y="67484"/>
                  </a:lnTo>
                  <a:lnTo>
                    <a:pt x="1211243" y="67484"/>
                  </a:lnTo>
                </a:path>
              </a:pathLst>
            </a:custGeom>
            <a:ln w="35231" cap="flat">
              <a:solidFill>
                <a:srgbClr val="BEBEBE">
                  <a:alpha val="69803"/>
                </a:srgbClr>
              </a:solidFill>
              <a:prstDash val="solid"/>
              <a:round/>
            </a:ln>
          </p:spPr>
          <p:txBody>
            <a:bodyPr/>
            <a:lstStyle/>
            <a:p>
              <a:endParaRPr/>
            </a:p>
          </p:txBody>
        </p:sp>
        <p:sp>
          <p:nvSpPr>
            <p:cNvPr id="153" name="pl153"/>
            <p:cNvSpPr/>
            <p:nvPr/>
          </p:nvSpPr>
          <p:spPr>
            <a:xfrm>
              <a:off x="792823" y="5570068"/>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154" name="pl154"/>
            <p:cNvSpPr/>
            <p:nvPr/>
          </p:nvSpPr>
          <p:spPr>
            <a:xfrm>
              <a:off x="792823" y="5510081"/>
              <a:ext cx="1211243" cy="74982"/>
            </a:xfrm>
            <a:custGeom>
              <a:avLst/>
              <a:gdLst/>
              <a:ahLst/>
              <a:cxnLst/>
              <a:rect l="0" t="0" r="0" b="0"/>
              <a:pathLst>
                <a:path w="1211243" h="74982">
                  <a:moveTo>
                    <a:pt x="0" y="0"/>
                  </a:moveTo>
                  <a:lnTo>
                    <a:pt x="173034" y="59986"/>
                  </a:lnTo>
                  <a:lnTo>
                    <a:pt x="346069" y="37491"/>
                  </a:lnTo>
                  <a:lnTo>
                    <a:pt x="519104" y="37491"/>
                  </a:lnTo>
                  <a:lnTo>
                    <a:pt x="692138" y="14996"/>
                  </a:lnTo>
                  <a:lnTo>
                    <a:pt x="865173" y="74982"/>
                  </a:lnTo>
                  <a:lnTo>
                    <a:pt x="1038208" y="67484"/>
                  </a:lnTo>
                  <a:lnTo>
                    <a:pt x="1211243" y="67484"/>
                  </a:lnTo>
                </a:path>
              </a:pathLst>
            </a:custGeom>
            <a:ln w="40651" cap="flat">
              <a:solidFill>
                <a:srgbClr val="000000">
                  <a:alpha val="100000"/>
                </a:srgbClr>
              </a:solidFill>
              <a:prstDash val="solid"/>
              <a:round/>
            </a:ln>
          </p:spPr>
          <p:txBody>
            <a:bodyPr/>
            <a:lstStyle/>
            <a:p>
              <a:endParaRPr/>
            </a:p>
          </p:txBody>
        </p:sp>
        <p:sp>
          <p:nvSpPr>
            <p:cNvPr id="155" name="pl155"/>
            <p:cNvSpPr/>
            <p:nvPr/>
          </p:nvSpPr>
          <p:spPr>
            <a:xfrm>
              <a:off x="792823" y="5510081"/>
              <a:ext cx="1211243" cy="74982"/>
            </a:xfrm>
            <a:custGeom>
              <a:avLst/>
              <a:gdLst/>
              <a:ahLst/>
              <a:cxnLst/>
              <a:rect l="0" t="0" r="0" b="0"/>
              <a:pathLst>
                <a:path w="1211243" h="74982">
                  <a:moveTo>
                    <a:pt x="0" y="0"/>
                  </a:moveTo>
                  <a:lnTo>
                    <a:pt x="173034" y="59986"/>
                  </a:lnTo>
                  <a:lnTo>
                    <a:pt x="346069" y="37491"/>
                  </a:lnTo>
                  <a:lnTo>
                    <a:pt x="519104" y="37491"/>
                  </a:lnTo>
                  <a:lnTo>
                    <a:pt x="692138" y="14996"/>
                  </a:lnTo>
                  <a:lnTo>
                    <a:pt x="865173" y="74982"/>
                  </a:lnTo>
                  <a:lnTo>
                    <a:pt x="1038208" y="67484"/>
                  </a:lnTo>
                  <a:lnTo>
                    <a:pt x="1211243" y="67484"/>
                  </a:lnTo>
                </a:path>
              </a:pathLst>
            </a:custGeom>
            <a:ln w="35231" cap="flat">
              <a:solidFill>
                <a:srgbClr val="F26A21">
                  <a:alpha val="100000"/>
                </a:srgbClr>
              </a:solidFill>
              <a:prstDash val="solid"/>
              <a:round/>
            </a:ln>
          </p:spPr>
          <p:txBody>
            <a:bodyPr/>
            <a:lstStyle/>
            <a:p>
              <a:endParaRPr/>
            </a:p>
          </p:txBody>
        </p:sp>
        <p:sp>
          <p:nvSpPr>
            <p:cNvPr id="156" name="pl156"/>
            <p:cNvSpPr/>
            <p:nvPr/>
          </p:nvSpPr>
          <p:spPr>
            <a:xfrm>
              <a:off x="732261" y="5592562"/>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157" name="tx157"/>
            <p:cNvSpPr/>
            <p:nvPr/>
          </p:nvSpPr>
          <p:spPr>
            <a:xfrm>
              <a:off x="732534" y="534680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58" name="tx158"/>
            <p:cNvSpPr/>
            <p:nvPr/>
          </p:nvSpPr>
          <p:spPr>
            <a:xfrm>
              <a:off x="935713" y="540541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59" name="tx159"/>
            <p:cNvSpPr/>
            <p:nvPr/>
          </p:nvSpPr>
          <p:spPr>
            <a:xfrm>
              <a:off x="1108748" y="53829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60" name="tx160"/>
            <p:cNvSpPr/>
            <p:nvPr/>
          </p:nvSpPr>
          <p:spPr>
            <a:xfrm>
              <a:off x="1281783" y="538297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61" name="tx161"/>
            <p:cNvSpPr/>
            <p:nvPr/>
          </p:nvSpPr>
          <p:spPr>
            <a:xfrm>
              <a:off x="1454817" y="53604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62" name="tx162"/>
            <p:cNvSpPr/>
            <p:nvPr/>
          </p:nvSpPr>
          <p:spPr>
            <a:xfrm>
              <a:off x="1627852" y="542179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63" name="tx163"/>
            <p:cNvSpPr/>
            <p:nvPr/>
          </p:nvSpPr>
          <p:spPr>
            <a:xfrm>
              <a:off x="1800887" y="541429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64" name="tx164"/>
            <p:cNvSpPr/>
            <p:nvPr/>
          </p:nvSpPr>
          <p:spPr>
            <a:xfrm>
              <a:off x="1973922" y="541429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65" name="rc165"/>
            <p:cNvSpPr/>
            <p:nvPr/>
          </p:nvSpPr>
          <p:spPr>
            <a:xfrm>
              <a:off x="2134218" y="875080"/>
              <a:ext cx="1332367" cy="758825"/>
            </a:xfrm>
            <a:prstGeom prst="rect">
              <a:avLst/>
            </a:prstGeom>
            <a:solidFill>
              <a:srgbClr val="EBEBEB">
                <a:alpha val="100000"/>
              </a:srgbClr>
            </a:solidFill>
          </p:spPr>
          <p:txBody>
            <a:bodyPr/>
            <a:lstStyle/>
            <a:p>
              <a:endParaRPr/>
            </a:p>
          </p:txBody>
        </p:sp>
        <p:sp>
          <p:nvSpPr>
            <p:cNvPr id="166" name="pl166"/>
            <p:cNvSpPr/>
            <p:nvPr/>
          </p:nvSpPr>
          <p:spPr>
            <a:xfrm>
              <a:off x="2134218" y="151318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167" name="pl167"/>
            <p:cNvSpPr/>
            <p:nvPr/>
          </p:nvSpPr>
          <p:spPr>
            <a:xfrm>
              <a:off x="2134218" y="1325726"/>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168" name="pl168"/>
            <p:cNvSpPr/>
            <p:nvPr/>
          </p:nvSpPr>
          <p:spPr>
            <a:xfrm>
              <a:off x="2134218" y="1138269"/>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169" name="pl169"/>
            <p:cNvSpPr/>
            <p:nvPr/>
          </p:nvSpPr>
          <p:spPr>
            <a:xfrm>
              <a:off x="2134218" y="950812"/>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170" name="pl170"/>
            <p:cNvSpPr/>
            <p:nvPr/>
          </p:nvSpPr>
          <p:spPr>
            <a:xfrm>
              <a:off x="2134218" y="160691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2134218" y="141945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172" name="pl172"/>
            <p:cNvSpPr/>
            <p:nvPr/>
          </p:nvSpPr>
          <p:spPr>
            <a:xfrm>
              <a:off x="2134218" y="123199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173" name="pl173"/>
            <p:cNvSpPr/>
            <p:nvPr/>
          </p:nvSpPr>
          <p:spPr>
            <a:xfrm>
              <a:off x="2134218" y="1044541"/>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174" name="pl174"/>
            <p:cNvSpPr/>
            <p:nvPr/>
          </p:nvSpPr>
          <p:spPr>
            <a:xfrm>
              <a:off x="219478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75" name="pl175"/>
            <p:cNvSpPr/>
            <p:nvPr/>
          </p:nvSpPr>
          <p:spPr>
            <a:xfrm>
              <a:off x="236781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76" name="pl176"/>
            <p:cNvSpPr/>
            <p:nvPr/>
          </p:nvSpPr>
          <p:spPr>
            <a:xfrm>
              <a:off x="254084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271388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78" name="pl178"/>
            <p:cNvSpPr/>
            <p:nvPr/>
          </p:nvSpPr>
          <p:spPr>
            <a:xfrm>
              <a:off x="288691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79" name="pl179"/>
            <p:cNvSpPr/>
            <p:nvPr/>
          </p:nvSpPr>
          <p:spPr>
            <a:xfrm>
              <a:off x="305995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0" name="pl180"/>
            <p:cNvSpPr/>
            <p:nvPr/>
          </p:nvSpPr>
          <p:spPr>
            <a:xfrm>
              <a:off x="323298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1" name="pl181"/>
            <p:cNvSpPr/>
            <p:nvPr/>
          </p:nvSpPr>
          <p:spPr>
            <a:xfrm>
              <a:off x="340602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182" name="pl182"/>
            <p:cNvSpPr/>
            <p:nvPr/>
          </p:nvSpPr>
          <p:spPr>
            <a:xfrm>
              <a:off x="2194780" y="1396960"/>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183" name="pl183"/>
            <p:cNvSpPr/>
            <p:nvPr/>
          </p:nvSpPr>
          <p:spPr>
            <a:xfrm>
              <a:off x="2194780" y="1306980"/>
              <a:ext cx="1211243" cy="112474"/>
            </a:xfrm>
            <a:custGeom>
              <a:avLst/>
              <a:gdLst/>
              <a:ahLst/>
              <a:cxnLst/>
              <a:rect l="0" t="0" r="0" b="0"/>
              <a:pathLst>
                <a:path w="1211243" h="112474">
                  <a:moveTo>
                    <a:pt x="0" y="52487"/>
                  </a:moveTo>
                  <a:lnTo>
                    <a:pt x="173034" y="67484"/>
                  </a:lnTo>
                  <a:lnTo>
                    <a:pt x="346069" y="37491"/>
                  </a:lnTo>
                  <a:lnTo>
                    <a:pt x="519104" y="37491"/>
                  </a:lnTo>
                  <a:lnTo>
                    <a:pt x="692138" y="37491"/>
                  </a:lnTo>
                  <a:lnTo>
                    <a:pt x="865173" y="0"/>
                  </a:lnTo>
                  <a:lnTo>
                    <a:pt x="1038208" y="67484"/>
                  </a:lnTo>
                  <a:lnTo>
                    <a:pt x="1211243" y="112474"/>
                  </a:lnTo>
                </a:path>
              </a:pathLst>
            </a:custGeom>
            <a:ln w="40651" cap="flat">
              <a:solidFill>
                <a:srgbClr val="BEBEBE">
                  <a:alpha val="69803"/>
                </a:srgbClr>
              </a:solidFill>
              <a:prstDash val="solid"/>
              <a:round/>
            </a:ln>
          </p:spPr>
          <p:txBody>
            <a:bodyPr/>
            <a:lstStyle/>
            <a:p>
              <a:endParaRPr/>
            </a:p>
          </p:txBody>
        </p:sp>
        <p:sp>
          <p:nvSpPr>
            <p:cNvPr id="184" name="pl184"/>
            <p:cNvSpPr/>
            <p:nvPr/>
          </p:nvSpPr>
          <p:spPr>
            <a:xfrm>
              <a:off x="2194780" y="1306980"/>
              <a:ext cx="1211243" cy="112474"/>
            </a:xfrm>
            <a:custGeom>
              <a:avLst/>
              <a:gdLst/>
              <a:ahLst/>
              <a:cxnLst/>
              <a:rect l="0" t="0" r="0" b="0"/>
              <a:pathLst>
                <a:path w="1211243" h="112474">
                  <a:moveTo>
                    <a:pt x="0" y="52487"/>
                  </a:moveTo>
                  <a:lnTo>
                    <a:pt x="173034" y="67484"/>
                  </a:lnTo>
                  <a:lnTo>
                    <a:pt x="346069" y="37491"/>
                  </a:lnTo>
                  <a:lnTo>
                    <a:pt x="519104" y="37491"/>
                  </a:lnTo>
                  <a:lnTo>
                    <a:pt x="692138" y="37491"/>
                  </a:lnTo>
                  <a:lnTo>
                    <a:pt x="865173" y="0"/>
                  </a:lnTo>
                  <a:lnTo>
                    <a:pt x="1038208" y="67484"/>
                  </a:lnTo>
                  <a:lnTo>
                    <a:pt x="1211243" y="112474"/>
                  </a:lnTo>
                </a:path>
              </a:pathLst>
            </a:custGeom>
            <a:ln w="35231" cap="flat">
              <a:solidFill>
                <a:srgbClr val="BEBEBE">
                  <a:alpha val="69803"/>
                </a:srgbClr>
              </a:solidFill>
              <a:prstDash val="solid"/>
              <a:round/>
            </a:ln>
          </p:spPr>
          <p:txBody>
            <a:bodyPr/>
            <a:lstStyle/>
            <a:p>
              <a:endParaRPr/>
            </a:p>
          </p:txBody>
        </p:sp>
        <p:sp>
          <p:nvSpPr>
            <p:cNvPr id="185" name="pl185"/>
            <p:cNvSpPr/>
            <p:nvPr/>
          </p:nvSpPr>
          <p:spPr>
            <a:xfrm>
              <a:off x="2194780" y="1396960"/>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186" name="pl186"/>
            <p:cNvSpPr/>
            <p:nvPr/>
          </p:nvSpPr>
          <p:spPr>
            <a:xfrm>
              <a:off x="2194780" y="1306980"/>
              <a:ext cx="1211243" cy="112474"/>
            </a:xfrm>
            <a:custGeom>
              <a:avLst/>
              <a:gdLst/>
              <a:ahLst/>
              <a:cxnLst/>
              <a:rect l="0" t="0" r="0" b="0"/>
              <a:pathLst>
                <a:path w="1211243" h="112474">
                  <a:moveTo>
                    <a:pt x="0" y="52487"/>
                  </a:moveTo>
                  <a:lnTo>
                    <a:pt x="173034" y="67484"/>
                  </a:lnTo>
                  <a:lnTo>
                    <a:pt x="346069" y="37491"/>
                  </a:lnTo>
                  <a:lnTo>
                    <a:pt x="519104" y="37491"/>
                  </a:lnTo>
                  <a:lnTo>
                    <a:pt x="692138" y="37491"/>
                  </a:lnTo>
                  <a:lnTo>
                    <a:pt x="865173" y="0"/>
                  </a:lnTo>
                  <a:lnTo>
                    <a:pt x="1038208" y="67484"/>
                  </a:lnTo>
                  <a:lnTo>
                    <a:pt x="1211243" y="112474"/>
                  </a:lnTo>
                </a:path>
              </a:pathLst>
            </a:custGeom>
            <a:ln w="40651" cap="flat">
              <a:solidFill>
                <a:srgbClr val="000000">
                  <a:alpha val="100000"/>
                </a:srgbClr>
              </a:solidFill>
              <a:prstDash val="solid"/>
              <a:round/>
            </a:ln>
          </p:spPr>
          <p:txBody>
            <a:bodyPr/>
            <a:lstStyle/>
            <a:p>
              <a:endParaRPr/>
            </a:p>
          </p:txBody>
        </p:sp>
        <p:sp>
          <p:nvSpPr>
            <p:cNvPr id="187" name="pl187"/>
            <p:cNvSpPr/>
            <p:nvPr/>
          </p:nvSpPr>
          <p:spPr>
            <a:xfrm>
              <a:off x="2194780" y="1306980"/>
              <a:ext cx="1211243" cy="112474"/>
            </a:xfrm>
            <a:custGeom>
              <a:avLst/>
              <a:gdLst/>
              <a:ahLst/>
              <a:cxnLst/>
              <a:rect l="0" t="0" r="0" b="0"/>
              <a:pathLst>
                <a:path w="1211243" h="112474">
                  <a:moveTo>
                    <a:pt x="0" y="52487"/>
                  </a:moveTo>
                  <a:lnTo>
                    <a:pt x="173034" y="67484"/>
                  </a:lnTo>
                  <a:lnTo>
                    <a:pt x="346069" y="37491"/>
                  </a:lnTo>
                  <a:lnTo>
                    <a:pt x="519104" y="37491"/>
                  </a:lnTo>
                  <a:lnTo>
                    <a:pt x="692138" y="37491"/>
                  </a:lnTo>
                  <a:lnTo>
                    <a:pt x="865173" y="0"/>
                  </a:lnTo>
                  <a:lnTo>
                    <a:pt x="1038208" y="67484"/>
                  </a:lnTo>
                  <a:lnTo>
                    <a:pt x="1211243" y="112474"/>
                  </a:lnTo>
                </a:path>
              </a:pathLst>
            </a:custGeom>
            <a:ln w="35231" cap="flat">
              <a:solidFill>
                <a:srgbClr val="F26A21">
                  <a:alpha val="100000"/>
                </a:srgbClr>
              </a:solidFill>
              <a:prstDash val="solid"/>
              <a:round/>
            </a:ln>
          </p:spPr>
          <p:txBody>
            <a:bodyPr/>
            <a:lstStyle/>
            <a:p>
              <a:endParaRPr/>
            </a:p>
          </p:txBody>
        </p:sp>
        <p:sp>
          <p:nvSpPr>
            <p:cNvPr id="188" name="pl188"/>
            <p:cNvSpPr/>
            <p:nvPr/>
          </p:nvSpPr>
          <p:spPr>
            <a:xfrm>
              <a:off x="2134218" y="1419455"/>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189" name="tx189"/>
            <p:cNvSpPr/>
            <p:nvPr/>
          </p:nvSpPr>
          <p:spPr>
            <a:xfrm>
              <a:off x="2164635" y="119487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90" name="tx190"/>
            <p:cNvSpPr/>
            <p:nvPr/>
          </p:nvSpPr>
          <p:spPr>
            <a:xfrm>
              <a:off x="2337670" y="120986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91" name="tx191"/>
            <p:cNvSpPr/>
            <p:nvPr/>
          </p:nvSpPr>
          <p:spPr>
            <a:xfrm>
              <a:off x="2480559" y="11798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92" name="tx192"/>
            <p:cNvSpPr/>
            <p:nvPr/>
          </p:nvSpPr>
          <p:spPr>
            <a:xfrm>
              <a:off x="2653594" y="11798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93" name="tx193"/>
            <p:cNvSpPr/>
            <p:nvPr/>
          </p:nvSpPr>
          <p:spPr>
            <a:xfrm>
              <a:off x="2826629" y="11798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94" name="tx194"/>
            <p:cNvSpPr/>
            <p:nvPr/>
          </p:nvSpPr>
          <p:spPr>
            <a:xfrm>
              <a:off x="2999664" y="11423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95" name="tx195"/>
            <p:cNvSpPr/>
            <p:nvPr/>
          </p:nvSpPr>
          <p:spPr>
            <a:xfrm>
              <a:off x="3202843" y="120986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96" name="tx196"/>
            <p:cNvSpPr/>
            <p:nvPr/>
          </p:nvSpPr>
          <p:spPr>
            <a:xfrm>
              <a:off x="3375878" y="1254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97" name="rc197"/>
            <p:cNvSpPr/>
            <p:nvPr/>
          </p:nvSpPr>
          <p:spPr>
            <a:xfrm>
              <a:off x="2134218" y="1918357"/>
              <a:ext cx="1332367" cy="758825"/>
            </a:xfrm>
            <a:prstGeom prst="rect">
              <a:avLst/>
            </a:prstGeom>
            <a:solidFill>
              <a:srgbClr val="EBEBEB">
                <a:alpha val="100000"/>
              </a:srgbClr>
            </a:solidFill>
          </p:spPr>
          <p:txBody>
            <a:bodyPr/>
            <a:lstStyle/>
            <a:p>
              <a:endParaRPr/>
            </a:p>
          </p:txBody>
        </p:sp>
        <p:sp>
          <p:nvSpPr>
            <p:cNvPr id="198" name="pl198"/>
            <p:cNvSpPr/>
            <p:nvPr/>
          </p:nvSpPr>
          <p:spPr>
            <a:xfrm>
              <a:off x="2134218" y="2556460"/>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199" name="pl199"/>
            <p:cNvSpPr/>
            <p:nvPr/>
          </p:nvSpPr>
          <p:spPr>
            <a:xfrm>
              <a:off x="2134218" y="236900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200" name="pl200"/>
            <p:cNvSpPr/>
            <p:nvPr/>
          </p:nvSpPr>
          <p:spPr>
            <a:xfrm>
              <a:off x="2134218" y="2181546"/>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201" name="pl201"/>
            <p:cNvSpPr/>
            <p:nvPr/>
          </p:nvSpPr>
          <p:spPr>
            <a:xfrm>
              <a:off x="2134218" y="1994089"/>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202" name="pl202"/>
            <p:cNvSpPr/>
            <p:nvPr/>
          </p:nvSpPr>
          <p:spPr>
            <a:xfrm>
              <a:off x="2134218" y="265018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203" name="pl203"/>
            <p:cNvSpPr/>
            <p:nvPr/>
          </p:nvSpPr>
          <p:spPr>
            <a:xfrm>
              <a:off x="2134218" y="246273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204" name="pl204"/>
            <p:cNvSpPr/>
            <p:nvPr/>
          </p:nvSpPr>
          <p:spPr>
            <a:xfrm>
              <a:off x="2134218" y="227527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2134218" y="208781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219478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236781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254084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09" name="pl209"/>
            <p:cNvSpPr/>
            <p:nvPr/>
          </p:nvSpPr>
          <p:spPr>
            <a:xfrm>
              <a:off x="271388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0" name="pl210"/>
            <p:cNvSpPr/>
            <p:nvPr/>
          </p:nvSpPr>
          <p:spPr>
            <a:xfrm>
              <a:off x="288691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1" name="pl211"/>
            <p:cNvSpPr/>
            <p:nvPr/>
          </p:nvSpPr>
          <p:spPr>
            <a:xfrm>
              <a:off x="305995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323298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340602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2194780" y="2440237"/>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215" name="pl215"/>
            <p:cNvSpPr/>
            <p:nvPr/>
          </p:nvSpPr>
          <p:spPr>
            <a:xfrm>
              <a:off x="2194780" y="2312766"/>
              <a:ext cx="1211243" cy="127470"/>
            </a:xfrm>
            <a:custGeom>
              <a:avLst/>
              <a:gdLst/>
              <a:ahLst/>
              <a:cxnLst/>
              <a:rect l="0" t="0" r="0" b="0"/>
              <a:pathLst>
                <a:path w="1211243" h="127470">
                  <a:moveTo>
                    <a:pt x="0" y="59986"/>
                  </a:moveTo>
                  <a:lnTo>
                    <a:pt x="173034" y="127470"/>
                  </a:lnTo>
                  <a:lnTo>
                    <a:pt x="346069" y="22494"/>
                  </a:lnTo>
                  <a:lnTo>
                    <a:pt x="519104" y="14996"/>
                  </a:lnTo>
                  <a:lnTo>
                    <a:pt x="692138" y="67484"/>
                  </a:lnTo>
                  <a:lnTo>
                    <a:pt x="865173" y="0"/>
                  </a:lnTo>
                  <a:lnTo>
                    <a:pt x="1038208" y="37491"/>
                  </a:lnTo>
                  <a:lnTo>
                    <a:pt x="1211243" y="52487"/>
                  </a:lnTo>
                </a:path>
              </a:pathLst>
            </a:custGeom>
            <a:ln w="40651" cap="flat">
              <a:solidFill>
                <a:srgbClr val="BEBEBE">
                  <a:alpha val="69803"/>
                </a:srgbClr>
              </a:solidFill>
              <a:prstDash val="solid"/>
              <a:round/>
            </a:ln>
          </p:spPr>
          <p:txBody>
            <a:bodyPr/>
            <a:lstStyle/>
            <a:p>
              <a:endParaRPr/>
            </a:p>
          </p:txBody>
        </p:sp>
        <p:sp>
          <p:nvSpPr>
            <p:cNvPr id="216" name="pl216"/>
            <p:cNvSpPr/>
            <p:nvPr/>
          </p:nvSpPr>
          <p:spPr>
            <a:xfrm>
              <a:off x="2194780" y="2312766"/>
              <a:ext cx="1211243" cy="127470"/>
            </a:xfrm>
            <a:custGeom>
              <a:avLst/>
              <a:gdLst/>
              <a:ahLst/>
              <a:cxnLst/>
              <a:rect l="0" t="0" r="0" b="0"/>
              <a:pathLst>
                <a:path w="1211243" h="127470">
                  <a:moveTo>
                    <a:pt x="0" y="59986"/>
                  </a:moveTo>
                  <a:lnTo>
                    <a:pt x="173034" y="127470"/>
                  </a:lnTo>
                  <a:lnTo>
                    <a:pt x="346069" y="22494"/>
                  </a:lnTo>
                  <a:lnTo>
                    <a:pt x="519104" y="14996"/>
                  </a:lnTo>
                  <a:lnTo>
                    <a:pt x="692138" y="67484"/>
                  </a:lnTo>
                  <a:lnTo>
                    <a:pt x="865173" y="0"/>
                  </a:lnTo>
                  <a:lnTo>
                    <a:pt x="1038208" y="37491"/>
                  </a:lnTo>
                  <a:lnTo>
                    <a:pt x="1211243" y="52487"/>
                  </a:lnTo>
                </a:path>
              </a:pathLst>
            </a:custGeom>
            <a:ln w="35231" cap="flat">
              <a:solidFill>
                <a:srgbClr val="BEBEBE">
                  <a:alpha val="69803"/>
                </a:srgbClr>
              </a:solidFill>
              <a:prstDash val="solid"/>
              <a:round/>
            </a:ln>
          </p:spPr>
          <p:txBody>
            <a:bodyPr/>
            <a:lstStyle/>
            <a:p>
              <a:endParaRPr/>
            </a:p>
          </p:txBody>
        </p:sp>
        <p:sp>
          <p:nvSpPr>
            <p:cNvPr id="217" name="pl217"/>
            <p:cNvSpPr/>
            <p:nvPr/>
          </p:nvSpPr>
          <p:spPr>
            <a:xfrm>
              <a:off x="2194780" y="2440237"/>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218" name="pl218"/>
            <p:cNvSpPr/>
            <p:nvPr/>
          </p:nvSpPr>
          <p:spPr>
            <a:xfrm>
              <a:off x="2194780" y="2312766"/>
              <a:ext cx="1211243" cy="127470"/>
            </a:xfrm>
            <a:custGeom>
              <a:avLst/>
              <a:gdLst/>
              <a:ahLst/>
              <a:cxnLst/>
              <a:rect l="0" t="0" r="0" b="0"/>
              <a:pathLst>
                <a:path w="1211243" h="127470">
                  <a:moveTo>
                    <a:pt x="0" y="59986"/>
                  </a:moveTo>
                  <a:lnTo>
                    <a:pt x="173034" y="127470"/>
                  </a:lnTo>
                  <a:lnTo>
                    <a:pt x="346069" y="22494"/>
                  </a:lnTo>
                  <a:lnTo>
                    <a:pt x="519104" y="14996"/>
                  </a:lnTo>
                  <a:lnTo>
                    <a:pt x="692138" y="67484"/>
                  </a:lnTo>
                  <a:lnTo>
                    <a:pt x="865173" y="0"/>
                  </a:lnTo>
                  <a:lnTo>
                    <a:pt x="1038208" y="37491"/>
                  </a:lnTo>
                  <a:lnTo>
                    <a:pt x="1211243" y="52487"/>
                  </a:lnTo>
                </a:path>
              </a:pathLst>
            </a:custGeom>
            <a:ln w="40651" cap="flat">
              <a:solidFill>
                <a:srgbClr val="000000">
                  <a:alpha val="100000"/>
                </a:srgbClr>
              </a:solidFill>
              <a:prstDash val="solid"/>
              <a:round/>
            </a:ln>
          </p:spPr>
          <p:txBody>
            <a:bodyPr/>
            <a:lstStyle/>
            <a:p>
              <a:endParaRPr/>
            </a:p>
          </p:txBody>
        </p:sp>
        <p:sp>
          <p:nvSpPr>
            <p:cNvPr id="219" name="pl219"/>
            <p:cNvSpPr/>
            <p:nvPr/>
          </p:nvSpPr>
          <p:spPr>
            <a:xfrm>
              <a:off x="2194780" y="2312766"/>
              <a:ext cx="1211243" cy="127470"/>
            </a:xfrm>
            <a:custGeom>
              <a:avLst/>
              <a:gdLst/>
              <a:ahLst/>
              <a:cxnLst/>
              <a:rect l="0" t="0" r="0" b="0"/>
              <a:pathLst>
                <a:path w="1211243" h="127470">
                  <a:moveTo>
                    <a:pt x="0" y="59986"/>
                  </a:moveTo>
                  <a:lnTo>
                    <a:pt x="173034" y="127470"/>
                  </a:lnTo>
                  <a:lnTo>
                    <a:pt x="346069" y="22494"/>
                  </a:lnTo>
                  <a:lnTo>
                    <a:pt x="519104" y="14996"/>
                  </a:lnTo>
                  <a:lnTo>
                    <a:pt x="692138" y="67484"/>
                  </a:lnTo>
                  <a:lnTo>
                    <a:pt x="865173" y="0"/>
                  </a:lnTo>
                  <a:lnTo>
                    <a:pt x="1038208" y="37491"/>
                  </a:lnTo>
                  <a:lnTo>
                    <a:pt x="1211243" y="52487"/>
                  </a:lnTo>
                </a:path>
              </a:pathLst>
            </a:custGeom>
            <a:ln w="35231" cap="flat">
              <a:solidFill>
                <a:srgbClr val="F26A21">
                  <a:alpha val="100000"/>
                </a:srgbClr>
              </a:solidFill>
              <a:prstDash val="solid"/>
              <a:round/>
            </a:ln>
          </p:spPr>
          <p:txBody>
            <a:bodyPr/>
            <a:lstStyle/>
            <a:p>
              <a:endParaRPr/>
            </a:p>
          </p:txBody>
        </p:sp>
        <p:sp>
          <p:nvSpPr>
            <p:cNvPr id="220" name="pl220"/>
            <p:cNvSpPr/>
            <p:nvPr/>
          </p:nvSpPr>
          <p:spPr>
            <a:xfrm>
              <a:off x="2134218" y="2462732"/>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221" name="tx221"/>
            <p:cNvSpPr/>
            <p:nvPr/>
          </p:nvSpPr>
          <p:spPr>
            <a:xfrm>
              <a:off x="2134490" y="220947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22" name="tx222"/>
            <p:cNvSpPr/>
            <p:nvPr/>
          </p:nvSpPr>
          <p:spPr>
            <a:xfrm>
              <a:off x="2337670" y="227558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23" name="tx223"/>
            <p:cNvSpPr/>
            <p:nvPr/>
          </p:nvSpPr>
          <p:spPr>
            <a:xfrm>
              <a:off x="2480559" y="217198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224" name="tx224"/>
            <p:cNvSpPr/>
            <p:nvPr/>
          </p:nvSpPr>
          <p:spPr>
            <a:xfrm>
              <a:off x="2653594" y="21631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225" name="tx225"/>
            <p:cNvSpPr/>
            <p:nvPr/>
          </p:nvSpPr>
          <p:spPr>
            <a:xfrm>
              <a:off x="2826629" y="22169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26" name="tx226"/>
            <p:cNvSpPr/>
            <p:nvPr/>
          </p:nvSpPr>
          <p:spPr>
            <a:xfrm>
              <a:off x="2999664" y="21481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227" name="tx227"/>
            <p:cNvSpPr/>
            <p:nvPr/>
          </p:nvSpPr>
          <p:spPr>
            <a:xfrm>
              <a:off x="3172698" y="2185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228" name="tx228"/>
            <p:cNvSpPr/>
            <p:nvPr/>
          </p:nvSpPr>
          <p:spPr>
            <a:xfrm>
              <a:off x="3345733" y="22006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229" name="rc229"/>
            <p:cNvSpPr/>
            <p:nvPr/>
          </p:nvSpPr>
          <p:spPr>
            <a:xfrm>
              <a:off x="2134218" y="2961634"/>
              <a:ext cx="1332367" cy="758825"/>
            </a:xfrm>
            <a:prstGeom prst="rect">
              <a:avLst/>
            </a:prstGeom>
            <a:solidFill>
              <a:srgbClr val="EBEBEB">
                <a:alpha val="100000"/>
              </a:srgbClr>
            </a:solidFill>
          </p:spPr>
          <p:txBody>
            <a:bodyPr/>
            <a:lstStyle/>
            <a:p>
              <a:endParaRPr/>
            </a:p>
          </p:txBody>
        </p:sp>
        <p:sp>
          <p:nvSpPr>
            <p:cNvPr id="230" name="pl230"/>
            <p:cNvSpPr/>
            <p:nvPr/>
          </p:nvSpPr>
          <p:spPr>
            <a:xfrm>
              <a:off x="2134218" y="3599737"/>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231" name="pl231"/>
            <p:cNvSpPr/>
            <p:nvPr/>
          </p:nvSpPr>
          <p:spPr>
            <a:xfrm>
              <a:off x="2134218" y="3412280"/>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232" name="pl232"/>
            <p:cNvSpPr/>
            <p:nvPr/>
          </p:nvSpPr>
          <p:spPr>
            <a:xfrm>
              <a:off x="2134218" y="322482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233" name="pl233"/>
            <p:cNvSpPr/>
            <p:nvPr/>
          </p:nvSpPr>
          <p:spPr>
            <a:xfrm>
              <a:off x="2134218" y="3037366"/>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234" name="pl234"/>
            <p:cNvSpPr/>
            <p:nvPr/>
          </p:nvSpPr>
          <p:spPr>
            <a:xfrm>
              <a:off x="2134218" y="369346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2134218" y="350600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2134218" y="331855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2134218" y="313109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219478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236781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0" name="pl240"/>
            <p:cNvSpPr/>
            <p:nvPr/>
          </p:nvSpPr>
          <p:spPr>
            <a:xfrm>
              <a:off x="254084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271388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288691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3" name="pl243"/>
            <p:cNvSpPr/>
            <p:nvPr/>
          </p:nvSpPr>
          <p:spPr>
            <a:xfrm>
              <a:off x="305995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4" name="pl244"/>
            <p:cNvSpPr/>
            <p:nvPr/>
          </p:nvSpPr>
          <p:spPr>
            <a:xfrm>
              <a:off x="323298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5" name="pl245"/>
            <p:cNvSpPr/>
            <p:nvPr/>
          </p:nvSpPr>
          <p:spPr>
            <a:xfrm>
              <a:off x="340602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46" name="pl246"/>
            <p:cNvSpPr/>
            <p:nvPr/>
          </p:nvSpPr>
          <p:spPr>
            <a:xfrm>
              <a:off x="2194780" y="3483514"/>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247" name="pl247"/>
            <p:cNvSpPr/>
            <p:nvPr/>
          </p:nvSpPr>
          <p:spPr>
            <a:xfrm>
              <a:off x="2194780" y="3431026"/>
              <a:ext cx="1211243" cy="112474"/>
            </a:xfrm>
            <a:custGeom>
              <a:avLst/>
              <a:gdLst/>
              <a:ahLst/>
              <a:cxnLst/>
              <a:rect l="0" t="0" r="0" b="0"/>
              <a:pathLst>
                <a:path w="1211243" h="112474">
                  <a:moveTo>
                    <a:pt x="0" y="59986"/>
                  </a:moveTo>
                  <a:lnTo>
                    <a:pt x="173034" y="0"/>
                  </a:lnTo>
                  <a:lnTo>
                    <a:pt x="346069" y="112474"/>
                  </a:lnTo>
                  <a:lnTo>
                    <a:pt x="519104" y="59986"/>
                  </a:lnTo>
                  <a:lnTo>
                    <a:pt x="692138" y="22494"/>
                  </a:lnTo>
                  <a:lnTo>
                    <a:pt x="865173" y="14996"/>
                  </a:lnTo>
                  <a:lnTo>
                    <a:pt x="1038208" y="22494"/>
                  </a:lnTo>
                  <a:lnTo>
                    <a:pt x="1211243" y="22494"/>
                  </a:lnTo>
                </a:path>
              </a:pathLst>
            </a:custGeom>
            <a:ln w="40651" cap="flat">
              <a:solidFill>
                <a:srgbClr val="BEBEBE">
                  <a:alpha val="69803"/>
                </a:srgbClr>
              </a:solidFill>
              <a:prstDash val="solid"/>
              <a:round/>
            </a:ln>
          </p:spPr>
          <p:txBody>
            <a:bodyPr/>
            <a:lstStyle/>
            <a:p>
              <a:endParaRPr/>
            </a:p>
          </p:txBody>
        </p:sp>
        <p:sp>
          <p:nvSpPr>
            <p:cNvPr id="248" name="pl248"/>
            <p:cNvSpPr/>
            <p:nvPr/>
          </p:nvSpPr>
          <p:spPr>
            <a:xfrm>
              <a:off x="2194780" y="3431026"/>
              <a:ext cx="1211243" cy="112474"/>
            </a:xfrm>
            <a:custGeom>
              <a:avLst/>
              <a:gdLst/>
              <a:ahLst/>
              <a:cxnLst/>
              <a:rect l="0" t="0" r="0" b="0"/>
              <a:pathLst>
                <a:path w="1211243" h="112474">
                  <a:moveTo>
                    <a:pt x="0" y="59986"/>
                  </a:moveTo>
                  <a:lnTo>
                    <a:pt x="173034" y="0"/>
                  </a:lnTo>
                  <a:lnTo>
                    <a:pt x="346069" y="112474"/>
                  </a:lnTo>
                  <a:lnTo>
                    <a:pt x="519104" y="59986"/>
                  </a:lnTo>
                  <a:lnTo>
                    <a:pt x="692138" y="22494"/>
                  </a:lnTo>
                  <a:lnTo>
                    <a:pt x="865173" y="14996"/>
                  </a:lnTo>
                  <a:lnTo>
                    <a:pt x="1038208" y="22494"/>
                  </a:lnTo>
                  <a:lnTo>
                    <a:pt x="1211243" y="22494"/>
                  </a:lnTo>
                </a:path>
              </a:pathLst>
            </a:custGeom>
            <a:ln w="35231" cap="flat">
              <a:solidFill>
                <a:srgbClr val="BEBEBE">
                  <a:alpha val="69803"/>
                </a:srgbClr>
              </a:solidFill>
              <a:prstDash val="solid"/>
              <a:round/>
            </a:ln>
          </p:spPr>
          <p:txBody>
            <a:bodyPr/>
            <a:lstStyle/>
            <a:p>
              <a:endParaRPr/>
            </a:p>
          </p:txBody>
        </p:sp>
        <p:sp>
          <p:nvSpPr>
            <p:cNvPr id="249" name="pl249"/>
            <p:cNvSpPr/>
            <p:nvPr/>
          </p:nvSpPr>
          <p:spPr>
            <a:xfrm>
              <a:off x="2194780" y="3483514"/>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250" name="pl250"/>
            <p:cNvSpPr/>
            <p:nvPr/>
          </p:nvSpPr>
          <p:spPr>
            <a:xfrm>
              <a:off x="2194780" y="3431026"/>
              <a:ext cx="1211243" cy="112474"/>
            </a:xfrm>
            <a:custGeom>
              <a:avLst/>
              <a:gdLst/>
              <a:ahLst/>
              <a:cxnLst/>
              <a:rect l="0" t="0" r="0" b="0"/>
              <a:pathLst>
                <a:path w="1211243" h="112474">
                  <a:moveTo>
                    <a:pt x="0" y="59986"/>
                  </a:moveTo>
                  <a:lnTo>
                    <a:pt x="173034" y="0"/>
                  </a:lnTo>
                  <a:lnTo>
                    <a:pt x="346069" y="112474"/>
                  </a:lnTo>
                  <a:lnTo>
                    <a:pt x="519104" y="59986"/>
                  </a:lnTo>
                  <a:lnTo>
                    <a:pt x="692138" y="22494"/>
                  </a:lnTo>
                  <a:lnTo>
                    <a:pt x="865173" y="14996"/>
                  </a:lnTo>
                  <a:lnTo>
                    <a:pt x="1038208" y="22494"/>
                  </a:lnTo>
                  <a:lnTo>
                    <a:pt x="1211243" y="22494"/>
                  </a:lnTo>
                </a:path>
              </a:pathLst>
            </a:custGeom>
            <a:ln w="40651" cap="flat">
              <a:solidFill>
                <a:srgbClr val="000000">
                  <a:alpha val="100000"/>
                </a:srgbClr>
              </a:solidFill>
              <a:prstDash val="solid"/>
              <a:round/>
            </a:ln>
          </p:spPr>
          <p:txBody>
            <a:bodyPr/>
            <a:lstStyle/>
            <a:p>
              <a:endParaRPr/>
            </a:p>
          </p:txBody>
        </p:sp>
        <p:sp>
          <p:nvSpPr>
            <p:cNvPr id="251" name="pl251"/>
            <p:cNvSpPr/>
            <p:nvPr/>
          </p:nvSpPr>
          <p:spPr>
            <a:xfrm>
              <a:off x="2194780" y="3431026"/>
              <a:ext cx="1211243" cy="112474"/>
            </a:xfrm>
            <a:custGeom>
              <a:avLst/>
              <a:gdLst/>
              <a:ahLst/>
              <a:cxnLst/>
              <a:rect l="0" t="0" r="0" b="0"/>
              <a:pathLst>
                <a:path w="1211243" h="112474">
                  <a:moveTo>
                    <a:pt x="0" y="59986"/>
                  </a:moveTo>
                  <a:lnTo>
                    <a:pt x="173034" y="0"/>
                  </a:lnTo>
                  <a:lnTo>
                    <a:pt x="346069" y="112474"/>
                  </a:lnTo>
                  <a:lnTo>
                    <a:pt x="519104" y="59986"/>
                  </a:lnTo>
                  <a:lnTo>
                    <a:pt x="692138" y="22494"/>
                  </a:lnTo>
                  <a:lnTo>
                    <a:pt x="865173" y="14996"/>
                  </a:lnTo>
                  <a:lnTo>
                    <a:pt x="1038208" y="22494"/>
                  </a:lnTo>
                  <a:lnTo>
                    <a:pt x="1211243" y="22494"/>
                  </a:lnTo>
                </a:path>
              </a:pathLst>
            </a:custGeom>
            <a:ln w="35231" cap="flat">
              <a:solidFill>
                <a:srgbClr val="F26A21">
                  <a:alpha val="100000"/>
                </a:srgbClr>
              </a:solidFill>
              <a:prstDash val="solid"/>
              <a:round/>
            </a:ln>
          </p:spPr>
          <p:txBody>
            <a:bodyPr/>
            <a:lstStyle/>
            <a:p>
              <a:endParaRPr/>
            </a:p>
          </p:txBody>
        </p:sp>
        <p:sp>
          <p:nvSpPr>
            <p:cNvPr id="252" name="pl252"/>
            <p:cNvSpPr/>
            <p:nvPr/>
          </p:nvSpPr>
          <p:spPr>
            <a:xfrm>
              <a:off x="2134218" y="3506008"/>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253" name="tx253"/>
            <p:cNvSpPr/>
            <p:nvPr/>
          </p:nvSpPr>
          <p:spPr>
            <a:xfrm>
              <a:off x="2164635" y="332773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54" name="tx254"/>
            <p:cNvSpPr/>
            <p:nvPr/>
          </p:nvSpPr>
          <p:spPr>
            <a:xfrm>
              <a:off x="2307525" y="32664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55" name="tx255"/>
            <p:cNvSpPr/>
            <p:nvPr/>
          </p:nvSpPr>
          <p:spPr>
            <a:xfrm>
              <a:off x="2492654" y="3380278"/>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56" name="tx256"/>
            <p:cNvSpPr/>
            <p:nvPr/>
          </p:nvSpPr>
          <p:spPr>
            <a:xfrm>
              <a:off x="2683739" y="332773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57" name="tx257"/>
            <p:cNvSpPr/>
            <p:nvPr/>
          </p:nvSpPr>
          <p:spPr>
            <a:xfrm>
              <a:off x="2856774" y="329156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58" name="tx258"/>
            <p:cNvSpPr/>
            <p:nvPr/>
          </p:nvSpPr>
          <p:spPr>
            <a:xfrm>
              <a:off x="3029808" y="32814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59" name="tx259"/>
            <p:cNvSpPr/>
            <p:nvPr/>
          </p:nvSpPr>
          <p:spPr>
            <a:xfrm>
              <a:off x="3202843" y="329156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60" name="tx260"/>
            <p:cNvSpPr/>
            <p:nvPr/>
          </p:nvSpPr>
          <p:spPr>
            <a:xfrm>
              <a:off x="3375878" y="329156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261" name="rc261"/>
            <p:cNvSpPr/>
            <p:nvPr/>
          </p:nvSpPr>
          <p:spPr>
            <a:xfrm>
              <a:off x="2134218" y="4004911"/>
              <a:ext cx="1332367" cy="758825"/>
            </a:xfrm>
            <a:prstGeom prst="rect">
              <a:avLst/>
            </a:prstGeom>
            <a:solidFill>
              <a:srgbClr val="EBEBEB">
                <a:alpha val="100000"/>
              </a:srgbClr>
            </a:solidFill>
          </p:spPr>
          <p:txBody>
            <a:bodyPr/>
            <a:lstStyle/>
            <a:p>
              <a:endParaRPr/>
            </a:p>
          </p:txBody>
        </p:sp>
        <p:sp>
          <p:nvSpPr>
            <p:cNvPr id="262" name="pl262"/>
            <p:cNvSpPr/>
            <p:nvPr/>
          </p:nvSpPr>
          <p:spPr>
            <a:xfrm>
              <a:off x="2134218" y="4643014"/>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263" name="pl263"/>
            <p:cNvSpPr/>
            <p:nvPr/>
          </p:nvSpPr>
          <p:spPr>
            <a:xfrm>
              <a:off x="2134218" y="4455557"/>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264" name="pl264"/>
            <p:cNvSpPr/>
            <p:nvPr/>
          </p:nvSpPr>
          <p:spPr>
            <a:xfrm>
              <a:off x="2134218" y="4268100"/>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265" name="pl265"/>
            <p:cNvSpPr/>
            <p:nvPr/>
          </p:nvSpPr>
          <p:spPr>
            <a:xfrm>
              <a:off x="2134218" y="408064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266" name="pl266"/>
            <p:cNvSpPr/>
            <p:nvPr/>
          </p:nvSpPr>
          <p:spPr>
            <a:xfrm>
              <a:off x="2134218" y="473674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2134218" y="454928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2134218" y="4361829"/>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2134218" y="417437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219478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1" name="pl271"/>
            <p:cNvSpPr/>
            <p:nvPr/>
          </p:nvSpPr>
          <p:spPr>
            <a:xfrm>
              <a:off x="236781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2" name="pl272"/>
            <p:cNvSpPr/>
            <p:nvPr/>
          </p:nvSpPr>
          <p:spPr>
            <a:xfrm>
              <a:off x="254084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3" name="pl273"/>
            <p:cNvSpPr/>
            <p:nvPr/>
          </p:nvSpPr>
          <p:spPr>
            <a:xfrm>
              <a:off x="271388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4" name="pl274"/>
            <p:cNvSpPr/>
            <p:nvPr/>
          </p:nvSpPr>
          <p:spPr>
            <a:xfrm>
              <a:off x="288691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5" name="pl275"/>
            <p:cNvSpPr/>
            <p:nvPr/>
          </p:nvSpPr>
          <p:spPr>
            <a:xfrm>
              <a:off x="305995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6" name="pl276"/>
            <p:cNvSpPr/>
            <p:nvPr/>
          </p:nvSpPr>
          <p:spPr>
            <a:xfrm>
              <a:off x="323298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7" name="pl277"/>
            <p:cNvSpPr/>
            <p:nvPr/>
          </p:nvSpPr>
          <p:spPr>
            <a:xfrm>
              <a:off x="340602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278" name="pl278"/>
            <p:cNvSpPr/>
            <p:nvPr/>
          </p:nvSpPr>
          <p:spPr>
            <a:xfrm>
              <a:off x="2194780" y="4526791"/>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279" name="pl279"/>
            <p:cNvSpPr/>
            <p:nvPr/>
          </p:nvSpPr>
          <p:spPr>
            <a:xfrm>
              <a:off x="2194780" y="4226860"/>
              <a:ext cx="1211243" cy="314927"/>
            </a:xfrm>
            <a:custGeom>
              <a:avLst/>
              <a:gdLst/>
              <a:ahLst/>
              <a:cxnLst/>
              <a:rect l="0" t="0" r="0" b="0"/>
              <a:pathLst>
                <a:path w="1211243" h="314927">
                  <a:moveTo>
                    <a:pt x="0" y="0"/>
                  </a:moveTo>
                  <a:lnTo>
                    <a:pt x="173034" y="314927"/>
                  </a:lnTo>
                  <a:lnTo>
                    <a:pt x="346069" y="74982"/>
                  </a:lnTo>
                  <a:lnTo>
                    <a:pt x="519104" y="59986"/>
                  </a:lnTo>
                  <a:lnTo>
                    <a:pt x="692138" y="209951"/>
                  </a:lnTo>
                  <a:lnTo>
                    <a:pt x="865173" y="232446"/>
                  </a:lnTo>
                  <a:lnTo>
                    <a:pt x="1038208" y="217450"/>
                  </a:lnTo>
                  <a:lnTo>
                    <a:pt x="1211243" y="149965"/>
                  </a:lnTo>
                </a:path>
              </a:pathLst>
            </a:custGeom>
            <a:ln w="40651" cap="flat">
              <a:solidFill>
                <a:srgbClr val="BEBEBE">
                  <a:alpha val="69803"/>
                </a:srgbClr>
              </a:solidFill>
              <a:prstDash val="solid"/>
              <a:round/>
            </a:ln>
          </p:spPr>
          <p:txBody>
            <a:bodyPr/>
            <a:lstStyle/>
            <a:p>
              <a:endParaRPr/>
            </a:p>
          </p:txBody>
        </p:sp>
        <p:sp>
          <p:nvSpPr>
            <p:cNvPr id="280" name="pl280"/>
            <p:cNvSpPr/>
            <p:nvPr/>
          </p:nvSpPr>
          <p:spPr>
            <a:xfrm>
              <a:off x="2194780" y="4226860"/>
              <a:ext cx="1211243" cy="314927"/>
            </a:xfrm>
            <a:custGeom>
              <a:avLst/>
              <a:gdLst/>
              <a:ahLst/>
              <a:cxnLst/>
              <a:rect l="0" t="0" r="0" b="0"/>
              <a:pathLst>
                <a:path w="1211243" h="314927">
                  <a:moveTo>
                    <a:pt x="0" y="0"/>
                  </a:moveTo>
                  <a:lnTo>
                    <a:pt x="173034" y="314927"/>
                  </a:lnTo>
                  <a:lnTo>
                    <a:pt x="346069" y="74982"/>
                  </a:lnTo>
                  <a:lnTo>
                    <a:pt x="519104" y="59986"/>
                  </a:lnTo>
                  <a:lnTo>
                    <a:pt x="692138" y="209951"/>
                  </a:lnTo>
                  <a:lnTo>
                    <a:pt x="865173" y="232446"/>
                  </a:lnTo>
                  <a:lnTo>
                    <a:pt x="1038208" y="217450"/>
                  </a:lnTo>
                  <a:lnTo>
                    <a:pt x="1211243" y="149965"/>
                  </a:lnTo>
                </a:path>
              </a:pathLst>
            </a:custGeom>
            <a:ln w="35231" cap="flat">
              <a:solidFill>
                <a:srgbClr val="BEBEBE">
                  <a:alpha val="69803"/>
                </a:srgbClr>
              </a:solidFill>
              <a:prstDash val="solid"/>
              <a:round/>
            </a:ln>
          </p:spPr>
          <p:txBody>
            <a:bodyPr/>
            <a:lstStyle/>
            <a:p>
              <a:endParaRPr/>
            </a:p>
          </p:txBody>
        </p:sp>
        <p:sp>
          <p:nvSpPr>
            <p:cNvPr id="281" name="pl281"/>
            <p:cNvSpPr/>
            <p:nvPr/>
          </p:nvSpPr>
          <p:spPr>
            <a:xfrm>
              <a:off x="2194780" y="4526791"/>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282" name="pl282"/>
            <p:cNvSpPr/>
            <p:nvPr/>
          </p:nvSpPr>
          <p:spPr>
            <a:xfrm>
              <a:off x="2194780" y="4226860"/>
              <a:ext cx="1211243" cy="314927"/>
            </a:xfrm>
            <a:custGeom>
              <a:avLst/>
              <a:gdLst/>
              <a:ahLst/>
              <a:cxnLst/>
              <a:rect l="0" t="0" r="0" b="0"/>
              <a:pathLst>
                <a:path w="1211243" h="314927">
                  <a:moveTo>
                    <a:pt x="0" y="0"/>
                  </a:moveTo>
                  <a:lnTo>
                    <a:pt x="173034" y="314927"/>
                  </a:lnTo>
                  <a:lnTo>
                    <a:pt x="346069" y="74982"/>
                  </a:lnTo>
                  <a:lnTo>
                    <a:pt x="519104" y="59986"/>
                  </a:lnTo>
                  <a:lnTo>
                    <a:pt x="692138" y="209951"/>
                  </a:lnTo>
                  <a:lnTo>
                    <a:pt x="865173" y="232446"/>
                  </a:lnTo>
                  <a:lnTo>
                    <a:pt x="1038208" y="217450"/>
                  </a:lnTo>
                  <a:lnTo>
                    <a:pt x="1211243" y="149965"/>
                  </a:lnTo>
                </a:path>
              </a:pathLst>
            </a:custGeom>
            <a:ln w="40651" cap="flat">
              <a:solidFill>
                <a:srgbClr val="000000">
                  <a:alpha val="100000"/>
                </a:srgbClr>
              </a:solidFill>
              <a:prstDash val="solid"/>
              <a:round/>
            </a:ln>
          </p:spPr>
          <p:txBody>
            <a:bodyPr/>
            <a:lstStyle/>
            <a:p>
              <a:endParaRPr/>
            </a:p>
          </p:txBody>
        </p:sp>
        <p:sp>
          <p:nvSpPr>
            <p:cNvPr id="283" name="pl283"/>
            <p:cNvSpPr/>
            <p:nvPr/>
          </p:nvSpPr>
          <p:spPr>
            <a:xfrm>
              <a:off x="2194780" y="4226860"/>
              <a:ext cx="1211243" cy="314927"/>
            </a:xfrm>
            <a:custGeom>
              <a:avLst/>
              <a:gdLst/>
              <a:ahLst/>
              <a:cxnLst/>
              <a:rect l="0" t="0" r="0" b="0"/>
              <a:pathLst>
                <a:path w="1211243" h="314927">
                  <a:moveTo>
                    <a:pt x="0" y="0"/>
                  </a:moveTo>
                  <a:lnTo>
                    <a:pt x="173034" y="314927"/>
                  </a:lnTo>
                  <a:lnTo>
                    <a:pt x="346069" y="74982"/>
                  </a:lnTo>
                  <a:lnTo>
                    <a:pt x="519104" y="59986"/>
                  </a:lnTo>
                  <a:lnTo>
                    <a:pt x="692138" y="209951"/>
                  </a:lnTo>
                  <a:lnTo>
                    <a:pt x="865173" y="232446"/>
                  </a:lnTo>
                  <a:lnTo>
                    <a:pt x="1038208" y="217450"/>
                  </a:lnTo>
                  <a:lnTo>
                    <a:pt x="1211243" y="149965"/>
                  </a:lnTo>
                </a:path>
              </a:pathLst>
            </a:custGeom>
            <a:ln w="35231" cap="flat">
              <a:solidFill>
                <a:srgbClr val="F26A21">
                  <a:alpha val="100000"/>
                </a:srgbClr>
              </a:solidFill>
              <a:prstDash val="solid"/>
              <a:round/>
            </a:ln>
          </p:spPr>
          <p:txBody>
            <a:bodyPr/>
            <a:lstStyle/>
            <a:p>
              <a:endParaRPr/>
            </a:p>
          </p:txBody>
        </p:sp>
        <p:sp>
          <p:nvSpPr>
            <p:cNvPr id="284" name="pl284"/>
            <p:cNvSpPr/>
            <p:nvPr/>
          </p:nvSpPr>
          <p:spPr>
            <a:xfrm>
              <a:off x="2134218" y="4549285"/>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285" name="tx285"/>
            <p:cNvSpPr/>
            <p:nvPr/>
          </p:nvSpPr>
          <p:spPr>
            <a:xfrm>
              <a:off x="2134490" y="40622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286" name="tx286"/>
            <p:cNvSpPr/>
            <p:nvPr/>
          </p:nvSpPr>
          <p:spPr>
            <a:xfrm>
              <a:off x="2337670" y="437851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87" name="tx287"/>
            <p:cNvSpPr/>
            <p:nvPr/>
          </p:nvSpPr>
          <p:spPr>
            <a:xfrm>
              <a:off x="2480559" y="41371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288" name="tx288"/>
            <p:cNvSpPr/>
            <p:nvPr/>
          </p:nvSpPr>
          <p:spPr>
            <a:xfrm>
              <a:off x="2653594" y="41221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289" name="tx289"/>
            <p:cNvSpPr/>
            <p:nvPr/>
          </p:nvSpPr>
          <p:spPr>
            <a:xfrm>
              <a:off x="2826629" y="42722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290" name="tx290"/>
            <p:cNvSpPr/>
            <p:nvPr/>
          </p:nvSpPr>
          <p:spPr>
            <a:xfrm>
              <a:off x="2999664" y="429603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91" name="tx291"/>
            <p:cNvSpPr/>
            <p:nvPr/>
          </p:nvSpPr>
          <p:spPr>
            <a:xfrm>
              <a:off x="3172698" y="42810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292" name="tx292"/>
            <p:cNvSpPr/>
            <p:nvPr/>
          </p:nvSpPr>
          <p:spPr>
            <a:xfrm>
              <a:off x="3345733" y="42121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293" name="rc293"/>
            <p:cNvSpPr/>
            <p:nvPr/>
          </p:nvSpPr>
          <p:spPr>
            <a:xfrm>
              <a:off x="2134218" y="5048188"/>
              <a:ext cx="1332367" cy="758825"/>
            </a:xfrm>
            <a:prstGeom prst="rect">
              <a:avLst/>
            </a:prstGeom>
            <a:solidFill>
              <a:srgbClr val="EBEBEB">
                <a:alpha val="100000"/>
              </a:srgbClr>
            </a:solidFill>
          </p:spPr>
          <p:txBody>
            <a:bodyPr/>
            <a:lstStyle/>
            <a:p>
              <a:endParaRPr/>
            </a:p>
          </p:txBody>
        </p:sp>
        <p:sp>
          <p:nvSpPr>
            <p:cNvPr id="294" name="pl294"/>
            <p:cNvSpPr/>
            <p:nvPr/>
          </p:nvSpPr>
          <p:spPr>
            <a:xfrm>
              <a:off x="2134218" y="5686291"/>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295" name="pl295"/>
            <p:cNvSpPr/>
            <p:nvPr/>
          </p:nvSpPr>
          <p:spPr>
            <a:xfrm>
              <a:off x="2134218" y="5498834"/>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296" name="pl296"/>
            <p:cNvSpPr/>
            <p:nvPr/>
          </p:nvSpPr>
          <p:spPr>
            <a:xfrm>
              <a:off x="2134218" y="5311377"/>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297" name="pl297"/>
            <p:cNvSpPr/>
            <p:nvPr/>
          </p:nvSpPr>
          <p:spPr>
            <a:xfrm>
              <a:off x="2134218" y="5123920"/>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298" name="pl298"/>
            <p:cNvSpPr/>
            <p:nvPr/>
          </p:nvSpPr>
          <p:spPr>
            <a:xfrm>
              <a:off x="2134218" y="5780019"/>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299" name="pl299"/>
            <p:cNvSpPr/>
            <p:nvPr/>
          </p:nvSpPr>
          <p:spPr>
            <a:xfrm>
              <a:off x="2134218" y="559256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300" name="pl300"/>
            <p:cNvSpPr/>
            <p:nvPr/>
          </p:nvSpPr>
          <p:spPr>
            <a:xfrm>
              <a:off x="2134218" y="540510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301" name="pl301"/>
            <p:cNvSpPr/>
            <p:nvPr/>
          </p:nvSpPr>
          <p:spPr>
            <a:xfrm>
              <a:off x="2134218" y="5217649"/>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302" name="pl302"/>
            <p:cNvSpPr/>
            <p:nvPr/>
          </p:nvSpPr>
          <p:spPr>
            <a:xfrm>
              <a:off x="219478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3" name="pl303"/>
            <p:cNvSpPr/>
            <p:nvPr/>
          </p:nvSpPr>
          <p:spPr>
            <a:xfrm>
              <a:off x="2367814"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4" name="pl304"/>
            <p:cNvSpPr/>
            <p:nvPr/>
          </p:nvSpPr>
          <p:spPr>
            <a:xfrm>
              <a:off x="254084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5" name="pl305"/>
            <p:cNvSpPr/>
            <p:nvPr/>
          </p:nvSpPr>
          <p:spPr>
            <a:xfrm>
              <a:off x="2713884"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6" name="pl306"/>
            <p:cNvSpPr/>
            <p:nvPr/>
          </p:nvSpPr>
          <p:spPr>
            <a:xfrm>
              <a:off x="288691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7" name="pl307"/>
            <p:cNvSpPr/>
            <p:nvPr/>
          </p:nvSpPr>
          <p:spPr>
            <a:xfrm>
              <a:off x="305995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8" name="pl308"/>
            <p:cNvSpPr/>
            <p:nvPr/>
          </p:nvSpPr>
          <p:spPr>
            <a:xfrm>
              <a:off x="3232988"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09" name="pl309"/>
            <p:cNvSpPr/>
            <p:nvPr/>
          </p:nvSpPr>
          <p:spPr>
            <a:xfrm>
              <a:off x="3406023"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10" name="pl310"/>
            <p:cNvSpPr/>
            <p:nvPr/>
          </p:nvSpPr>
          <p:spPr>
            <a:xfrm>
              <a:off x="2194780" y="5570068"/>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311" name="pl311"/>
            <p:cNvSpPr/>
            <p:nvPr/>
          </p:nvSpPr>
          <p:spPr>
            <a:xfrm>
              <a:off x="2194780" y="5360116"/>
              <a:ext cx="1211243" cy="179958"/>
            </a:xfrm>
            <a:custGeom>
              <a:avLst/>
              <a:gdLst/>
              <a:ahLst/>
              <a:cxnLst/>
              <a:rect l="0" t="0" r="0" b="0"/>
              <a:pathLst>
                <a:path w="1211243" h="179958">
                  <a:moveTo>
                    <a:pt x="0" y="82481"/>
                  </a:moveTo>
                  <a:lnTo>
                    <a:pt x="173034" y="104975"/>
                  </a:lnTo>
                  <a:lnTo>
                    <a:pt x="346069" y="179958"/>
                  </a:lnTo>
                  <a:lnTo>
                    <a:pt x="519104" y="7498"/>
                  </a:lnTo>
                  <a:lnTo>
                    <a:pt x="692138" y="112474"/>
                  </a:lnTo>
                  <a:lnTo>
                    <a:pt x="865173" y="29993"/>
                  </a:lnTo>
                  <a:lnTo>
                    <a:pt x="1038208" y="0"/>
                  </a:lnTo>
                  <a:lnTo>
                    <a:pt x="1211243" y="52487"/>
                  </a:lnTo>
                </a:path>
              </a:pathLst>
            </a:custGeom>
            <a:ln w="40651" cap="flat">
              <a:solidFill>
                <a:srgbClr val="BEBEBE">
                  <a:alpha val="69803"/>
                </a:srgbClr>
              </a:solidFill>
              <a:prstDash val="solid"/>
              <a:round/>
            </a:ln>
          </p:spPr>
          <p:txBody>
            <a:bodyPr/>
            <a:lstStyle/>
            <a:p>
              <a:endParaRPr/>
            </a:p>
          </p:txBody>
        </p:sp>
        <p:sp>
          <p:nvSpPr>
            <p:cNvPr id="312" name="pl312"/>
            <p:cNvSpPr/>
            <p:nvPr/>
          </p:nvSpPr>
          <p:spPr>
            <a:xfrm>
              <a:off x="2194780" y="5360116"/>
              <a:ext cx="1211243" cy="179958"/>
            </a:xfrm>
            <a:custGeom>
              <a:avLst/>
              <a:gdLst/>
              <a:ahLst/>
              <a:cxnLst/>
              <a:rect l="0" t="0" r="0" b="0"/>
              <a:pathLst>
                <a:path w="1211243" h="179958">
                  <a:moveTo>
                    <a:pt x="0" y="82481"/>
                  </a:moveTo>
                  <a:lnTo>
                    <a:pt x="173034" y="104975"/>
                  </a:lnTo>
                  <a:lnTo>
                    <a:pt x="346069" y="179958"/>
                  </a:lnTo>
                  <a:lnTo>
                    <a:pt x="519104" y="7498"/>
                  </a:lnTo>
                  <a:lnTo>
                    <a:pt x="692138" y="112474"/>
                  </a:lnTo>
                  <a:lnTo>
                    <a:pt x="865173" y="29993"/>
                  </a:lnTo>
                  <a:lnTo>
                    <a:pt x="1038208" y="0"/>
                  </a:lnTo>
                  <a:lnTo>
                    <a:pt x="1211243" y="52487"/>
                  </a:lnTo>
                </a:path>
              </a:pathLst>
            </a:custGeom>
            <a:ln w="35231" cap="flat">
              <a:solidFill>
                <a:srgbClr val="BEBEBE">
                  <a:alpha val="69803"/>
                </a:srgbClr>
              </a:solidFill>
              <a:prstDash val="solid"/>
              <a:round/>
            </a:ln>
          </p:spPr>
          <p:txBody>
            <a:bodyPr/>
            <a:lstStyle/>
            <a:p>
              <a:endParaRPr/>
            </a:p>
          </p:txBody>
        </p:sp>
        <p:sp>
          <p:nvSpPr>
            <p:cNvPr id="313" name="pl313"/>
            <p:cNvSpPr/>
            <p:nvPr/>
          </p:nvSpPr>
          <p:spPr>
            <a:xfrm>
              <a:off x="2194780" y="5570068"/>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314" name="pl314"/>
            <p:cNvSpPr/>
            <p:nvPr/>
          </p:nvSpPr>
          <p:spPr>
            <a:xfrm>
              <a:off x="2194780" y="5360116"/>
              <a:ext cx="1211243" cy="179958"/>
            </a:xfrm>
            <a:custGeom>
              <a:avLst/>
              <a:gdLst/>
              <a:ahLst/>
              <a:cxnLst/>
              <a:rect l="0" t="0" r="0" b="0"/>
              <a:pathLst>
                <a:path w="1211243" h="179958">
                  <a:moveTo>
                    <a:pt x="0" y="82481"/>
                  </a:moveTo>
                  <a:lnTo>
                    <a:pt x="173034" y="104975"/>
                  </a:lnTo>
                  <a:lnTo>
                    <a:pt x="346069" y="179958"/>
                  </a:lnTo>
                  <a:lnTo>
                    <a:pt x="519104" y="7498"/>
                  </a:lnTo>
                  <a:lnTo>
                    <a:pt x="692138" y="112474"/>
                  </a:lnTo>
                  <a:lnTo>
                    <a:pt x="865173" y="29993"/>
                  </a:lnTo>
                  <a:lnTo>
                    <a:pt x="1038208" y="0"/>
                  </a:lnTo>
                  <a:lnTo>
                    <a:pt x="1211243" y="52487"/>
                  </a:lnTo>
                </a:path>
              </a:pathLst>
            </a:custGeom>
            <a:ln w="40651" cap="flat">
              <a:solidFill>
                <a:srgbClr val="000000">
                  <a:alpha val="100000"/>
                </a:srgbClr>
              </a:solidFill>
              <a:prstDash val="solid"/>
              <a:round/>
            </a:ln>
          </p:spPr>
          <p:txBody>
            <a:bodyPr/>
            <a:lstStyle/>
            <a:p>
              <a:endParaRPr/>
            </a:p>
          </p:txBody>
        </p:sp>
        <p:sp>
          <p:nvSpPr>
            <p:cNvPr id="315" name="pl315"/>
            <p:cNvSpPr/>
            <p:nvPr/>
          </p:nvSpPr>
          <p:spPr>
            <a:xfrm>
              <a:off x="2194780" y="5360116"/>
              <a:ext cx="1211243" cy="179958"/>
            </a:xfrm>
            <a:custGeom>
              <a:avLst/>
              <a:gdLst/>
              <a:ahLst/>
              <a:cxnLst/>
              <a:rect l="0" t="0" r="0" b="0"/>
              <a:pathLst>
                <a:path w="1211243" h="179958">
                  <a:moveTo>
                    <a:pt x="0" y="82481"/>
                  </a:moveTo>
                  <a:lnTo>
                    <a:pt x="173034" y="104975"/>
                  </a:lnTo>
                  <a:lnTo>
                    <a:pt x="346069" y="179958"/>
                  </a:lnTo>
                  <a:lnTo>
                    <a:pt x="519104" y="7498"/>
                  </a:lnTo>
                  <a:lnTo>
                    <a:pt x="692138" y="112474"/>
                  </a:lnTo>
                  <a:lnTo>
                    <a:pt x="865173" y="29993"/>
                  </a:lnTo>
                  <a:lnTo>
                    <a:pt x="1038208" y="0"/>
                  </a:lnTo>
                  <a:lnTo>
                    <a:pt x="1211243" y="52487"/>
                  </a:lnTo>
                </a:path>
              </a:pathLst>
            </a:custGeom>
            <a:ln w="35231" cap="flat">
              <a:solidFill>
                <a:srgbClr val="F26A21">
                  <a:alpha val="100000"/>
                </a:srgbClr>
              </a:solidFill>
              <a:prstDash val="solid"/>
              <a:round/>
            </a:ln>
          </p:spPr>
          <p:txBody>
            <a:bodyPr/>
            <a:lstStyle/>
            <a:p>
              <a:endParaRPr/>
            </a:p>
          </p:txBody>
        </p:sp>
        <p:sp>
          <p:nvSpPr>
            <p:cNvPr id="316" name="pl316"/>
            <p:cNvSpPr/>
            <p:nvPr/>
          </p:nvSpPr>
          <p:spPr>
            <a:xfrm>
              <a:off x="2134218" y="5592562"/>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317" name="tx317"/>
            <p:cNvSpPr/>
            <p:nvPr/>
          </p:nvSpPr>
          <p:spPr>
            <a:xfrm>
              <a:off x="2134490" y="52779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318" name="tx318"/>
            <p:cNvSpPr/>
            <p:nvPr/>
          </p:nvSpPr>
          <p:spPr>
            <a:xfrm>
              <a:off x="2307525" y="530181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319" name="tx319"/>
            <p:cNvSpPr/>
            <p:nvPr/>
          </p:nvSpPr>
          <p:spPr>
            <a:xfrm>
              <a:off x="2510704" y="537812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20" name="tx320"/>
            <p:cNvSpPr/>
            <p:nvPr/>
          </p:nvSpPr>
          <p:spPr>
            <a:xfrm>
              <a:off x="2653594" y="52029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a:t>
              </a:r>
            </a:p>
          </p:txBody>
        </p:sp>
        <p:sp>
          <p:nvSpPr>
            <p:cNvPr id="321" name="tx321"/>
            <p:cNvSpPr/>
            <p:nvPr/>
          </p:nvSpPr>
          <p:spPr>
            <a:xfrm>
              <a:off x="2826629" y="53079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322" name="tx322"/>
            <p:cNvSpPr/>
            <p:nvPr/>
          </p:nvSpPr>
          <p:spPr>
            <a:xfrm>
              <a:off x="2999664" y="52268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323" name="tx323"/>
            <p:cNvSpPr/>
            <p:nvPr/>
          </p:nvSpPr>
          <p:spPr>
            <a:xfrm>
              <a:off x="3172698" y="519546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324" name="tx324"/>
            <p:cNvSpPr/>
            <p:nvPr/>
          </p:nvSpPr>
          <p:spPr>
            <a:xfrm>
              <a:off x="3345733" y="524932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325" name="rc325"/>
            <p:cNvSpPr/>
            <p:nvPr/>
          </p:nvSpPr>
          <p:spPr>
            <a:xfrm>
              <a:off x="3536174" y="875080"/>
              <a:ext cx="1332367" cy="758825"/>
            </a:xfrm>
            <a:prstGeom prst="rect">
              <a:avLst/>
            </a:prstGeom>
            <a:solidFill>
              <a:srgbClr val="EBEBEB">
                <a:alpha val="100000"/>
              </a:srgbClr>
            </a:solidFill>
          </p:spPr>
          <p:txBody>
            <a:bodyPr/>
            <a:lstStyle/>
            <a:p>
              <a:endParaRPr/>
            </a:p>
          </p:txBody>
        </p:sp>
        <p:sp>
          <p:nvSpPr>
            <p:cNvPr id="326" name="pl326"/>
            <p:cNvSpPr/>
            <p:nvPr/>
          </p:nvSpPr>
          <p:spPr>
            <a:xfrm>
              <a:off x="3536174" y="151318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327" name="pl327"/>
            <p:cNvSpPr/>
            <p:nvPr/>
          </p:nvSpPr>
          <p:spPr>
            <a:xfrm>
              <a:off x="3536174" y="1325726"/>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328" name="pl328"/>
            <p:cNvSpPr/>
            <p:nvPr/>
          </p:nvSpPr>
          <p:spPr>
            <a:xfrm>
              <a:off x="3536174" y="1138269"/>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329" name="pl329"/>
            <p:cNvSpPr/>
            <p:nvPr/>
          </p:nvSpPr>
          <p:spPr>
            <a:xfrm>
              <a:off x="3536174" y="950812"/>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330" name="pl330"/>
            <p:cNvSpPr/>
            <p:nvPr/>
          </p:nvSpPr>
          <p:spPr>
            <a:xfrm>
              <a:off x="3536174" y="160691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331" name="pl331"/>
            <p:cNvSpPr/>
            <p:nvPr/>
          </p:nvSpPr>
          <p:spPr>
            <a:xfrm>
              <a:off x="3536174" y="141945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332" name="pl332"/>
            <p:cNvSpPr/>
            <p:nvPr/>
          </p:nvSpPr>
          <p:spPr>
            <a:xfrm>
              <a:off x="3536174" y="123199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333" name="pl333"/>
            <p:cNvSpPr/>
            <p:nvPr/>
          </p:nvSpPr>
          <p:spPr>
            <a:xfrm>
              <a:off x="3536174" y="1044541"/>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334" name="pl334"/>
            <p:cNvSpPr/>
            <p:nvPr/>
          </p:nvSpPr>
          <p:spPr>
            <a:xfrm>
              <a:off x="359673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5" name="pl335"/>
            <p:cNvSpPr/>
            <p:nvPr/>
          </p:nvSpPr>
          <p:spPr>
            <a:xfrm>
              <a:off x="376977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6" name="pl336"/>
            <p:cNvSpPr/>
            <p:nvPr/>
          </p:nvSpPr>
          <p:spPr>
            <a:xfrm>
              <a:off x="394280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7" name="pl337"/>
            <p:cNvSpPr/>
            <p:nvPr/>
          </p:nvSpPr>
          <p:spPr>
            <a:xfrm>
              <a:off x="411584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8" name="pl338"/>
            <p:cNvSpPr/>
            <p:nvPr/>
          </p:nvSpPr>
          <p:spPr>
            <a:xfrm>
              <a:off x="428887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39" name="pl339"/>
            <p:cNvSpPr/>
            <p:nvPr/>
          </p:nvSpPr>
          <p:spPr>
            <a:xfrm>
              <a:off x="446191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0" name="pl340"/>
            <p:cNvSpPr/>
            <p:nvPr/>
          </p:nvSpPr>
          <p:spPr>
            <a:xfrm>
              <a:off x="463494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1" name="pl341"/>
            <p:cNvSpPr/>
            <p:nvPr/>
          </p:nvSpPr>
          <p:spPr>
            <a:xfrm>
              <a:off x="480797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42" name="pl342"/>
            <p:cNvSpPr/>
            <p:nvPr/>
          </p:nvSpPr>
          <p:spPr>
            <a:xfrm>
              <a:off x="3596736" y="1396960"/>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343" name="pl343"/>
            <p:cNvSpPr/>
            <p:nvPr/>
          </p:nvSpPr>
          <p:spPr>
            <a:xfrm>
              <a:off x="3596736" y="1404458"/>
              <a:ext cx="1211243" cy="14996"/>
            </a:xfrm>
            <a:custGeom>
              <a:avLst/>
              <a:gdLst/>
              <a:ahLst/>
              <a:cxnLst/>
              <a:rect l="0" t="0" r="0" b="0"/>
              <a:pathLst>
                <a:path w="1211243" h="14996">
                  <a:moveTo>
                    <a:pt x="0" y="14996"/>
                  </a:moveTo>
                  <a:lnTo>
                    <a:pt x="173034" y="14996"/>
                  </a:lnTo>
                  <a:lnTo>
                    <a:pt x="346069" y="14996"/>
                  </a:lnTo>
                  <a:lnTo>
                    <a:pt x="519104" y="14996"/>
                  </a:lnTo>
                  <a:lnTo>
                    <a:pt x="692138" y="14996"/>
                  </a:lnTo>
                  <a:lnTo>
                    <a:pt x="865173" y="0"/>
                  </a:lnTo>
                  <a:lnTo>
                    <a:pt x="1038208" y="0"/>
                  </a:lnTo>
                  <a:lnTo>
                    <a:pt x="1211243" y="0"/>
                  </a:lnTo>
                </a:path>
              </a:pathLst>
            </a:custGeom>
            <a:ln w="40651" cap="flat">
              <a:solidFill>
                <a:srgbClr val="BEBEBE">
                  <a:alpha val="69803"/>
                </a:srgbClr>
              </a:solidFill>
              <a:prstDash val="solid"/>
              <a:round/>
            </a:ln>
          </p:spPr>
          <p:txBody>
            <a:bodyPr/>
            <a:lstStyle/>
            <a:p>
              <a:endParaRPr/>
            </a:p>
          </p:txBody>
        </p:sp>
        <p:sp>
          <p:nvSpPr>
            <p:cNvPr id="344" name="pl344"/>
            <p:cNvSpPr/>
            <p:nvPr/>
          </p:nvSpPr>
          <p:spPr>
            <a:xfrm>
              <a:off x="3596736" y="1404458"/>
              <a:ext cx="1211243" cy="14996"/>
            </a:xfrm>
            <a:custGeom>
              <a:avLst/>
              <a:gdLst/>
              <a:ahLst/>
              <a:cxnLst/>
              <a:rect l="0" t="0" r="0" b="0"/>
              <a:pathLst>
                <a:path w="1211243" h="14996">
                  <a:moveTo>
                    <a:pt x="0" y="14996"/>
                  </a:moveTo>
                  <a:lnTo>
                    <a:pt x="173034" y="14996"/>
                  </a:lnTo>
                  <a:lnTo>
                    <a:pt x="346069" y="14996"/>
                  </a:lnTo>
                  <a:lnTo>
                    <a:pt x="519104" y="14996"/>
                  </a:lnTo>
                  <a:lnTo>
                    <a:pt x="692138" y="14996"/>
                  </a:lnTo>
                  <a:lnTo>
                    <a:pt x="865173" y="0"/>
                  </a:lnTo>
                  <a:lnTo>
                    <a:pt x="1038208" y="0"/>
                  </a:lnTo>
                  <a:lnTo>
                    <a:pt x="1211243" y="0"/>
                  </a:lnTo>
                </a:path>
              </a:pathLst>
            </a:custGeom>
            <a:ln w="35231" cap="flat">
              <a:solidFill>
                <a:srgbClr val="BEBEBE">
                  <a:alpha val="69803"/>
                </a:srgbClr>
              </a:solidFill>
              <a:prstDash val="solid"/>
              <a:round/>
            </a:ln>
          </p:spPr>
          <p:txBody>
            <a:bodyPr/>
            <a:lstStyle/>
            <a:p>
              <a:endParaRPr/>
            </a:p>
          </p:txBody>
        </p:sp>
        <p:sp>
          <p:nvSpPr>
            <p:cNvPr id="345" name="pl345"/>
            <p:cNvSpPr/>
            <p:nvPr/>
          </p:nvSpPr>
          <p:spPr>
            <a:xfrm>
              <a:off x="3596736" y="1396960"/>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346" name="pl346"/>
            <p:cNvSpPr/>
            <p:nvPr/>
          </p:nvSpPr>
          <p:spPr>
            <a:xfrm>
              <a:off x="3596736" y="1404458"/>
              <a:ext cx="1211243" cy="14996"/>
            </a:xfrm>
            <a:custGeom>
              <a:avLst/>
              <a:gdLst/>
              <a:ahLst/>
              <a:cxnLst/>
              <a:rect l="0" t="0" r="0" b="0"/>
              <a:pathLst>
                <a:path w="1211243" h="14996">
                  <a:moveTo>
                    <a:pt x="0" y="14996"/>
                  </a:moveTo>
                  <a:lnTo>
                    <a:pt x="173034" y="14996"/>
                  </a:lnTo>
                  <a:lnTo>
                    <a:pt x="346069" y="14996"/>
                  </a:lnTo>
                  <a:lnTo>
                    <a:pt x="519104" y="14996"/>
                  </a:lnTo>
                  <a:lnTo>
                    <a:pt x="692138" y="14996"/>
                  </a:lnTo>
                  <a:lnTo>
                    <a:pt x="865173" y="0"/>
                  </a:lnTo>
                  <a:lnTo>
                    <a:pt x="1038208" y="0"/>
                  </a:lnTo>
                  <a:lnTo>
                    <a:pt x="1211243" y="0"/>
                  </a:lnTo>
                </a:path>
              </a:pathLst>
            </a:custGeom>
            <a:ln w="40651" cap="flat">
              <a:solidFill>
                <a:srgbClr val="000000">
                  <a:alpha val="100000"/>
                </a:srgbClr>
              </a:solidFill>
              <a:prstDash val="solid"/>
              <a:round/>
            </a:ln>
          </p:spPr>
          <p:txBody>
            <a:bodyPr/>
            <a:lstStyle/>
            <a:p>
              <a:endParaRPr/>
            </a:p>
          </p:txBody>
        </p:sp>
        <p:sp>
          <p:nvSpPr>
            <p:cNvPr id="347" name="pl347"/>
            <p:cNvSpPr/>
            <p:nvPr/>
          </p:nvSpPr>
          <p:spPr>
            <a:xfrm>
              <a:off x="3596736" y="1404458"/>
              <a:ext cx="1211243" cy="14996"/>
            </a:xfrm>
            <a:custGeom>
              <a:avLst/>
              <a:gdLst/>
              <a:ahLst/>
              <a:cxnLst/>
              <a:rect l="0" t="0" r="0" b="0"/>
              <a:pathLst>
                <a:path w="1211243" h="14996">
                  <a:moveTo>
                    <a:pt x="0" y="14996"/>
                  </a:moveTo>
                  <a:lnTo>
                    <a:pt x="173034" y="14996"/>
                  </a:lnTo>
                  <a:lnTo>
                    <a:pt x="346069" y="14996"/>
                  </a:lnTo>
                  <a:lnTo>
                    <a:pt x="519104" y="14996"/>
                  </a:lnTo>
                  <a:lnTo>
                    <a:pt x="692138" y="14996"/>
                  </a:lnTo>
                  <a:lnTo>
                    <a:pt x="865173" y="0"/>
                  </a:lnTo>
                  <a:lnTo>
                    <a:pt x="1038208" y="0"/>
                  </a:lnTo>
                  <a:lnTo>
                    <a:pt x="1211243" y="0"/>
                  </a:lnTo>
                </a:path>
              </a:pathLst>
            </a:custGeom>
            <a:ln w="35231" cap="flat">
              <a:solidFill>
                <a:srgbClr val="F26A21">
                  <a:alpha val="100000"/>
                </a:srgbClr>
              </a:solidFill>
              <a:prstDash val="solid"/>
              <a:round/>
            </a:ln>
          </p:spPr>
          <p:txBody>
            <a:bodyPr/>
            <a:lstStyle/>
            <a:p>
              <a:endParaRPr/>
            </a:p>
          </p:txBody>
        </p:sp>
        <p:sp>
          <p:nvSpPr>
            <p:cNvPr id="348" name="pl348"/>
            <p:cNvSpPr/>
            <p:nvPr/>
          </p:nvSpPr>
          <p:spPr>
            <a:xfrm>
              <a:off x="3536174" y="1419455"/>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349" name="tx349"/>
            <p:cNvSpPr/>
            <p:nvPr/>
          </p:nvSpPr>
          <p:spPr>
            <a:xfrm>
              <a:off x="3566591" y="1254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0" name="tx350"/>
            <p:cNvSpPr/>
            <p:nvPr/>
          </p:nvSpPr>
          <p:spPr>
            <a:xfrm>
              <a:off x="3739626" y="1254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1" name="tx351"/>
            <p:cNvSpPr/>
            <p:nvPr/>
          </p:nvSpPr>
          <p:spPr>
            <a:xfrm>
              <a:off x="3912661" y="1254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2" name="tx352"/>
            <p:cNvSpPr/>
            <p:nvPr/>
          </p:nvSpPr>
          <p:spPr>
            <a:xfrm>
              <a:off x="4085695" y="1254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3" name="tx353"/>
            <p:cNvSpPr/>
            <p:nvPr/>
          </p:nvSpPr>
          <p:spPr>
            <a:xfrm>
              <a:off x="4258730" y="1254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54" name="tx354"/>
            <p:cNvSpPr/>
            <p:nvPr/>
          </p:nvSpPr>
          <p:spPr>
            <a:xfrm>
              <a:off x="4431765" y="124118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55" name="tx355"/>
            <p:cNvSpPr/>
            <p:nvPr/>
          </p:nvSpPr>
          <p:spPr>
            <a:xfrm>
              <a:off x="4604800" y="124118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56" name="tx356"/>
            <p:cNvSpPr/>
            <p:nvPr/>
          </p:nvSpPr>
          <p:spPr>
            <a:xfrm>
              <a:off x="4777834" y="124118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57" name="rc357"/>
            <p:cNvSpPr/>
            <p:nvPr/>
          </p:nvSpPr>
          <p:spPr>
            <a:xfrm>
              <a:off x="3536174" y="1918357"/>
              <a:ext cx="1332367" cy="758825"/>
            </a:xfrm>
            <a:prstGeom prst="rect">
              <a:avLst/>
            </a:prstGeom>
            <a:solidFill>
              <a:srgbClr val="EBEBEB">
                <a:alpha val="100000"/>
              </a:srgbClr>
            </a:solidFill>
          </p:spPr>
          <p:txBody>
            <a:bodyPr/>
            <a:lstStyle/>
            <a:p>
              <a:endParaRPr/>
            </a:p>
          </p:txBody>
        </p:sp>
        <p:sp>
          <p:nvSpPr>
            <p:cNvPr id="358" name="pl358"/>
            <p:cNvSpPr/>
            <p:nvPr/>
          </p:nvSpPr>
          <p:spPr>
            <a:xfrm>
              <a:off x="3536174" y="2556460"/>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359" name="pl359"/>
            <p:cNvSpPr/>
            <p:nvPr/>
          </p:nvSpPr>
          <p:spPr>
            <a:xfrm>
              <a:off x="3536174" y="236900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360" name="pl360"/>
            <p:cNvSpPr/>
            <p:nvPr/>
          </p:nvSpPr>
          <p:spPr>
            <a:xfrm>
              <a:off x="3536174" y="2181546"/>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361" name="pl361"/>
            <p:cNvSpPr/>
            <p:nvPr/>
          </p:nvSpPr>
          <p:spPr>
            <a:xfrm>
              <a:off x="3536174" y="1994089"/>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362" name="pl362"/>
            <p:cNvSpPr/>
            <p:nvPr/>
          </p:nvSpPr>
          <p:spPr>
            <a:xfrm>
              <a:off x="3536174" y="265018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363" name="pl363"/>
            <p:cNvSpPr/>
            <p:nvPr/>
          </p:nvSpPr>
          <p:spPr>
            <a:xfrm>
              <a:off x="3536174" y="246273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364" name="pl364"/>
            <p:cNvSpPr/>
            <p:nvPr/>
          </p:nvSpPr>
          <p:spPr>
            <a:xfrm>
              <a:off x="3536174" y="227527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365" name="pl365"/>
            <p:cNvSpPr/>
            <p:nvPr/>
          </p:nvSpPr>
          <p:spPr>
            <a:xfrm>
              <a:off x="3536174" y="208781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366" name="pl366"/>
            <p:cNvSpPr/>
            <p:nvPr/>
          </p:nvSpPr>
          <p:spPr>
            <a:xfrm>
              <a:off x="359673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7" name="pl367"/>
            <p:cNvSpPr/>
            <p:nvPr/>
          </p:nvSpPr>
          <p:spPr>
            <a:xfrm>
              <a:off x="376977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8" name="pl368"/>
            <p:cNvSpPr/>
            <p:nvPr/>
          </p:nvSpPr>
          <p:spPr>
            <a:xfrm>
              <a:off x="394280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69" name="pl369"/>
            <p:cNvSpPr/>
            <p:nvPr/>
          </p:nvSpPr>
          <p:spPr>
            <a:xfrm>
              <a:off x="411584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0" name="pl370"/>
            <p:cNvSpPr/>
            <p:nvPr/>
          </p:nvSpPr>
          <p:spPr>
            <a:xfrm>
              <a:off x="428887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1" name="pl371"/>
            <p:cNvSpPr/>
            <p:nvPr/>
          </p:nvSpPr>
          <p:spPr>
            <a:xfrm>
              <a:off x="446191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2" name="pl372"/>
            <p:cNvSpPr/>
            <p:nvPr/>
          </p:nvSpPr>
          <p:spPr>
            <a:xfrm>
              <a:off x="463494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3" name="pl373"/>
            <p:cNvSpPr/>
            <p:nvPr/>
          </p:nvSpPr>
          <p:spPr>
            <a:xfrm>
              <a:off x="480797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74" name="pl374"/>
            <p:cNvSpPr/>
            <p:nvPr/>
          </p:nvSpPr>
          <p:spPr>
            <a:xfrm>
              <a:off x="3596736" y="2440237"/>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375" name="pl375"/>
            <p:cNvSpPr/>
            <p:nvPr/>
          </p:nvSpPr>
          <p:spPr>
            <a:xfrm>
              <a:off x="3596736" y="2252780"/>
              <a:ext cx="1211243" cy="209951"/>
            </a:xfrm>
            <a:custGeom>
              <a:avLst/>
              <a:gdLst/>
              <a:ahLst/>
              <a:cxnLst/>
              <a:rect l="0" t="0" r="0" b="0"/>
              <a:pathLst>
                <a:path w="1211243" h="209951">
                  <a:moveTo>
                    <a:pt x="0" y="172460"/>
                  </a:moveTo>
                  <a:lnTo>
                    <a:pt x="173034" y="209951"/>
                  </a:lnTo>
                  <a:lnTo>
                    <a:pt x="346069" y="164962"/>
                  </a:lnTo>
                  <a:lnTo>
                    <a:pt x="519104" y="112474"/>
                  </a:lnTo>
                  <a:lnTo>
                    <a:pt x="692138" y="127470"/>
                  </a:lnTo>
                  <a:lnTo>
                    <a:pt x="865173" y="142467"/>
                  </a:lnTo>
                  <a:lnTo>
                    <a:pt x="1038208" y="0"/>
                  </a:lnTo>
                  <a:lnTo>
                    <a:pt x="1211243" y="44989"/>
                  </a:lnTo>
                </a:path>
              </a:pathLst>
            </a:custGeom>
            <a:ln w="40651" cap="flat">
              <a:solidFill>
                <a:srgbClr val="BEBEBE">
                  <a:alpha val="69803"/>
                </a:srgbClr>
              </a:solidFill>
              <a:prstDash val="solid"/>
              <a:round/>
            </a:ln>
          </p:spPr>
          <p:txBody>
            <a:bodyPr/>
            <a:lstStyle/>
            <a:p>
              <a:endParaRPr/>
            </a:p>
          </p:txBody>
        </p:sp>
        <p:sp>
          <p:nvSpPr>
            <p:cNvPr id="376" name="pl376"/>
            <p:cNvSpPr/>
            <p:nvPr/>
          </p:nvSpPr>
          <p:spPr>
            <a:xfrm>
              <a:off x="3596736" y="2252780"/>
              <a:ext cx="1211243" cy="209951"/>
            </a:xfrm>
            <a:custGeom>
              <a:avLst/>
              <a:gdLst/>
              <a:ahLst/>
              <a:cxnLst/>
              <a:rect l="0" t="0" r="0" b="0"/>
              <a:pathLst>
                <a:path w="1211243" h="209951">
                  <a:moveTo>
                    <a:pt x="0" y="172460"/>
                  </a:moveTo>
                  <a:lnTo>
                    <a:pt x="173034" y="209951"/>
                  </a:lnTo>
                  <a:lnTo>
                    <a:pt x="346069" y="164962"/>
                  </a:lnTo>
                  <a:lnTo>
                    <a:pt x="519104" y="112474"/>
                  </a:lnTo>
                  <a:lnTo>
                    <a:pt x="692138" y="127470"/>
                  </a:lnTo>
                  <a:lnTo>
                    <a:pt x="865173" y="142467"/>
                  </a:lnTo>
                  <a:lnTo>
                    <a:pt x="1038208" y="0"/>
                  </a:lnTo>
                  <a:lnTo>
                    <a:pt x="1211243" y="44989"/>
                  </a:lnTo>
                </a:path>
              </a:pathLst>
            </a:custGeom>
            <a:ln w="35231" cap="flat">
              <a:solidFill>
                <a:srgbClr val="BEBEBE">
                  <a:alpha val="69803"/>
                </a:srgbClr>
              </a:solidFill>
              <a:prstDash val="solid"/>
              <a:round/>
            </a:ln>
          </p:spPr>
          <p:txBody>
            <a:bodyPr/>
            <a:lstStyle/>
            <a:p>
              <a:endParaRPr/>
            </a:p>
          </p:txBody>
        </p:sp>
        <p:sp>
          <p:nvSpPr>
            <p:cNvPr id="377" name="pl377"/>
            <p:cNvSpPr/>
            <p:nvPr/>
          </p:nvSpPr>
          <p:spPr>
            <a:xfrm>
              <a:off x="3596736" y="2440237"/>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378" name="pl378"/>
            <p:cNvSpPr/>
            <p:nvPr/>
          </p:nvSpPr>
          <p:spPr>
            <a:xfrm>
              <a:off x="3596736" y="2252780"/>
              <a:ext cx="1211243" cy="209951"/>
            </a:xfrm>
            <a:custGeom>
              <a:avLst/>
              <a:gdLst/>
              <a:ahLst/>
              <a:cxnLst/>
              <a:rect l="0" t="0" r="0" b="0"/>
              <a:pathLst>
                <a:path w="1211243" h="209951">
                  <a:moveTo>
                    <a:pt x="0" y="172460"/>
                  </a:moveTo>
                  <a:lnTo>
                    <a:pt x="173034" y="209951"/>
                  </a:lnTo>
                  <a:lnTo>
                    <a:pt x="346069" y="164962"/>
                  </a:lnTo>
                  <a:lnTo>
                    <a:pt x="519104" y="112474"/>
                  </a:lnTo>
                  <a:lnTo>
                    <a:pt x="692138" y="127470"/>
                  </a:lnTo>
                  <a:lnTo>
                    <a:pt x="865173" y="142467"/>
                  </a:lnTo>
                  <a:lnTo>
                    <a:pt x="1038208" y="0"/>
                  </a:lnTo>
                  <a:lnTo>
                    <a:pt x="1211243" y="44989"/>
                  </a:lnTo>
                </a:path>
              </a:pathLst>
            </a:custGeom>
            <a:ln w="40651" cap="flat">
              <a:solidFill>
                <a:srgbClr val="000000">
                  <a:alpha val="100000"/>
                </a:srgbClr>
              </a:solidFill>
              <a:prstDash val="solid"/>
              <a:round/>
            </a:ln>
          </p:spPr>
          <p:txBody>
            <a:bodyPr/>
            <a:lstStyle/>
            <a:p>
              <a:endParaRPr/>
            </a:p>
          </p:txBody>
        </p:sp>
        <p:sp>
          <p:nvSpPr>
            <p:cNvPr id="379" name="pl379"/>
            <p:cNvSpPr/>
            <p:nvPr/>
          </p:nvSpPr>
          <p:spPr>
            <a:xfrm>
              <a:off x="3596736" y="2252780"/>
              <a:ext cx="1211243" cy="209951"/>
            </a:xfrm>
            <a:custGeom>
              <a:avLst/>
              <a:gdLst/>
              <a:ahLst/>
              <a:cxnLst/>
              <a:rect l="0" t="0" r="0" b="0"/>
              <a:pathLst>
                <a:path w="1211243" h="209951">
                  <a:moveTo>
                    <a:pt x="0" y="172460"/>
                  </a:moveTo>
                  <a:lnTo>
                    <a:pt x="173034" y="209951"/>
                  </a:lnTo>
                  <a:lnTo>
                    <a:pt x="346069" y="164962"/>
                  </a:lnTo>
                  <a:lnTo>
                    <a:pt x="519104" y="112474"/>
                  </a:lnTo>
                  <a:lnTo>
                    <a:pt x="692138" y="127470"/>
                  </a:lnTo>
                  <a:lnTo>
                    <a:pt x="865173" y="142467"/>
                  </a:lnTo>
                  <a:lnTo>
                    <a:pt x="1038208" y="0"/>
                  </a:lnTo>
                  <a:lnTo>
                    <a:pt x="1211243" y="44989"/>
                  </a:lnTo>
                </a:path>
              </a:pathLst>
            </a:custGeom>
            <a:ln w="35231" cap="flat">
              <a:solidFill>
                <a:srgbClr val="F26A21">
                  <a:alpha val="100000"/>
                </a:srgbClr>
              </a:solidFill>
              <a:prstDash val="solid"/>
              <a:round/>
            </a:ln>
          </p:spPr>
          <p:txBody>
            <a:bodyPr/>
            <a:lstStyle/>
            <a:p>
              <a:endParaRPr/>
            </a:p>
          </p:txBody>
        </p:sp>
        <p:sp>
          <p:nvSpPr>
            <p:cNvPr id="380" name="pl380"/>
            <p:cNvSpPr/>
            <p:nvPr/>
          </p:nvSpPr>
          <p:spPr>
            <a:xfrm>
              <a:off x="3536174" y="2462732"/>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381" name="tx381"/>
            <p:cNvSpPr/>
            <p:nvPr/>
          </p:nvSpPr>
          <p:spPr>
            <a:xfrm>
              <a:off x="3566591" y="226201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82" name="tx382"/>
            <p:cNvSpPr/>
            <p:nvPr/>
          </p:nvSpPr>
          <p:spPr>
            <a:xfrm>
              <a:off x="3739626" y="229813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83" name="tx383"/>
            <p:cNvSpPr/>
            <p:nvPr/>
          </p:nvSpPr>
          <p:spPr>
            <a:xfrm>
              <a:off x="3912661" y="22531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84" name="tx384"/>
            <p:cNvSpPr/>
            <p:nvPr/>
          </p:nvSpPr>
          <p:spPr>
            <a:xfrm>
              <a:off x="4055551" y="22006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85" name="tx385"/>
            <p:cNvSpPr/>
            <p:nvPr/>
          </p:nvSpPr>
          <p:spPr>
            <a:xfrm>
              <a:off x="4228585" y="22169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386" name="tx386"/>
            <p:cNvSpPr/>
            <p:nvPr/>
          </p:nvSpPr>
          <p:spPr>
            <a:xfrm>
              <a:off x="4431765" y="223064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87" name="tx387"/>
            <p:cNvSpPr/>
            <p:nvPr/>
          </p:nvSpPr>
          <p:spPr>
            <a:xfrm>
              <a:off x="4574655" y="20881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388" name="tx388"/>
            <p:cNvSpPr/>
            <p:nvPr/>
          </p:nvSpPr>
          <p:spPr>
            <a:xfrm>
              <a:off x="4747689" y="21344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389" name="rc389"/>
            <p:cNvSpPr/>
            <p:nvPr/>
          </p:nvSpPr>
          <p:spPr>
            <a:xfrm>
              <a:off x="3536174" y="2961634"/>
              <a:ext cx="1332367" cy="758825"/>
            </a:xfrm>
            <a:prstGeom prst="rect">
              <a:avLst/>
            </a:prstGeom>
            <a:solidFill>
              <a:srgbClr val="EBEBEB">
                <a:alpha val="100000"/>
              </a:srgbClr>
            </a:solidFill>
          </p:spPr>
          <p:txBody>
            <a:bodyPr/>
            <a:lstStyle/>
            <a:p>
              <a:endParaRPr/>
            </a:p>
          </p:txBody>
        </p:sp>
        <p:sp>
          <p:nvSpPr>
            <p:cNvPr id="390" name="pl390"/>
            <p:cNvSpPr/>
            <p:nvPr/>
          </p:nvSpPr>
          <p:spPr>
            <a:xfrm>
              <a:off x="3536174" y="3599737"/>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391" name="pl391"/>
            <p:cNvSpPr/>
            <p:nvPr/>
          </p:nvSpPr>
          <p:spPr>
            <a:xfrm>
              <a:off x="3536174" y="3412280"/>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392" name="pl392"/>
            <p:cNvSpPr/>
            <p:nvPr/>
          </p:nvSpPr>
          <p:spPr>
            <a:xfrm>
              <a:off x="3536174" y="322482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393" name="pl393"/>
            <p:cNvSpPr/>
            <p:nvPr/>
          </p:nvSpPr>
          <p:spPr>
            <a:xfrm>
              <a:off x="3536174" y="3037366"/>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394" name="pl394"/>
            <p:cNvSpPr/>
            <p:nvPr/>
          </p:nvSpPr>
          <p:spPr>
            <a:xfrm>
              <a:off x="3536174" y="369346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395" name="pl395"/>
            <p:cNvSpPr/>
            <p:nvPr/>
          </p:nvSpPr>
          <p:spPr>
            <a:xfrm>
              <a:off x="3536174" y="350600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396" name="pl396"/>
            <p:cNvSpPr/>
            <p:nvPr/>
          </p:nvSpPr>
          <p:spPr>
            <a:xfrm>
              <a:off x="3536174" y="331855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397" name="pl397"/>
            <p:cNvSpPr/>
            <p:nvPr/>
          </p:nvSpPr>
          <p:spPr>
            <a:xfrm>
              <a:off x="3536174" y="313109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398" name="pl398"/>
            <p:cNvSpPr/>
            <p:nvPr/>
          </p:nvSpPr>
          <p:spPr>
            <a:xfrm>
              <a:off x="359673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399" name="pl399"/>
            <p:cNvSpPr/>
            <p:nvPr/>
          </p:nvSpPr>
          <p:spPr>
            <a:xfrm>
              <a:off x="376977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0" name="pl400"/>
            <p:cNvSpPr/>
            <p:nvPr/>
          </p:nvSpPr>
          <p:spPr>
            <a:xfrm>
              <a:off x="394280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1" name="pl401"/>
            <p:cNvSpPr/>
            <p:nvPr/>
          </p:nvSpPr>
          <p:spPr>
            <a:xfrm>
              <a:off x="411584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2" name="pl402"/>
            <p:cNvSpPr/>
            <p:nvPr/>
          </p:nvSpPr>
          <p:spPr>
            <a:xfrm>
              <a:off x="428887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3" name="pl403"/>
            <p:cNvSpPr/>
            <p:nvPr/>
          </p:nvSpPr>
          <p:spPr>
            <a:xfrm>
              <a:off x="446191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4" name="pl404"/>
            <p:cNvSpPr/>
            <p:nvPr/>
          </p:nvSpPr>
          <p:spPr>
            <a:xfrm>
              <a:off x="463494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5" name="pl405"/>
            <p:cNvSpPr/>
            <p:nvPr/>
          </p:nvSpPr>
          <p:spPr>
            <a:xfrm>
              <a:off x="480797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06" name="pl406"/>
            <p:cNvSpPr/>
            <p:nvPr/>
          </p:nvSpPr>
          <p:spPr>
            <a:xfrm>
              <a:off x="3596736" y="3483514"/>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407" name="pl407"/>
            <p:cNvSpPr/>
            <p:nvPr/>
          </p:nvSpPr>
          <p:spPr>
            <a:xfrm>
              <a:off x="3596736" y="3318552"/>
              <a:ext cx="1211243" cy="187456"/>
            </a:xfrm>
            <a:custGeom>
              <a:avLst/>
              <a:gdLst/>
              <a:ahLst/>
              <a:cxnLst/>
              <a:rect l="0" t="0" r="0" b="0"/>
              <a:pathLst>
                <a:path w="1211243" h="187456">
                  <a:moveTo>
                    <a:pt x="0" y="187456"/>
                  </a:moveTo>
                  <a:lnTo>
                    <a:pt x="173034" y="157463"/>
                  </a:lnTo>
                  <a:lnTo>
                    <a:pt x="346069" y="179958"/>
                  </a:lnTo>
                  <a:lnTo>
                    <a:pt x="519104" y="179958"/>
                  </a:lnTo>
                  <a:lnTo>
                    <a:pt x="692138" y="179958"/>
                  </a:lnTo>
                  <a:lnTo>
                    <a:pt x="865173" y="164962"/>
                  </a:lnTo>
                  <a:lnTo>
                    <a:pt x="1038208" y="157463"/>
                  </a:lnTo>
                  <a:lnTo>
                    <a:pt x="1211243" y="0"/>
                  </a:lnTo>
                </a:path>
              </a:pathLst>
            </a:custGeom>
            <a:ln w="40651" cap="flat">
              <a:solidFill>
                <a:srgbClr val="BEBEBE">
                  <a:alpha val="69803"/>
                </a:srgbClr>
              </a:solidFill>
              <a:prstDash val="solid"/>
              <a:round/>
            </a:ln>
          </p:spPr>
          <p:txBody>
            <a:bodyPr/>
            <a:lstStyle/>
            <a:p>
              <a:endParaRPr/>
            </a:p>
          </p:txBody>
        </p:sp>
        <p:sp>
          <p:nvSpPr>
            <p:cNvPr id="408" name="pl408"/>
            <p:cNvSpPr/>
            <p:nvPr/>
          </p:nvSpPr>
          <p:spPr>
            <a:xfrm>
              <a:off x="3596736" y="3318552"/>
              <a:ext cx="1211243" cy="187456"/>
            </a:xfrm>
            <a:custGeom>
              <a:avLst/>
              <a:gdLst/>
              <a:ahLst/>
              <a:cxnLst/>
              <a:rect l="0" t="0" r="0" b="0"/>
              <a:pathLst>
                <a:path w="1211243" h="187456">
                  <a:moveTo>
                    <a:pt x="0" y="187456"/>
                  </a:moveTo>
                  <a:lnTo>
                    <a:pt x="173034" y="157463"/>
                  </a:lnTo>
                  <a:lnTo>
                    <a:pt x="346069" y="179958"/>
                  </a:lnTo>
                  <a:lnTo>
                    <a:pt x="519104" y="179958"/>
                  </a:lnTo>
                  <a:lnTo>
                    <a:pt x="692138" y="179958"/>
                  </a:lnTo>
                  <a:lnTo>
                    <a:pt x="865173" y="164962"/>
                  </a:lnTo>
                  <a:lnTo>
                    <a:pt x="1038208" y="157463"/>
                  </a:lnTo>
                  <a:lnTo>
                    <a:pt x="1211243" y="0"/>
                  </a:lnTo>
                </a:path>
              </a:pathLst>
            </a:custGeom>
            <a:ln w="35231" cap="flat">
              <a:solidFill>
                <a:srgbClr val="BEBEBE">
                  <a:alpha val="69803"/>
                </a:srgbClr>
              </a:solidFill>
              <a:prstDash val="solid"/>
              <a:round/>
            </a:ln>
          </p:spPr>
          <p:txBody>
            <a:bodyPr/>
            <a:lstStyle/>
            <a:p>
              <a:endParaRPr/>
            </a:p>
          </p:txBody>
        </p:sp>
        <p:sp>
          <p:nvSpPr>
            <p:cNvPr id="409" name="pl409"/>
            <p:cNvSpPr/>
            <p:nvPr/>
          </p:nvSpPr>
          <p:spPr>
            <a:xfrm>
              <a:off x="3596736" y="3483514"/>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410" name="pl410"/>
            <p:cNvSpPr/>
            <p:nvPr/>
          </p:nvSpPr>
          <p:spPr>
            <a:xfrm>
              <a:off x="3596736" y="3318552"/>
              <a:ext cx="1211243" cy="187456"/>
            </a:xfrm>
            <a:custGeom>
              <a:avLst/>
              <a:gdLst/>
              <a:ahLst/>
              <a:cxnLst/>
              <a:rect l="0" t="0" r="0" b="0"/>
              <a:pathLst>
                <a:path w="1211243" h="187456">
                  <a:moveTo>
                    <a:pt x="0" y="187456"/>
                  </a:moveTo>
                  <a:lnTo>
                    <a:pt x="173034" y="157463"/>
                  </a:lnTo>
                  <a:lnTo>
                    <a:pt x="346069" y="179958"/>
                  </a:lnTo>
                  <a:lnTo>
                    <a:pt x="519104" y="179958"/>
                  </a:lnTo>
                  <a:lnTo>
                    <a:pt x="692138" y="179958"/>
                  </a:lnTo>
                  <a:lnTo>
                    <a:pt x="865173" y="164962"/>
                  </a:lnTo>
                  <a:lnTo>
                    <a:pt x="1038208" y="157463"/>
                  </a:lnTo>
                  <a:lnTo>
                    <a:pt x="1211243" y="0"/>
                  </a:lnTo>
                </a:path>
              </a:pathLst>
            </a:custGeom>
            <a:ln w="40651" cap="flat">
              <a:solidFill>
                <a:srgbClr val="000000">
                  <a:alpha val="100000"/>
                </a:srgbClr>
              </a:solidFill>
              <a:prstDash val="solid"/>
              <a:round/>
            </a:ln>
          </p:spPr>
          <p:txBody>
            <a:bodyPr/>
            <a:lstStyle/>
            <a:p>
              <a:endParaRPr/>
            </a:p>
          </p:txBody>
        </p:sp>
        <p:sp>
          <p:nvSpPr>
            <p:cNvPr id="411" name="pl411"/>
            <p:cNvSpPr/>
            <p:nvPr/>
          </p:nvSpPr>
          <p:spPr>
            <a:xfrm>
              <a:off x="3596736" y="3318552"/>
              <a:ext cx="1211243" cy="187456"/>
            </a:xfrm>
            <a:custGeom>
              <a:avLst/>
              <a:gdLst/>
              <a:ahLst/>
              <a:cxnLst/>
              <a:rect l="0" t="0" r="0" b="0"/>
              <a:pathLst>
                <a:path w="1211243" h="187456">
                  <a:moveTo>
                    <a:pt x="0" y="187456"/>
                  </a:moveTo>
                  <a:lnTo>
                    <a:pt x="173034" y="157463"/>
                  </a:lnTo>
                  <a:lnTo>
                    <a:pt x="346069" y="179958"/>
                  </a:lnTo>
                  <a:lnTo>
                    <a:pt x="519104" y="179958"/>
                  </a:lnTo>
                  <a:lnTo>
                    <a:pt x="692138" y="179958"/>
                  </a:lnTo>
                  <a:lnTo>
                    <a:pt x="865173" y="164962"/>
                  </a:lnTo>
                  <a:lnTo>
                    <a:pt x="1038208" y="157463"/>
                  </a:lnTo>
                  <a:lnTo>
                    <a:pt x="1211243" y="0"/>
                  </a:lnTo>
                </a:path>
              </a:pathLst>
            </a:custGeom>
            <a:ln w="35231" cap="flat">
              <a:solidFill>
                <a:srgbClr val="F26A21">
                  <a:alpha val="100000"/>
                </a:srgbClr>
              </a:solidFill>
              <a:prstDash val="solid"/>
              <a:round/>
            </a:ln>
          </p:spPr>
          <p:txBody>
            <a:bodyPr/>
            <a:lstStyle/>
            <a:p>
              <a:endParaRPr/>
            </a:p>
          </p:txBody>
        </p:sp>
        <p:sp>
          <p:nvSpPr>
            <p:cNvPr id="412" name="pl412"/>
            <p:cNvSpPr/>
            <p:nvPr/>
          </p:nvSpPr>
          <p:spPr>
            <a:xfrm>
              <a:off x="3536174" y="3506008"/>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413" name="tx413"/>
            <p:cNvSpPr/>
            <p:nvPr/>
          </p:nvSpPr>
          <p:spPr>
            <a:xfrm>
              <a:off x="3566591" y="33414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414" name="tx414"/>
            <p:cNvSpPr/>
            <p:nvPr/>
          </p:nvSpPr>
          <p:spPr>
            <a:xfrm>
              <a:off x="3739626" y="331305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15" name="tx415"/>
            <p:cNvSpPr/>
            <p:nvPr/>
          </p:nvSpPr>
          <p:spPr>
            <a:xfrm>
              <a:off x="3912661" y="33352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16" name="tx416"/>
            <p:cNvSpPr/>
            <p:nvPr/>
          </p:nvSpPr>
          <p:spPr>
            <a:xfrm>
              <a:off x="4085695" y="33352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17" name="tx417"/>
            <p:cNvSpPr/>
            <p:nvPr/>
          </p:nvSpPr>
          <p:spPr>
            <a:xfrm>
              <a:off x="4258730" y="33352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18" name="tx418"/>
            <p:cNvSpPr/>
            <p:nvPr/>
          </p:nvSpPr>
          <p:spPr>
            <a:xfrm>
              <a:off x="4431765" y="331886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19" name="tx419"/>
            <p:cNvSpPr/>
            <p:nvPr/>
          </p:nvSpPr>
          <p:spPr>
            <a:xfrm>
              <a:off x="4604800" y="331305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20" name="tx420"/>
            <p:cNvSpPr/>
            <p:nvPr/>
          </p:nvSpPr>
          <p:spPr>
            <a:xfrm>
              <a:off x="4747689" y="31539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421" name="rc421"/>
            <p:cNvSpPr/>
            <p:nvPr/>
          </p:nvSpPr>
          <p:spPr>
            <a:xfrm>
              <a:off x="3536174" y="4004911"/>
              <a:ext cx="1332367" cy="758825"/>
            </a:xfrm>
            <a:prstGeom prst="rect">
              <a:avLst/>
            </a:prstGeom>
            <a:solidFill>
              <a:srgbClr val="EBEBEB">
                <a:alpha val="100000"/>
              </a:srgbClr>
            </a:solidFill>
          </p:spPr>
          <p:txBody>
            <a:bodyPr/>
            <a:lstStyle/>
            <a:p>
              <a:endParaRPr/>
            </a:p>
          </p:txBody>
        </p:sp>
        <p:sp>
          <p:nvSpPr>
            <p:cNvPr id="422" name="pl422"/>
            <p:cNvSpPr/>
            <p:nvPr/>
          </p:nvSpPr>
          <p:spPr>
            <a:xfrm>
              <a:off x="3536174" y="4643014"/>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423" name="pl423"/>
            <p:cNvSpPr/>
            <p:nvPr/>
          </p:nvSpPr>
          <p:spPr>
            <a:xfrm>
              <a:off x="3536174" y="4455557"/>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424" name="pl424"/>
            <p:cNvSpPr/>
            <p:nvPr/>
          </p:nvSpPr>
          <p:spPr>
            <a:xfrm>
              <a:off x="3536174" y="4268100"/>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425" name="pl425"/>
            <p:cNvSpPr/>
            <p:nvPr/>
          </p:nvSpPr>
          <p:spPr>
            <a:xfrm>
              <a:off x="3536174" y="408064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426" name="pl426"/>
            <p:cNvSpPr/>
            <p:nvPr/>
          </p:nvSpPr>
          <p:spPr>
            <a:xfrm>
              <a:off x="3536174" y="473674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427" name="pl427"/>
            <p:cNvSpPr/>
            <p:nvPr/>
          </p:nvSpPr>
          <p:spPr>
            <a:xfrm>
              <a:off x="3536174" y="454928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428" name="pl428"/>
            <p:cNvSpPr/>
            <p:nvPr/>
          </p:nvSpPr>
          <p:spPr>
            <a:xfrm>
              <a:off x="3536174" y="4361829"/>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429" name="pl429"/>
            <p:cNvSpPr/>
            <p:nvPr/>
          </p:nvSpPr>
          <p:spPr>
            <a:xfrm>
              <a:off x="3536174" y="417437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430" name="pl430"/>
            <p:cNvSpPr/>
            <p:nvPr/>
          </p:nvSpPr>
          <p:spPr>
            <a:xfrm>
              <a:off x="359673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1" name="pl431"/>
            <p:cNvSpPr/>
            <p:nvPr/>
          </p:nvSpPr>
          <p:spPr>
            <a:xfrm>
              <a:off x="376977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2" name="pl432"/>
            <p:cNvSpPr/>
            <p:nvPr/>
          </p:nvSpPr>
          <p:spPr>
            <a:xfrm>
              <a:off x="394280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3" name="pl433"/>
            <p:cNvSpPr/>
            <p:nvPr/>
          </p:nvSpPr>
          <p:spPr>
            <a:xfrm>
              <a:off x="411584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4" name="pl434"/>
            <p:cNvSpPr/>
            <p:nvPr/>
          </p:nvSpPr>
          <p:spPr>
            <a:xfrm>
              <a:off x="428887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5" name="pl435"/>
            <p:cNvSpPr/>
            <p:nvPr/>
          </p:nvSpPr>
          <p:spPr>
            <a:xfrm>
              <a:off x="446191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6" name="pl436"/>
            <p:cNvSpPr/>
            <p:nvPr/>
          </p:nvSpPr>
          <p:spPr>
            <a:xfrm>
              <a:off x="463494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7" name="pl437"/>
            <p:cNvSpPr/>
            <p:nvPr/>
          </p:nvSpPr>
          <p:spPr>
            <a:xfrm>
              <a:off x="480797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38" name="pl438"/>
            <p:cNvSpPr/>
            <p:nvPr/>
          </p:nvSpPr>
          <p:spPr>
            <a:xfrm>
              <a:off x="3596736" y="4526791"/>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439" name="pl439"/>
            <p:cNvSpPr/>
            <p:nvPr/>
          </p:nvSpPr>
          <p:spPr>
            <a:xfrm>
              <a:off x="3596736" y="4331835"/>
              <a:ext cx="1211243" cy="277436"/>
            </a:xfrm>
            <a:custGeom>
              <a:avLst/>
              <a:gdLst/>
              <a:ahLst/>
              <a:cxnLst/>
              <a:rect l="0" t="0" r="0" b="0"/>
              <a:pathLst>
                <a:path w="1211243" h="277436">
                  <a:moveTo>
                    <a:pt x="0" y="277436"/>
                  </a:moveTo>
                  <a:lnTo>
                    <a:pt x="173034" y="82481"/>
                  </a:lnTo>
                  <a:lnTo>
                    <a:pt x="346069" y="89979"/>
                  </a:lnTo>
                  <a:lnTo>
                    <a:pt x="519104" y="0"/>
                  </a:lnTo>
                  <a:lnTo>
                    <a:pt x="692138" y="149965"/>
                  </a:lnTo>
                  <a:lnTo>
                    <a:pt x="865173" y="22494"/>
                  </a:lnTo>
                  <a:lnTo>
                    <a:pt x="1038208" y="112474"/>
                  </a:lnTo>
                  <a:lnTo>
                    <a:pt x="1211243" y="112474"/>
                  </a:lnTo>
                </a:path>
              </a:pathLst>
            </a:custGeom>
            <a:ln w="40651" cap="flat">
              <a:solidFill>
                <a:srgbClr val="BEBEBE">
                  <a:alpha val="69803"/>
                </a:srgbClr>
              </a:solidFill>
              <a:prstDash val="solid"/>
              <a:round/>
            </a:ln>
          </p:spPr>
          <p:txBody>
            <a:bodyPr/>
            <a:lstStyle/>
            <a:p>
              <a:endParaRPr/>
            </a:p>
          </p:txBody>
        </p:sp>
        <p:sp>
          <p:nvSpPr>
            <p:cNvPr id="440" name="pl440"/>
            <p:cNvSpPr/>
            <p:nvPr/>
          </p:nvSpPr>
          <p:spPr>
            <a:xfrm>
              <a:off x="3596736" y="4331835"/>
              <a:ext cx="1211243" cy="277436"/>
            </a:xfrm>
            <a:custGeom>
              <a:avLst/>
              <a:gdLst/>
              <a:ahLst/>
              <a:cxnLst/>
              <a:rect l="0" t="0" r="0" b="0"/>
              <a:pathLst>
                <a:path w="1211243" h="277436">
                  <a:moveTo>
                    <a:pt x="0" y="277436"/>
                  </a:moveTo>
                  <a:lnTo>
                    <a:pt x="173034" y="82481"/>
                  </a:lnTo>
                  <a:lnTo>
                    <a:pt x="346069" y="89979"/>
                  </a:lnTo>
                  <a:lnTo>
                    <a:pt x="519104" y="0"/>
                  </a:lnTo>
                  <a:lnTo>
                    <a:pt x="692138" y="149965"/>
                  </a:lnTo>
                  <a:lnTo>
                    <a:pt x="865173" y="22494"/>
                  </a:lnTo>
                  <a:lnTo>
                    <a:pt x="1038208" y="112474"/>
                  </a:lnTo>
                  <a:lnTo>
                    <a:pt x="1211243" y="112474"/>
                  </a:lnTo>
                </a:path>
              </a:pathLst>
            </a:custGeom>
            <a:ln w="35231" cap="flat">
              <a:solidFill>
                <a:srgbClr val="BEBEBE">
                  <a:alpha val="69803"/>
                </a:srgbClr>
              </a:solidFill>
              <a:prstDash val="solid"/>
              <a:round/>
            </a:ln>
          </p:spPr>
          <p:txBody>
            <a:bodyPr/>
            <a:lstStyle/>
            <a:p>
              <a:endParaRPr/>
            </a:p>
          </p:txBody>
        </p:sp>
        <p:sp>
          <p:nvSpPr>
            <p:cNvPr id="441" name="pl441"/>
            <p:cNvSpPr/>
            <p:nvPr/>
          </p:nvSpPr>
          <p:spPr>
            <a:xfrm>
              <a:off x="3596736" y="4526791"/>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442" name="pl442"/>
            <p:cNvSpPr/>
            <p:nvPr/>
          </p:nvSpPr>
          <p:spPr>
            <a:xfrm>
              <a:off x="3596736" y="4331835"/>
              <a:ext cx="1211243" cy="277436"/>
            </a:xfrm>
            <a:custGeom>
              <a:avLst/>
              <a:gdLst/>
              <a:ahLst/>
              <a:cxnLst/>
              <a:rect l="0" t="0" r="0" b="0"/>
              <a:pathLst>
                <a:path w="1211243" h="277436">
                  <a:moveTo>
                    <a:pt x="0" y="277436"/>
                  </a:moveTo>
                  <a:lnTo>
                    <a:pt x="173034" y="82481"/>
                  </a:lnTo>
                  <a:lnTo>
                    <a:pt x="346069" y="89979"/>
                  </a:lnTo>
                  <a:lnTo>
                    <a:pt x="519104" y="0"/>
                  </a:lnTo>
                  <a:lnTo>
                    <a:pt x="692138" y="149965"/>
                  </a:lnTo>
                  <a:lnTo>
                    <a:pt x="865173" y="22494"/>
                  </a:lnTo>
                  <a:lnTo>
                    <a:pt x="1038208" y="112474"/>
                  </a:lnTo>
                  <a:lnTo>
                    <a:pt x="1211243" y="112474"/>
                  </a:lnTo>
                </a:path>
              </a:pathLst>
            </a:custGeom>
            <a:ln w="40651" cap="flat">
              <a:solidFill>
                <a:srgbClr val="000000">
                  <a:alpha val="100000"/>
                </a:srgbClr>
              </a:solidFill>
              <a:prstDash val="solid"/>
              <a:round/>
            </a:ln>
          </p:spPr>
          <p:txBody>
            <a:bodyPr/>
            <a:lstStyle/>
            <a:p>
              <a:endParaRPr/>
            </a:p>
          </p:txBody>
        </p:sp>
        <p:sp>
          <p:nvSpPr>
            <p:cNvPr id="443" name="pl443"/>
            <p:cNvSpPr/>
            <p:nvPr/>
          </p:nvSpPr>
          <p:spPr>
            <a:xfrm>
              <a:off x="3596736" y="4331835"/>
              <a:ext cx="1211243" cy="277436"/>
            </a:xfrm>
            <a:custGeom>
              <a:avLst/>
              <a:gdLst/>
              <a:ahLst/>
              <a:cxnLst/>
              <a:rect l="0" t="0" r="0" b="0"/>
              <a:pathLst>
                <a:path w="1211243" h="277436">
                  <a:moveTo>
                    <a:pt x="0" y="277436"/>
                  </a:moveTo>
                  <a:lnTo>
                    <a:pt x="173034" y="82481"/>
                  </a:lnTo>
                  <a:lnTo>
                    <a:pt x="346069" y="89979"/>
                  </a:lnTo>
                  <a:lnTo>
                    <a:pt x="519104" y="0"/>
                  </a:lnTo>
                  <a:lnTo>
                    <a:pt x="692138" y="149965"/>
                  </a:lnTo>
                  <a:lnTo>
                    <a:pt x="865173" y="22494"/>
                  </a:lnTo>
                  <a:lnTo>
                    <a:pt x="1038208" y="112474"/>
                  </a:lnTo>
                  <a:lnTo>
                    <a:pt x="1211243" y="112474"/>
                  </a:lnTo>
                </a:path>
              </a:pathLst>
            </a:custGeom>
            <a:ln w="35231" cap="flat">
              <a:solidFill>
                <a:srgbClr val="F26A21">
                  <a:alpha val="100000"/>
                </a:srgbClr>
              </a:solidFill>
              <a:prstDash val="solid"/>
              <a:round/>
            </a:ln>
          </p:spPr>
          <p:txBody>
            <a:bodyPr/>
            <a:lstStyle/>
            <a:p>
              <a:endParaRPr/>
            </a:p>
          </p:txBody>
        </p:sp>
        <p:sp>
          <p:nvSpPr>
            <p:cNvPr id="444" name="pl444"/>
            <p:cNvSpPr/>
            <p:nvPr/>
          </p:nvSpPr>
          <p:spPr>
            <a:xfrm>
              <a:off x="3536174" y="4549285"/>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445" name="tx445"/>
            <p:cNvSpPr/>
            <p:nvPr/>
          </p:nvSpPr>
          <p:spPr>
            <a:xfrm>
              <a:off x="3548541" y="444467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446" name="tx446"/>
            <p:cNvSpPr/>
            <p:nvPr/>
          </p:nvSpPr>
          <p:spPr>
            <a:xfrm>
              <a:off x="3709481" y="42497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447" name="tx447"/>
            <p:cNvSpPr/>
            <p:nvPr/>
          </p:nvSpPr>
          <p:spPr>
            <a:xfrm>
              <a:off x="3882516" y="42585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448" name="tx448"/>
            <p:cNvSpPr/>
            <p:nvPr/>
          </p:nvSpPr>
          <p:spPr>
            <a:xfrm>
              <a:off x="4055551" y="4167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449" name="tx449"/>
            <p:cNvSpPr/>
            <p:nvPr/>
          </p:nvSpPr>
          <p:spPr>
            <a:xfrm>
              <a:off x="4258730" y="431720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50" name="tx450"/>
            <p:cNvSpPr/>
            <p:nvPr/>
          </p:nvSpPr>
          <p:spPr>
            <a:xfrm>
              <a:off x="4401620" y="41897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451" name="tx451"/>
            <p:cNvSpPr/>
            <p:nvPr/>
          </p:nvSpPr>
          <p:spPr>
            <a:xfrm>
              <a:off x="4574655" y="42810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452" name="tx452"/>
            <p:cNvSpPr/>
            <p:nvPr/>
          </p:nvSpPr>
          <p:spPr>
            <a:xfrm>
              <a:off x="4747689" y="428103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453" name="rc453"/>
            <p:cNvSpPr/>
            <p:nvPr/>
          </p:nvSpPr>
          <p:spPr>
            <a:xfrm>
              <a:off x="3536174" y="5048188"/>
              <a:ext cx="1332367" cy="758825"/>
            </a:xfrm>
            <a:prstGeom prst="rect">
              <a:avLst/>
            </a:prstGeom>
            <a:solidFill>
              <a:srgbClr val="EBEBEB">
                <a:alpha val="100000"/>
              </a:srgbClr>
            </a:solidFill>
          </p:spPr>
          <p:txBody>
            <a:bodyPr/>
            <a:lstStyle/>
            <a:p>
              <a:endParaRPr/>
            </a:p>
          </p:txBody>
        </p:sp>
        <p:sp>
          <p:nvSpPr>
            <p:cNvPr id="454" name="pl454"/>
            <p:cNvSpPr/>
            <p:nvPr/>
          </p:nvSpPr>
          <p:spPr>
            <a:xfrm>
              <a:off x="3536174" y="5686291"/>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455" name="pl455"/>
            <p:cNvSpPr/>
            <p:nvPr/>
          </p:nvSpPr>
          <p:spPr>
            <a:xfrm>
              <a:off x="3536174" y="5498834"/>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456" name="pl456"/>
            <p:cNvSpPr/>
            <p:nvPr/>
          </p:nvSpPr>
          <p:spPr>
            <a:xfrm>
              <a:off x="3536174" y="5311377"/>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457" name="pl457"/>
            <p:cNvSpPr/>
            <p:nvPr/>
          </p:nvSpPr>
          <p:spPr>
            <a:xfrm>
              <a:off x="3536174" y="5123920"/>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458" name="pl458"/>
            <p:cNvSpPr/>
            <p:nvPr/>
          </p:nvSpPr>
          <p:spPr>
            <a:xfrm>
              <a:off x="3536174" y="5780019"/>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459" name="pl459"/>
            <p:cNvSpPr/>
            <p:nvPr/>
          </p:nvSpPr>
          <p:spPr>
            <a:xfrm>
              <a:off x="3536174" y="559256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460" name="pl460"/>
            <p:cNvSpPr/>
            <p:nvPr/>
          </p:nvSpPr>
          <p:spPr>
            <a:xfrm>
              <a:off x="3536174" y="540510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461" name="pl461"/>
            <p:cNvSpPr/>
            <p:nvPr/>
          </p:nvSpPr>
          <p:spPr>
            <a:xfrm>
              <a:off x="3536174" y="5217649"/>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462" name="pl462"/>
            <p:cNvSpPr/>
            <p:nvPr/>
          </p:nvSpPr>
          <p:spPr>
            <a:xfrm>
              <a:off x="359673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3" name="pl463"/>
            <p:cNvSpPr/>
            <p:nvPr/>
          </p:nvSpPr>
          <p:spPr>
            <a:xfrm>
              <a:off x="3769771"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4" name="pl464"/>
            <p:cNvSpPr/>
            <p:nvPr/>
          </p:nvSpPr>
          <p:spPr>
            <a:xfrm>
              <a:off x="3942806"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5" name="pl465"/>
            <p:cNvSpPr/>
            <p:nvPr/>
          </p:nvSpPr>
          <p:spPr>
            <a:xfrm>
              <a:off x="411584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6" name="pl466"/>
            <p:cNvSpPr/>
            <p:nvPr/>
          </p:nvSpPr>
          <p:spPr>
            <a:xfrm>
              <a:off x="4288875"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7" name="pl467"/>
            <p:cNvSpPr/>
            <p:nvPr/>
          </p:nvSpPr>
          <p:spPr>
            <a:xfrm>
              <a:off x="4461910"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8" name="pl468"/>
            <p:cNvSpPr/>
            <p:nvPr/>
          </p:nvSpPr>
          <p:spPr>
            <a:xfrm>
              <a:off x="4634944"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69" name="pl469"/>
            <p:cNvSpPr/>
            <p:nvPr/>
          </p:nvSpPr>
          <p:spPr>
            <a:xfrm>
              <a:off x="4807979" y="5048188"/>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70" name="pl470"/>
            <p:cNvSpPr/>
            <p:nvPr/>
          </p:nvSpPr>
          <p:spPr>
            <a:xfrm>
              <a:off x="3596736" y="5570068"/>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471" name="pl471"/>
            <p:cNvSpPr/>
            <p:nvPr/>
          </p:nvSpPr>
          <p:spPr>
            <a:xfrm>
              <a:off x="3596736" y="5562569"/>
              <a:ext cx="1211243" cy="209951"/>
            </a:xfrm>
            <a:custGeom>
              <a:avLst/>
              <a:gdLst/>
              <a:ahLst/>
              <a:cxnLst/>
              <a:rect l="0" t="0" r="0" b="0"/>
              <a:pathLst>
                <a:path w="1211243" h="209951">
                  <a:moveTo>
                    <a:pt x="0" y="209951"/>
                  </a:moveTo>
                  <a:lnTo>
                    <a:pt x="173034" y="22494"/>
                  </a:lnTo>
                  <a:lnTo>
                    <a:pt x="346069" y="37491"/>
                  </a:lnTo>
                  <a:lnTo>
                    <a:pt x="519104" y="44989"/>
                  </a:lnTo>
                  <a:lnTo>
                    <a:pt x="692138" y="0"/>
                  </a:lnTo>
                  <a:lnTo>
                    <a:pt x="865173" y="52487"/>
                  </a:lnTo>
                  <a:lnTo>
                    <a:pt x="1038208" y="22494"/>
                  </a:lnTo>
                  <a:lnTo>
                    <a:pt x="1211243" y="22494"/>
                  </a:lnTo>
                </a:path>
              </a:pathLst>
            </a:custGeom>
            <a:ln w="40651" cap="flat">
              <a:solidFill>
                <a:srgbClr val="BEBEBE">
                  <a:alpha val="69803"/>
                </a:srgbClr>
              </a:solidFill>
              <a:prstDash val="solid"/>
              <a:round/>
            </a:ln>
          </p:spPr>
          <p:txBody>
            <a:bodyPr/>
            <a:lstStyle/>
            <a:p>
              <a:endParaRPr/>
            </a:p>
          </p:txBody>
        </p:sp>
        <p:sp>
          <p:nvSpPr>
            <p:cNvPr id="472" name="pl472"/>
            <p:cNvSpPr/>
            <p:nvPr/>
          </p:nvSpPr>
          <p:spPr>
            <a:xfrm>
              <a:off x="3596736" y="5562569"/>
              <a:ext cx="1211243" cy="209951"/>
            </a:xfrm>
            <a:custGeom>
              <a:avLst/>
              <a:gdLst/>
              <a:ahLst/>
              <a:cxnLst/>
              <a:rect l="0" t="0" r="0" b="0"/>
              <a:pathLst>
                <a:path w="1211243" h="209951">
                  <a:moveTo>
                    <a:pt x="0" y="209951"/>
                  </a:moveTo>
                  <a:lnTo>
                    <a:pt x="173034" y="22494"/>
                  </a:lnTo>
                  <a:lnTo>
                    <a:pt x="346069" y="37491"/>
                  </a:lnTo>
                  <a:lnTo>
                    <a:pt x="519104" y="44989"/>
                  </a:lnTo>
                  <a:lnTo>
                    <a:pt x="692138" y="0"/>
                  </a:lnTo>
                  <a:lnTo>
                    <a:pt x="865173" y="52487"/>
                  </a:lnTo>
                  <a:lnTo>
                    <a:pt x="1038208" y="22494"/>
                  </a:lnTo>
                  <a:lnTo>
                    <a:pt x="1211243" y="22494"/>
                  </a:lnTo>
                </a:path>
              </a:pathLst>
            </a:custGeom>
            <a:ln w="35231" cap="flat">
              <a:solidFill>
                <a:srgbClr val="BEBEBE">
                  <a:alpha val="69803"/>
                </a:srgbClr>
              </a:solidFill>
              <a:prstDash val="solid"/>
              <a:round/>
            </a:ln>
          </p:spPr>
          <p:txBody>
            <a:bodyPr/>
            <a:lstStyle/>
            <a:p>
              <a:endParaRPr/>
            </a:p>
          </p:txBody>
        </p:sp>
        <p:sp>
          <p:nvSpPr>
            <p:cNvPr id="473" name="pl473"/>
            <p:cNvSpPr/>
            <p:nvPr/>
          </p:nvSpPr>
          <p:spPr>
            <a:xfrm>
              <a:off x="3596736" y="5570068"/>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474" name="pl474"/>
            <p:cNvSpPr/>
            <p:nvPr/>
          </p:nvSpPr>
          <p:spPr>
            <a:xfrm>
              <a:off x="3596736" y="5562569"/>
              <a:ext cx="1211243" cy="209951"/>
            </a:xfrm>
            <a:custGeom>
              <a:avLst/>
              <a:gdLst/>
              <a:ahLst/>
              <a:cxnLst/>
              <a:rect l="0" t="0" r="0" b="0"/>
              <a:pathLst>
                <a:path w="1211243" h="209951">
                  <a:moveTo>
                    <a:pt x="0" y="209951"/>
                  </a:moveTo>
                  <a:lnTo>
                    <a:pt x="173034" y="22494"/>
                  </a:lnTo>
                  <a:lnTo>
                    <a:pt x="346069" y="37491"/>
                  </a:lnTo>
                  <a:lnTo>
                    <a:pt x="519104" y="44989"/>
                  </a:lnTo>
                  <a:lnTo>
                    <a:pt x="692138" y="0"/>
                  </a:lnTo>
                  <a:lnTo>
                    <a:pt x="865173" y="52487"/>
                  </a:lnTo>
                  <a:lnTo>
                    <a:pt x="1038208" y="22494"/>
                  </a:lnTo>
                  <a:lnTo>
                    <a:pt x="1211243" y="22494"/>
                  </a:lnTo>
                </a:path>
              </a:pathLst>
            </a:custGeom>
            <a:ln w="40651" cap="flat">
              <a:solidFill>
                <a:srgbClr val="000000">
                  <a:alpha val="100000"/>
                </a:srgbClr>
              </a:solidFill>
              <a:prstDash val="solid"/>
              <a:round/>
            </a:ln>
          </p:spPr>
          <p:txBody>
            <a:bodyPr/>
            <a:lstStyle/>
            <a:p>
              <a:endParaRPr/>
            </a:p>
          </p:txBody>
        </p:sp>
        <p:sp>
          <p:nvSpPr>
            <p:cNvPr id="475" name="pl475"/>
            <p:cNvSpPr/>
            <p:nvPr/>
          </p:nvSpPr>
          <p:spPr>
            <a:xfrm>
              <a:off x="3596736" y="5562569"/>
              <a:ext cx="1211243" cy="209951"/>
            </a:xfrm>
            <a:custGeom>
              <a:avLst/>
              <a:gdLst/>
              <a:ahLst/>
              <a:cxnLst/>
              <a:rect l="0" t="0" r="0" b="0"/>
              <a:pathLst>
                <a:path w="1211243" h="209951">
                  <a:moveTo>
                    <a:pt x="0" y="209951"/>
                  </a:moveTo>
                  <a:lnTo>
                    <a:pt x="173034" y="22494"/>
                  </a:lnTo>
                  <a:lnTo>
                    <a:pt x="346069" y="37491"/>
                  </a:lnTo>
                  <a:lnTo>
                    <a:pt x="519104" y="44989"/>
                  </a:lnTo>
                  <a:lnTo>
                    <a:pt x="692138" y="0"/>
                  </a:lnTo>
                  <a:lnTo>
                    <a:pt x="865173" y="52487"/>
                  </a:lnTo>
                  <a:lnTo>
                    <a:pt x="1038208" y="22494"/>
                  </a:lnTo>
                  <a:lnTo>
                    <a:pt x="1211243" y="22494"/>
                  </a:lnTo>
                </a:path>
              </a:pathLst>
            </a:custGeom>
            <a:ln w="35231" cap="flat">
              <a:solidFill>
                <a:srgbClr val="F26A21">
                  <a:alpha val="100000"/>
                </a:srgbClr>
              </a:solidFill>
              <a:prstDash val="solid"/>
              <a:round/>
            </a:ln>
          </p:spPr>
          <p:txBody>
            <a:bodyPr/>
            <a:lstStyle/>
            <a:p>
              <a:endParaRPr/>
            </a:p>
          </p:txBody>
        </p:sp>
        <p:sp>
          <p:nvSpPr>
            <p:cNvPr id="476" name="pl476"/>
            <p:cNvSpPr/>
            <p:nvPr/>
          </p:nvSpPr>
          <p:spPr>
            <a:xfrm>
              <a:off x="3536174" y="5592562"/>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477" name="tx477"/>
            <p:cNvSpPr/>
            <p:nvPr/>
          </p:nvSpPr>
          <p:spPr>
            <a:xfrm>
              <a:off x="3518397" y="5609247"/>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478" name="tx478"/>
            <p:cNvSpPr/>
            <p:nvPr/>
          </p:nvSpPr>
          <p:spPr>
            <a:xfrm>
              <a:off x="3739626" y="542179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79" name="tx479"/>
            <p:cNvSpPr/>
            <p:nvPr/>
          </p:nvSpPr>
          <p:spPr>
            <a:xfrm>
              <a:off x="3894611" y="543678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80" name="tx480"/>
            <p:cNvSpPr/>
            <p:nvPr/>
          </p:nvSpPr>
          <p:spPr>
            <a:xfrm>
              <a:off x="4067646" y="544428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81" name="tx481"/>
            <p:cNvSpPr/>
            <p:nvPr/>
          </p:nvSpPr>
          <p:spPr>
            <a:xfrm>
              <a:off x="4258730" y="539961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82" name="tx482"/>
            <p:cNvSpPr/>
            <p:nvPr/>
          </p:nvSpPr>
          <p:spPr>
            <a:xfrm>
              <a:off x="4413715" y="5450407"/>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83" name="tx483"/>
            <p:cNvSpPr/>
            <p:nvPr/>
          </p:nvSpPr>
          <p:spPr>
            <a:xfrm>
              <a:off x="4604800" y="542179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84" name="tx484"/>
            <p:cNvSpPr/>
            <p:nvPr/>
          </p:nvSpPr>
          <p:spPr>
            <a:xfrm>
              <a:off x="4777834" y="542179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85" name="rc485"/>
            <p:cNvSpPr/>
            <p:nvPr/>
          </p:nvSpPr>
          <p:spPr>
            <a:xfrm>
              <a:off x="4938130" y="875080"/>
              <a:ext cx="1332367" cy="758825"/>
            </a:xfrm>
            <a:prstGeom prst="rect">
              <a:avLst/>
            </a:prstGeom>
            <a:solidFill>
              <a:srgbClr val="EBEBEB">
                <a:alpha val="100000"/>
              </a:srgbClr>
            </a:solidFill>
          </p:spPr>
          <p:txBody>
            <a:bodyPr/>
            <a:lstStyle/>
            <a:p>
              <a:endParaRPr/>
            </a:p>
          </p:txBody>
        </p:sp>
        <p:sp>
          <p:nvSpPr>
            <p:cNvPr id="486" name="pl486"/>
            <p:cNvSpPr/>
            <p:nvPr/>
          </p:nvSpPr>
          <p:spPr>
            <a:xfrm>
              <a:off x="4938130" y="151318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487" name="pl487"/>
            <p:cNvSpPr/>
            <p:nvPr/>
          </p:nvSpPr>
          <p:spPr>
            <a:xfrm>
              <a:off x="4938130" y="1325726"/>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488" name="pl488"/>
            <p:cNvSpPr/>
            <p:nvPr/>
          </p:nvSpPr>
          <p:spPr>
            <a:xfrm>
              <a:off x="4938130" y="1138269"/>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489" name="pl489"/>
            <p:cNvSpPr/>
            <p:nvPr/>
          </p:nvSpPr>
          <p:spPr>
            <a:xfrm>
              <a:off x="4938130" y="950812"/>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490" name="pl490"/>
            <p:cNvSpPr/>
            <p:nvPr/>
          </p:nvSpPr>
          <p:spPr>
            <a:xfrm>
              <a:off x="4938130" y="160691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491" name="pl491"/>
            <p:cNvSpPr/>
            <p:nvPr/>
          </p:nvSpPr>
          <p:spPr>
            <a:xfrm>
              <a:off x="4938130" y="141945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492" name="pl492"/>
            <p:cNvSpPr/>
            <p:nvPr/>
          </p:nvSpPr>
          <p:spPr>
            <a:xfrm>
              <a:off x="4938130" y="123199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493" name="pl493"/>
            <p:cNvSpPr/>
            <p:nvPr/>
          </p:nvSpPr>
          <p:spPr>
            <a:xfrm>
              <a:off x="4938130" y="1044541"/>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494" name="pl494"/>
            <p:cNvSpPr/>
            <p:nvPr/>
          </p:nvSpPr>
          <p:spPr>
            <a:xfrm>
              <a:off x="499869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5" name="pl495"/>
            <p:cNvSpPr/>
            <p:nvPr/>
          </p:nvSpPr>
          <p:spPr>
            <a:xfrm>
              <a:off x="517172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6" name="pl496"/>
            <p:cNvSpPr/>
            <p:nvPr/>
          </p:nvSpPr>
          <p:spPr>
            <a:xfrm>
              <a:off x="534476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7" name="pl497"/>
            <p:cNvSpPr/>
            <p:nvPr/>
          </p:nvSpPr>
          <p:spPr>
            <a:xfrm>
              <a:off x="551779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8" name="pl498"/>
            <p:cNvSpPr/>
            <p:nvPr/>
          </p:nvSpPr>
          <p:spPr>
            <a:xfrm>
              <a:off x="569083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499" name="pl499"/>
            <p:cNvSpPr/>
            <p:nvPr/>
          </p:nvSpPr>
          <p:spPr>
            <a:xfrm>
              <a:off x="586386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0" name="pl500"/>
            <p:cNvSpPr/>
            <p:nvPr/>
          </p:nvSpPr>
          <p:spPr>
            <a:xfrm>
              <a:off x="6036901"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1" name="pl501"/>
            <p:cNvSpPr/>
            <p:nvPr/>
          </p:nvSpPr>
          <p:spPr>
            <a:xfrm>
              <a:off x="6209936"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02" name="pl502"/>
            <p:cNvSpPr/>
            <p:nvPr/>
          </p:nvSpPr>
          <p:spPr>
            <a:xfrm>
              <a:off x="4998692" y="1396960"/>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503" name="pl503"/>
            <p:cNvSpPr/>
            <p:nvPr/>
          </p:nvSpPr>
          <p:spPr>
            <a:xfrm>
              <a:off x="4998692" y="1172011"/>
              <a:ext cx="1211243" cy="254941"/>
            </a:xfrm>
            <a:custGeom>
              <a:avLst/>
              <a:gdLst/>
              <a:ahLst/>
              <a:cxnLst/>
              <a:rect l="0" t="0" r="0" b="0"/>
              <a:pathLst>
                <a:path w="1211243" h="254941">
                  <a:moveTo>
                    <a:pt x="0" y="247443"/>
                  </a:moveTo>
                  <a:lnTo>
                    <a:pt x="173034" y="247443"/>
                  </a:lnTo>
                  <a:lnTo>
                    <a:pt x="346069" y="172460"/>
                  </a:lnTo>
                  <a:lnTo>
                    <a:pt x="519104" y="89979"/>
                  </a:lnTo>
                  <a:lnTo>
                    <a:pt x="692138" y="0"/>
                  </a:lnTo>
                  <a:lnTo>
                    <a:pt x="865173" y="164962"/>
                  </a:lnTo>
                  <a:lnTo>
                    <a:pt x="1038208" y="254941"/>
                  </a:lnTo>
                  <a:lnTo>
                    <a:pt x="1211243" y="224948"/>
                  </a:lnTo>
                </a:path>
              </a:pathLst>
            </a:custGeom>
            <a:ln w="40651" cap="flat">
              <a:solidFill>
                <a:srgbClr val="BEBEBE">
                  <a:alpha val="69803"/>
                </a:srgbClr>
              </a:solidFill>
              <a:prstDash val="solid"/>
              <a:round/>
            </a:ln>
          </p:spPr>
          <p:txBody>
            <a:bodyPr/>
            <a:lstStyle/>
            <a:p>
              <a:endParaRPr/>
            </a:p>
          </p:txBody>
        </p:sp>
        <p:sp>
          <p:nvSpPr>
            <p:cNvPr id="504" name="pl504"/>
            <p:cNvSpPr/>
            <p:nvPr/>
          </p:nvSpPr>
          <p:spPr>
            <a:xfrm>
              <a:off x="4998692" y="1172011"/>
              <a:ext cx="1211243" cy="254941"/>
            </a:xfrm>
            <a:custGeom>
              <a:avLst/>
              <a:gdLst/>
              <a:ahLst/>
              <a:cxnLst/>
              <a:rect l="0" t="0" r="0" b="0"/>
              <a:pathLst>
                <a:path w="1211243" h="254941">
                  <a:moveTo>
                    <a:pt x="0" y="247443"/>
                  </a:moveTo>
                  <a:lnTo>
                    <a:pt x="173034" y="247443"/>
                  </a:lnTo>
                  <a:lnTo>
                    <a:pt x="346069" y="172460"/>
                  </a:lnTo>
                  <a:lnTo>
                    <a:pt x="519104" y="89979"/>
                  </a:lnTo>
                  <a:lnTo>
                    <a:pt x="692138" y="0"/>
                  </a:lnTo>
                  <a:lnTo>
                    <a:pt x="865173" y="164962"/>
                  </a:lnTo>
                  <a:lnTo>
                    <a:pt x="1038208" y="254941"/>
                  </a:lnTo>
                  <a:lnTo>
                    <a:pt x="1211243" y="224948"/>
                  </a:lnTo>
                </a:path>
              </a:pathLst>
            </a:custGeom>
            <a:ln w="35231" cap="flat">
              <a:solidFill>
                <a:srgbClr val="BEBEBE">
                  <a:alpha val="69803"/>
                </a:srgbClr>
              </a:solidFill>
              <a:prstDash val="solid"/>
              <a:round/>
            </a:ln>
          </p:spPr>
          <p:txBody>
            <a:bodyPr/>
            <a:lstStyle/>
            <a:p>
              <a:endParaRPr/>
            </a:p>
          </p:txBody>
        </p:sp>
        <p:sp>
          <p:nvSpPr>
            <p:cNvPr id="505" name="pl505"/>
            <p:cNvSpPr/>
            <p:nvPr/>
          </p:nvSpPr>
          <p:spPr>
            <a:xfrm>
              <a:off x="4998692" y="1396960"/>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506" name="pl506"/>
            <p:cNvSpPr/>
            <p:nvPr/>
          </p:nvSpPr>
          <p:spPr>
            <a:xfrm>
              <a:off x="4998692" y="1172011"/>
              <a:ext cx="1211243" cy="254941"/>
            </a:xfrm>
            <a:custGeom>
              <a:avLst/>
              <a:gdLst/>
              <a:ahLst/>
              <a:cxnLst/>
              <a:rect l="0" t="0" r="0" b="0"/>
              <a:pathLst>
                <a:path w="1211243" h="254941">
                  <a:moveTo>
                    <a:pt x="0" y="247443"/>
                  </a:moveTo>
                  <a:lnTo>
                    <a:pt x="173034" y="247443"/>
                  </a:lnTo>
                  <a:lnTo>
                    <a:pt x="346069" y="172460"/>
                  </a:lnTo>
                  <a:lnTo>
                    <a:pt x="519104" y="89979"/>
                  </a:lnTo>
                  <a:lnTo>
                    <a:pt x="692138" y="0"/>
                  </a:lnTo>
                  <a:lnTo>
                    <a:pt x="865173" y="164962"/>
                  </a:lnTo>
                  <a:lnTo>
                    <a:pt x="1038208" y="254941"/>
                  </a:lnTo>
                  <a:lnTo>
                    <a:pt x="1211243" y="224948"/>
                  </a:lnTo>
                </a:path>
              </a:pathLst>
            </a:custGeom>
            <a:ln w="40651" cap="flat">
              <a:solidFill>
                <a:srgbClr val="000000">
                  <a:alpha val="100000"/>
                </a:srgbClr>
              </a:solidFill>
              <a:prstDash val="solid"/>
              <a:round/>
            </a:ln>
          </p:spPr>
          <p:txBody>
            <a:bodyPr/>
            <a:lstStyle/>
            <a:p>
              <a:endParaRPr/>
            </a:p>
          </p:txBody>
        </p:sp>
        <p:sp>
          <p:nvSpPr>
            <p:cNvPr id="507" name="pl507"/>
            <p:cNvSpPr/>
            <p:nvPr/>
          </p:nvSpPr>
          <p:spPr>
            <a:xfrm>
              <a:off x="4998692" y="1172011"/>
              <a:ext cx="1211243" cy="254941"/>
            </a:xfrm>
            <a:custGeom>
              <a:avLst/>
              <a:gdLst/>
              <a:ahLst/>
              <a:cxnLst/>
              <a:rect l="0" t="0" r="0" b="0"/>
              <a:pathLst>
                <a:path w="1211243" h="254941">
                  <a:moveTo>
                    <a:pt x="0" y="247443"/>
                  </a:moveTo>
                  <a:lnTo>
                    <a:pt x="173034" y="247443"/>
                  </a:lnTo>
                  <a:lnTo>
                    <a:pt x="346069" y="172460"/>
                  </a:lnTo>
                  <a:lnTo>
                    <a:pt x="519104" y="89979"/>
                  </a:lnTo>
                  <a:lnTo>
                    <a:pt x="692138" y="0"/>
                  </a:lnTo>
                  <a:lnTo>
                    <a:pt x="865173" y="164962"/>
                  </a:lnTo>
                  <a:lnTo>
                    <a:pt x="1038208" y="254941"/>
                  </a:lnTo>
                  <a:lnTo>
                    <a:pt x="1211243" y="224948"/>
                  </a:lnTo>
                </a:path>
              </a:pathLst>
            </a:custGeom>
            <a:ln w="35231" cap="flat">
              <a:solidFill>
                <a:srgbClr val="F26A21">
                  <a:alpha val="100000"/>
                </a:srgbClr>
              </a:solidFill>
              <a:prstDash val="solid"/>
              <a:round/>
            </a:ln>
          </p:spPr>
          <p:txBody>
            <a:bodyPr/>
            <a:lstStyle/>
            <a:p>
              <a:endParaRPr/>
            </a:p>
          </p:txBody>
        </p:sp>
        <p:sp>
          <p:nvSpPr>
            <p:cNvPr id="508" name="pl508"/>
            <p:cNvSpPr/>
            <p:nvPr/>
          </p:nvSpPr>
          <p:spPr>
            <a:xfrm>
              <a:off x="4938130" y="1419455"/>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509" name="tx509"/>
            <p:cNvSpPr/>
            <p:nvPr/>
          </p:nvSpPr>
          <p:spPr>
            <a:xfrm>
              <a:off x="4968548" y="1254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10" name="tx510"/>
            <p:cNvSpPr/>
            <p:nvPr/>
          </p:nvSpPr>
          <p:spPr>
            <a:xfrm>
              <a:off x="5141582" y="1254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11" name="tx511"/>
            <p:cNvSpPr/>
            <p:nvPr/>
          </p:nvSpPr>
          <p:spPr>
            <a:xfrm>
              <a:off x="5284472" y="11798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12" name="tx512"/>
            <p:cNvSpPr/>
            <p:nvPr/>
          </p:nvSpPr>
          <p:spPr>
            <a:xfrm>
              <a:off x="5457507" y="10987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513" name="tx513"/>
            <p:cNvSpPr/>
            <p:nvPr/>
          </p:nvSpPr>
          <p:spPr>
            <a:xfrm>
              <a:off x="5630542" y="10073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514" name="tx514"/>
            <p:cNvSpPr/>
            <p:nvPr/>
          </p:nvSpPr>
          <p:spPr>
            <a:xfrm>
              <a:off x="5803576" y="11736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515" name="tx515"/>
            <p:cNvSpPr/>
            <p:nvPr/>
          </p:nvSpPr>
          <p:spPr>
            <a:xfrm>
              <a:off x="5988706" y="126367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16" name="tx516"/>
            <p:cNvSpPr/>
            <p:nvPr/>
          </p:nvSpPr>
          <p:spPr>
            <a:xfrm>
              <a:off x="6179791" y="123230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17" name="rc517"/>
            <p:cNvSpPr/>
            <p:nvPr/>
          </p:nvSpPr>
          <p:spPr>
            <a:xfrm>
              <a:off x="4938130" y="1918357"/>
              <a:ext cx="1332367" cy="758825"/>
            </a:xfrm>
            <a:prstGeom prst="rect">
              <a:avLst/>
            </a:prstGeom>
            <a:solidFill>
              <a:srgbClr val="EBEBEB">
                <a:alpha val="100000"/>
              </a:srgbClr>
            </a:solidFill>
          </p:spPr>
          <p:txBody>
            <a:bodyPr/>
            <a:lstStyle/>
            <a:p>
              <a:endParaRPr/>
            </a:p>
          </p:txBody>
        </p:sp>
        <p:sp>
          <p:nvSpPr>
            <p:cNvPr id="518" name="pl518"/>
            <p:cNvSpPr/>
            <p:nvPr/>
          </p:nvSpPr>
          <p:spPr>
            <a:xfrm>
              <a:off x="4938130" y="2556460"/>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519" name="pl519"/>
            <p:cNvSpPr/>
            <p:nvPr/>
          </p:nvSpPr>
          <p:spPr>
            <a:xfrm>
              <a:off x="4938130" y="236900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520" name="pl520"/>
            <p:cNvSpPr/>
            <p:nvPr/>
          </p:nvSpPr>
          <p:spPr>
            <a:xfrm>
              <a:off x="4938130" y="2181546"/>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521" name="pl521"/>
            <p:cNvSpPr/>
            <p:nvPr/>
          </p:nvSpPr>
          <p:spPr>
            <a:xfrm>
              <a:off x="4938130" y="1994089"/>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522" name="pl522"/>
            <p:cNvSpPr/>
            <p:nvPr/>
          </p:nvSpPr>
          <p:spPr>
            <a:xfrm>
              <a:off x="4938130" y="265018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523" name="pl523"/>
            <p:cNvSpPr/>
            <p:nvPr/>
          </p:nvSpPr>
          <p:spPr>
            <a:xfrm>
              <a:off x="4938130" y="246273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524" name="pl524"/>
            <p:cNvSpPr/>
            <p:nvPr/>
          </p:nvSpPr>
          <p:spPr>
            <a:xfrm>
              <a:off x="4938130" y="227527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525" name="pl525"/>
            <p:cNvSpPr/>
            <p:nvPr/>
          </p:nvSpPr>
          <p:spPr>
            <a:xfrm>
              <a:off x="4938130" y="208781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526" name="pl526"/>
            <p:cNvSpPr/>
            <p:nvPr/>
          </p:nvSpPr>
          <p:spPr>
            <a:xfrm>
              <a:off x="499869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7" name="pl527"/>
            <p:cNvSpPr/>
            <p:nvPr/>
          </p:nvSpPr>
          <p:spPr>
            <a:xfrm>
              <a:off x="517172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8" name="pl528"/>
            <p:cNvSpPr/>
            <p:nvPr/>
          </p:nvSpPr>
          <p:spPr>
            <a:xfrm>
              <a:off x="534476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29" name="pl529"/>
            <p:cNvSpPr/>
            <p:nvPr/>
          </p:nvSpPr>
          <p:spPr>
            <a:xfrm>
              <a:off x="551779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0" name="pl530"/>
            <p:cNvSpPr/>
            <p:nvPr/>
          </p:nvSpPr>
          <p:spPr>
            <a:xfrm>
              <a:off x="569083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1" name="pl531"/>
            <p:cNvSpPr/>
            <p:nvPr/>
          </p:nvSpPr>
          <p:spPr>
            <a:xfrm>
              <a:off x="586386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2" name="pl532"/>
            <p:cNvSpPr/>
            <p:nvPr/>
          </p:nvSpPr>
          <p:spPr>
            <a:xfrm>
              <a:off x="6036901"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3" name="pl533"/>
            <p:cNvSpPr/>
            <p:nvPr/>
          </p:nvSpPr>
          <p:spPr>
            <a:xfrm>
              <a:off x="6209936"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34" name="pl534"/>
            <p:cNvSpPr/>
            <p:nvPr/>
          </p:nvSpPr>
          <p:spPr>
            <a:xfrm>
              <a:off x="4998692" y="2440237"/>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535" name="pl535"/>
            <p:cNvSpPr/>
            <p:nvPr/>
          </p:nvSpPr>
          <p:spPr>
            <a:xfrm>
              <a:off x="4998692" y="2440237"/>
              <a:ext cx="1211243" cy="44989"/>
            </a:xfrm>
            <a:custGeom>
              <a:avLst/>
              <a:gdLst/>
              <a:ahLst/>
              <a:cxnLst/>
              <a:rect l="0" t="0" r="0" b="0"/>
              <a:pathLst>
                <a:path w="1211243" h="44989">
                  <a:moveTo>
                    <a:pt x="0" y="14996"/>
                  </a:moveTo>
                  <a:lnTo>
                    <a:pt x="173034" y="7498"/>
                  </a:lnTo>
                  <a:lnTo>
                    <a:pt x="346069" y="0"/>
                  </a:lnTo>
                  <a:lnTo>
                    <a:pt x="519104" y="29993"/>
                  </a:lnTo>
                  <a:lnTo>
                    <a:pt x="692138" y="14996"/>
                  </a:lnTo>
                  <a:lnTo>
                    <a:pt x="865173" y="29993"/>
                  </a:lnTo>
                  <a:lnTo>
                    <a:pt x="1038208" y="44989"/>
                  </a:lnTo>
                  <a:lnTo>
                    <a:pt x="1211243" y="22494"/>
                  </a:lnTo>
                </a:path>
              </a:pathLst>
            </a:custGeom>
            <a:ln w="40651" cap="flat">
              <a:solidFill>
                <a:srgbClr val="BEBEBE">
                  <a:alpha val="69803"/>
                </a:srgbClr>
              </a:solidFill>
              <a:prstDash val="solid"/>
              <a:round/>
            </a:ln>
          </p:spPr>
          <p:txBody>
            <a:bodyPr/>
            <a:lstStyle/>
            <a:p>
              <a:endParaRPr/>
            </a:p>
          </p:txBody>
        </p:sp>
        <p:sp>
          <p:nvSpPr>
            <p:cNvPr id="536" name="pl536"/>
            <p:cNvSpPr/>
            <p:nvPr/>
          </p:nvSpPr>
          <p:spPr>
            <a:xfrm>
              <a:off x="4998692" y="2440237"/>
              <a:ext cx="1211243" cy="44989"/>
            </a:xfrm>
            <a:custGeom>
              <a:avLst/>
              <a:gdLst/>
              <a:ahLst/>
              <a:cxnLst/>
              <a:rect l="0" t="0" r="0" b="0"/>
              <a:pathLst>
                <a:path w="1211243" h="44989">
                  <a:moveTo>
                    <a:pt x="0" y="14996"/>
                  </a:moveTo>
                  <a:lnTo>
                    <a:pt x="173034" y="7498"/>
                  </a:lnTo>
                  <a:lnTo>
                    <a:pt x="346069" y="0"/>
                  </a:lnTo>
                  <a:lnTo>
                    <a:pt x="519104" y="29993"/>
                  </a:lnTo>
                  <a:lnTo>
                    <a:pt x="692138" y="14996"/>
                  </a:lnTo>
                  <a:lnTo>
                    <a:pt x="865173" y="29993"/>
                  </a:lnTo>
                  <a:lnTo>
                    <a:pt x="1038208" y="44989"/>
                  </a:lnTo>
                  <a:lnTo>
                    <a:pt x="1211243" y="22494"/>
                  </a:lnTo>
                </a:path>
              </a:pathLst>
            </a:custGeom>
            <a:ln w="35231" cap="flat">
              <a:solidFill>
                <a:srgbClr val="BEBEBE">
                  <a:alpha val="69803"/>
                </a:srgbClr>
              </a:solidFill>
              <a:prstDash val="solid"/>
              <a:round/>
            </a:ln>
          </p:spPr>
          <p:txBody>
            <a:bodyPr/>
            <a:lstStyle/>
            <a:p>
              <a:endParaRPr/>
            </a:p>
          </p:txBody>
        </p:sp>
        <p:sp>
          <p:nvSpPr>
            <p:cNvPr id="537" name="pl537"/>
            <p:cNvSpPr/>
            <p:nvPr/>
          </p:nvSpPr>
          <p:spPr>
            <a:xfrm>
              <a:off x="4998692" y="2440237"/>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538" name="pl538"/>
            <p:cNvSpPr/>
            <p:nvPr/>
          </p:nvSpPr>
          <p:spPr>
            <a:xfrm>
              <a:off x="4998692" y="2440237"/>
              <a:ext cx="1211243" cy="44989"/>
            </a:xfrm>
            <a:custGeom>
              <a:avLst/>
              <a:gdLst/>
              <a:ahLst/>
              <a:cxnLst/>
              <a:rect l="0" t="0" r="0" b="0"/>
              <a:pathLst>
                <a:path w="1211243" h="44989">
                  <a:moveTo>
                    <a:pt x="0" y="14996"/>
                  </a:moveTo>
                  <a:lnTo>
                    <a:pt x="173034" y="7498"/>
                  </a:lnTo>
                  <a:lnTo>
                    <a:pt x="346069" y="0"/>
                  </a:lnTo>
                  <a:lnTo>
                    <a:pt x="519104" y="29993"/>
                  </a:lnTo>
                  <a:lnTo>
                    <a:pt x="692138" y="14996"/>
                  </a:lnTo>
                  <a:lnTo>
                    <a:pt x="865173" y="29993"/>
                  </a:lnTo>
                  <a:lnTo>
                    <a:pt x="1038208" y="44989"/>
                  </a:lnTo>
                  <a:lnTo>
                    <a:pt x="1211243" y="22494"/>
                  </a:lnTo>
                </a:path>
              </a:pathLst>
            </a:custGeom>
            <a:ln w="40651" cap="flat">
              <a:solidFill>
                <a:srgbClr val="000000">
                  <a:alpha val="100000"/>
                </a:srgbClr>
              </a:solidFill>
              <a:prstDash val="solid"/>
              <a:round/>
            </a:ln>
          </p:spPr>
          <p:txBody>
            <a:bodyPr/>
            <a:lstStyle/>
            <a:p>
              <a:endParaRPr/>
            </a:p>
          </p:txBody>
        </p:sp>
        <p:sp>
          <p:nvSpPr>
            <p:cNvPr id="539" name="pl539"/>
            <p:cNvSpPr/>
            <p:nvPr/>
          </p:nvSpPr>
          <p:spPr>
            <a:xfrm>
              <a:off x="4998692" y="2440237"/>
              <a:ext cx="1211243" cy="44989"/>
            </a:xfrm>
            <a:custGeom>
              <a:avLst/>
              <a:gdLst/>
              <a:ahLst/>
              <a:cxnLst/>
              <a:rect l="0" t="0" r="0" b="0"/>
              <a:pathLst>
                <a:path w="1211243" h="44989">
                  <a:moveTo>
                    <a:pt x="0" y="14996"/>
                  </a:moveTo>
                  <a:lnTo>
                    <a:pt x="173034" y="7498"/>
                  </a:lnTo>
                  <a:lnTo>
                    <a:pt x="346069" y="0"/>
                  </a:lnTo>
                  <a:lnTo>
                    <a:pt x="519104" y="29993"/>
                  </a:lnTo>
                  <a:lnTo>
                    <a:pt x="692138" y="14996"/>
                  </a:lnTo>
                  <a:lnTo>
                    <a:pt x="865173" y="29993"/>
                  </a:lnTo>
                  <a:lnTo>
                    <a:pt x="1038208" y="44989"/>
                  </a:lnTo>
                  <a:lnTo>
                    <a:pt x="1211243" y="22494"/>
                  </a:lnTo>
                </a:path>
              </a:pathLst>
            </a:custGeom>
            <a:ln w="35231" cap="flat">
              <a:solidFill>
                <a:srgbClr val="F26A21">
                  <a:alpha val="100000"/>
                </a:srgbClr>
              </a:solidFill>
              <a:prstDash val="solid"/>
              <a:round/>
            </a:ln>
          </p:spPr>
          <p:txBody>
            <a:bodyPr/>
            <a:lstStyle/>
            <a:p>
              <a:endParaRPr/>
            </a:p>
          </p:txBody>
        </p:sp>
        <p:sp>
          <p:nvSpPr>
            <p:cNvPr id="540" name="pl540"/>
            <p:cNvSpPr/>
            <p:nvPr/>
          </p:nvSpPr>
          <p:spPr>
            <a:xfrm>
              <a:off x="4938130" y="2462732"/>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541" name="tx541"/>
            <p:cNvSpPr/>
            <p:nvPr/>
          </p:nvSpPr>
          <p:spPr>
            <a:xfrm>
              <a:off x="4968548" y="229195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2" name="tx542"/>
            <p:cNvSpPr/>
            <p:nvPr/>
          </p:nvSpPr>
          <p:spPr>
            <a:xfrm>
              <a:off x="5141582" y="22844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543" name="tx543"/>
            <p:cNvSpPr/>
            <p:nvPr/>
          </p:nvSpPr>
          <p:spPr>
            <a:xfrm>
              <a:off x="5314617" y="227558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44" name="tx544"/>
            <p:cNvSpPr/>
            <p:nvPr/>
          </p:nvSpPr>
          <p:spPr>
            <a:xfrm>
              <a:off x="5469602" y="230695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5" name="tx545"/>
            <p:cNvSpPr/>
            <p:nvPr/>
          </p:nvSpPr>
          <p:spPr>
            <a:xfrm>
              <a:off x="5660687" y="229195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6" name="tx546"/>
            <p:cNvSpPr/>
            <p:nvPr/>
          </p:nvSpPr>
          <p:spPr>
            <a:xfrm>
              <a:off x="5815671" y="230695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47" name="tx547"/>
            <p:cNvSpPr/>
            <p:nvPr/>
          </p:nvSpPr>
          <p:spPr>
            <a:xfrm>
              <a:off x="5988706" y="232057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548" name="tx548"/>
            <p:cNvSpPr/>
            <p:nvPr/>
          </p:nvSpPr>
          <p:spPr>
            <a:xfrm>
              <a:off x="6179791" y="229813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49" name="rc549"/>
            <p:cNvSpPr/>
            <p:nvPr/>
          </p:nvSpPr>
          <p:spPr>
            <a:xfrm>
              <a:off x="4938130" y="2961634"/>
              <a:ext cx="1332367" cy="758825"/>
            </a:xfrm>
            <a:prstGeom prst="rect">
              <a:avLst/>
            </a:prstGeom>
            <a:solidFill>
              <a:srgbClr val="EBEBEB">
                <a:alpha val="100000"/>
              </a:srgbClr>
            </a:solidFill>
          </p:spPr>
          <p:txBody>
            <a:bodyPr/>
            <a:lstStyle/>
            <a:p>
              <a:endParaRPr/>
            </a:p>
          </p:txBody>
        </p:sp>
        <p:sp>
          <p:nvSpPr>
            <p:cNvPr id="550" name="pl550"/>
            <p:cNvSpPr/>
            <p:nvPr/>
          </p:nvSpPr>
          <p:spPr>
            <a:xfrm>
              <a:off x="4938130" y="3599737"/>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551" name="pl551"/>
            <p:cNvSpPr/>
            <p:nvPr/>
          </p:nvSpPr>
          <p:spPr>
            <a:xfrm>
              <a:off x="4938130" y="3412280"/>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552" name="pl552"/>
            <p:cNvSpPr/>
            <p:nvPr/>
          </p:nvSpPr>
          <p:spPr>
            <a:xfrm>
              <a:off x="4938130" y="322482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553" name="pl553"/>
            <p:cNvSpPr/>
            <p:nvPr/>
          </p:nvSpPr>
          <p:spPr>
            <a:xfrm>
              <a:off x="4938130" y="3037366"/>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554" name="pl554"/>
            <p:cNvSpPr/>
            <p:nvPr/>
          </p:nvSpPr>
          <p:spPr>
            <a:xfrm>
              <a:off x="4938130" y="369346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555" name="pl555"/>
            <p:cNvSpPr/>
            <p:nvPr/>
          </p:nvSpPr>
          <p:spPr>
            <a:xfrm>
              <a:off x="4938130" y="350600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556" name="pl556"/>
            <p:cNvSpPr/>
            <p:nvPr/>
          </p:nvSpPr>
          <p:spPr>
            <a:xfrm>
              <a:off x="4938130" y="331855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557" name="pl557"/>
            <p:cNvSpPr/>
            <p:nvPr/>
          </p:nvSpPr>
          <p:spPr>
            <a:xfrm>
              <a:off x="4938130" y="313109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558" name="pl558"/>
            <p:cNvSpPr/>
            <p:nvPr/>
          </p:nvSpPr>
          <p:spPr>
            <a:xfrm>
              <a:off x="499869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59" name="pl559"/>
            <p:cNvSpPr/>
            <p:nvPr/>
          </p:nvSpPr>
          <p:spPr>
            <a:xfrm>
              <a:off x="517172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0" name="pl560"/>
            <p:cNvSpPr/>
            <p:nvPr/>
          </p:nvSpPr>
          <p:spPr>
            <a:xfrm>
              <a:off x="534476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1" name="pl561"/>
            <p:cNvSpPr/>
            <p:nvPr/>
          </p:nvSpPr>
          <p:spPr>
            <a:xfrm>
              <a:off x="551779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2" name="pl562"/>
            <p:cNvSpPr/>
            <p:nvPr/>
          </p:nvSpPr>
          <p:spPr>
            <a:xfrm>
              <a:off x="569083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3" name="pl563"/>
            <p:cNvSpPr/>
            <p:nvPr/>
          </p:nvSpPr>
          <p:spPr>
            <a:xfrm>
              <a:off x="586386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4" name="pl564"/>
            <p:cNvSpPr/>
            <p:nvPr/>
          </p:nvSpPr>
          <p:spPr>
            <a:xfrm>
              <a:off x="6036901"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5" name="pl565"/>
            <p:cNvSpPr/>
            <p:nvPr/>
          </p:nvSpPr>
          <p:spPr>
            <a:xfrm>
              <a:off x="6209936"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66" name="pl566"/>
            <p:cNvSpPr/>
            <p:nvPr/>
          </p:nvSpPr>
          <p:spPr>
            <a:xfrm>
              <a:off x="4998692" y="3483514"/>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567" name="pl567"/>
            <p:cNvSpPr/>
            <p:nvPr/>
          </p:nvSpPr>
          <p:spPr>
            <a:xfrm>
              <a:off x="4998692" y="3506008"/>
              <a:ext cx="1211243" cy="29993"/>
            </a:xfrm>
            <a:custGeom>
              <a:avLst/>
              <a:gdLst/>
              <a:ahLst/>
              <a:cxnLst/>
              <a:rect l="0" t="0" r="0" b="0"/>
              <a:pathLst>
                <a:path w="1211243" h="29993">
                  <a:moveTo>
                    <a:pt x="0" y="0"/>
                  </a:moveTo>
                  <a:lnTo>
                    <a:pt x="173034" y="0"/>
                  </a:lnTo>
                  <a:lnTo>
                    <a:pt x="346069" y="0"/>
                  </a:lnTo>
                  <a:lnTo>
                    <a:pt x="519104" y="0"/>
                  </a:lnTo>
                  <a:lnTo>
                    <a:pt x="692138" y="0"/>
                  </a:lnTo>
                  <a:lnTo>
                    <a:pt x="865173" y="0"/>
                  </a:lnTo>
                  <a:lnTo>
                    <a:pt x="1038208" y="0"/>
                  </a:lnTo>
                  <a:lnTo>
                    <a:pt x="1211243" y="29993"/>
                  </a:lnTo>
                </a:path>
              </a:pathLst>
            </a:custGeom>
            <a:ln w="40651" cap="flat">
              <a:solidFill>
                <a:srgbClr val="BEBEBE">
                  <a:alpha val="69803"/>
                </a:srgbClr>
              </a:solidFill>
              <a:prstDash val="solid"/>
              <a:round/>
            </a:ln>
          </p:spPr>
          <p:txBody>
            <a:bodyPr/>
            <a:lstStyle/>
            <a:p>
              <a:endParaRPr/>
            </a:p>
          </p:txBody>
        </p:sp>
        <p:sp>
          <p:nvSpPr>
            <p:cNvPr id="568" name="pl568"/>
            <p:cNvSpPr/>
            <p:nvPr/>
          </p:nvSpPr>
          <p:spPr>
            <a:xfrm>
              <a:off x="4998692" y="3506008"/>
              <a:ext cx="1211243" cy="29993"/>
            </a:xfrm>
            <a:custGeom>
              <a:avLst/>
              <a:gdLst/>
              <a:ahLst/>
              <a:cxnLst/>
              <a:rect l="0" t="0" r="0" b="0"/>
              <a:pathLst>
                <a:path w="1211243" h="29993">
                  <a:moveTo>
                    <a:pt x="0" y="0"/>
                  </a:moveTo>
                  <a:lnTo>
                    <a:pt x="173034" y="0"/>
                  </a:lnTo>
                  <a:lnTo>
                    <a:pt x="346069" y="0"/>
                  </a:lnTo>
                  <a:lnTo>
                    <a:pt x="519104" y="0"/>
                  </a:lnTo>
                  <a:lnTo>
                    <a:pt x="692138" y="0"/>
                  </a:lnTo>
                  <a:lnTo>
                    <a:pt x="865173" y="0"/>
                  </a:lnTo>
                  <a:lnTo>
                    <a:pt x="1038208" y="0"/>
                  </a:lnTo>
                  <a:lnTo>
                    <a:pt x="1211243" y="29993"/>
                  </a:lnTo>
                </a:path>
              </a:pathLst>
            </a:custGeom>
            <a:ln w="35231" cap="flat">
              <a:solidFill>
                <a:srgbClr val="BEBEBE">
                  <a:alpha val="69803"/>
                </a:srgbClr>
              </a:solidFill>
              <a:prstDash val="solid"/>
              <a:round/>
            </a:ln>
          </p:spPr>
          <p:txBody>
            <a:bodyPr/>
            <a:lstStyle/>
            <a:p>
              <a:endParaRPr/>
            </a:p>
          </p:txBody>
        </p:sp>
        <p:sp>
          <p:nvSpPr>
            <p:cNvPr id="569" name="pl569"/>
            <p:cNvSpPr/>
            <p:nvPr/>
          </p:nvSpPr>
          <p:spPr>
            <a:xfrm>
              <a:off x="4998692" y="3483514"/>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570" name="pl570"/>
            <p:cNvSpPr/>
            <p:nvPr/>
          </p:nvSpPr>
          <p:spPr>
            <a:xfrm>
              <a:off x="4998692" y="3506008"/>
              <a:ext cx="1211243" cy="29993"/>
            </a:xfrm>
            <a:custGeom>
              <a:avLst/>
              <a:gdLst/>
              <a:ahLst/>
              <a:cxnLst/>
              <a:rect l="0" t="0" r="0" b="0"/>
              <a:pathLst>
                <a:path w="1211243" h="29993">
                  <a:moveTo>
                    <a:pt x="0" y="0"/>
                  </a:moveTo>
                  <a:lnTo>
                    <a:pt x="173034" y="0"/>
                  </a:lnTo>
                  <a:lnTo>
                    <a:pt x="346069" y="0"/>
                  </a:lnTo>
                  <a:lnTo>
                    <a:pt x="519104" y="0"/>
                  </a:lnTo>
                  <a:lnTo>
                    <a:pt x="692138" y="0"/>
                  </a:lnTo>
                  <a:lnTo>
                    <a:pt x="865173" y="0"/>
                  </a:lnTo>
                  <a:lnTo>
                    <a:pt x="1038208" y="0"/>
                  </a:lnTo>
                  <a:lnTo>
                    <a:pt x="1211243" y="29993"/>
                  </a:lnTo>
                </a:path>
              </a:pathLst>
            </a:custGeom>
            <a:ln w="40651" cap="flat">
              <a:solidFill>
                <a:srgbClr val="000000">
                  <a:alpha val="100000"/>
                </a:srgbClr>
              </a:solidFill>
              <a:prstDash val="solid"/>
              <a:round/>
            </a:ln>
          </p:spPr>
          <p:txBody>
            <a:bodyPr/>
            <a:lstStyle/>
            <a:p>
              <a:endParaRPr/>
            </a:p>
          </p:txBody>
        </p:sp>
        <p:sp>
          <p:nvSpPr>
            <p:cNvPr id="571" name="pl571"/>
            <p:cNvSpPr/>
            <p:nvPr/>
          </p:nvSpPr>
          <p:spPr>
            <a:xfrm>
              <a:off x="4998692" y="3506008"/>
              <a:ext cx="1211243" cy="29993"/>
            </a:xfrm>
            <a:custGeom>
              <a:avLst/>
              <a:gdLst/>
              <a:ahLst/>
              <a:cxnLst/>
              <a:rect l="0" t="0" r="0" b="0"/>
              <a:pathLst>
                <a:path w="1211243" h="29993">
                  <a:moveTo>
                    <a:pt x="0" y="0"/>
                  </a:moveTo>
                  <a:lnTo>
                    <a:pt x="173034" y="0"/>
                  </a:lnTo>
                  <a:lnTo>
                    <a:pt x="346069" y="0"/>
                  </a:lnTo>
                  <a:lnTo>
                    <a:pt x="519104" y="0"/>
                  </a:lnTo>
                  <a:lnTo>
                    <a:pt x="692138" y="0"/>
                  </a:lnTo>
                  <a:lnTo>
                    <a:pt x="865173" y="0"/>
                  </a:lnTo>
                  <a:lnTo>
                    <a:pt x="1038208" y="0"/>
                  </a:lnTo>
                  <a:lnTo>
                    <a:pt x="1211243" y="29993"/>
                  </a:lnTo>
                </a:path>
              </a:pathLst>
            </a:custGeom>
            <a:ln w="35231" cap="flat">
              <a:solidFill>
                <a:srgbClr val="F26A21">
                  <a:alpha val="100000"/>
                </a:srgbClr>
              </a:solidFill>
              <a:prstDash val="solid"/>
              <a:round/>
            </a:ln>
          </p:spPr>
          <p:txBody>
            <a:bodyPr/>
            <a:lstStyle/>
            <a:p>
              <a:endParaRPr/>
            </a:p>
          </p:txBody>
        </p:sp>
        <p:sp>
          <p:nvSpPr>
            <p:cNvPr id="572" name="pl572"/>
            <p:cNvSpPr/>
            <p:nvPr/>
          </p:nvSpPr>
          <p:spPr>
            <a:xfrm>
              <a:off x="4938130" y="3506008"/>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573" name="tx573"/>
            <p:cNvSpPr/>
            <p:nvPr/>
          </p:nvSpPr>
          <p:spPr>
            <a:xfrm>
              <a:off x="4968548" y="33414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4" name="tx574"/>
            <p:cNvSpPr/>
            <p:nvPr/>
          </p:nvSpPr>
          <p:spPr>
            <a:xfrm>
              <a:off x="5141582" y="33414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5" name="tx575"/>
            <p:cNvSpPr/>
            <p:nvPr/>
          </p:nvSpPr>
          <p:spPr>
            <a:xfrm>
              <a:off x="5314617" y="33414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6" name="tx576"/>
            <p:cNvSpPr/>
            <p:nvPr/>
          </p:nvSpPr>
          <p:spPr>
            <a:xfrm>
              <a:off x="5487652" y="33414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7" name="tx577"/>
            <p:cNvSpPr/>
            <p:nvPr/>
          </p:nvSpPr>
          <p:spPr>
            <a:xfrm>
              <a:off x="5660687" y="33414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8" name="tx578"/>
            <p:cNvSpPr/>
            <p:nvPr/>
          </p:nvSpPr>
          <p:spPr>
            <a:xfrm>
              <a:off x="5833721" y="33414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9" name="tx579"/>
            <p:cNvSpPr/>
            <p:nvPr/>
          </p:nvSpPr>
          <p:spPr>
            <a:xfrm>
              <a:off x="6006756" y="33414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80" name="tx580"/>
            <p:cNvSpPr/>
            <p:nvPr/>
          </p:nvSpPr>
          <p:spPr>
            <a:xfrm>
              <a:off x="6161741" y="337304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581" name="rc581"/>
            <p:cNvSpPr/>
            <p:nvPr/>
          </p:nvSpPr>
          <p:spPr>
            <a:xfrm>
              <a:off x="4938130" y="4004911"/>
              <a:ext cx="1332367" cy="758825"/>
            </a:xfrm>
            <a:prstGeom prst="rect">
              <a:avLst/>
            </a:prstGeom>
            <a:solidFill>
              <a:srgbClr val="EBEBEB">
                <a:alpha val="100000"/>
              </a:srgbClr>
            </a:solidFill>
          </p:spPr>
          <p:txBody>
            <a:bodyPr/>
            <a:lstStyle/>
            <a:p>
              <a:endParaRPr/>
            </a:p>
          </p:txBody>
        </p:sp>
        <p:sp>
          <p:nvSpPr>
            <p:cNvPr id="582" name="pl582"/>
            <p:cNvSpPr/>
            <p:nvPr/>
          </p:nvSpPr>
          <p:spPr>
            <a:xfrm>
              <a:off x="4938130" y="4643014"/>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583" name="pl583"/>
            <p:cNvSpPr/>
            <p:nvPr/>
          </p:nvSpPr>
          <p:spPr>
            <a:xfrm>
              <a:off x="4938130" y="4455557"/>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584" name="pl584"/>
            <p:cNvSpPr/>
            <p:nvPr/>
          </p:nvSpPr>
          <p:spPr>
            <a:xfrm>
              <a:off x="4938130" y="4268100"/>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585" name="pl585"/>
            <p:cNvSpPr/>
            <p:nvPr/>
          </p:nvSpPr>
          <p:spPr>
            <a:xfrm>
              <a:off x="4938130" y="408064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586" name="pl586"/>
            <p:cNvSpPr/>
            <p:nvPr/>
          </p:nvSpPr>
          <p:spPr>
            <a:xfrm>
              <a:off x="4938130" y="473674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587" name="pl587"/>
            <p:cNvSpPr/>
            <p:nvPr/>
          </p:nvSpPr>
          <p:spPr>
            <a:xfrm>
              <a:off x="4938130" y="454928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588" name="pl588"/>
            <p:cNvSpPr/>
            <p:nvPr/>
          </p:nvSpPr>
          <p:spPr>
            <a:xfrm>
              <a:off x="4938130" y="4361829"/>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589" name="pl589"/>
            <p:cNvSpPr/>
            <p:nvPr/>
          </p:nvSpPr>
          <p:spPr>
            <a:xfrm>
              <a:off x="4938130" y="417437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590" name="pl590"/>
            <p:cNvSpPr/>
            <p:nvPr/>
          </p:nvSpPr>
          <p:spPr>
            <a:xfrm>
              <a:off x="499869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1" name="pl591"/>
            <p:cNvSpPr/>
            <p:nvPr/>
          </p:nvSpPr>
          <p:spPr>
            <a:xfrm>
              <a:off x="517172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2" name="pl592"/>
            <p:cNvSpPr/>
            <p:nvPr/>
          </p:nvSpPr>
          <p:spPr>
            <a:xfrm>
              <a:off x="534476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3" name="pl593"/>
            <p:cNvSpPr/>
            <p:nvPr/>
          </p:nvSpPr>
          <p:spPr>
            <a:xfrm>
              <a:off x="551779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4" name="pl594"/>
            <p:cNvSpPr/>
            <p:nvPr/>
          </p:nvSpPr>
          <p:spPr>
            <a:xfrm>
              <a:off x="569083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5" name="pl595"/>
            <p:cNvSpPr/>
            <p:nvPr/>
          </p:nvSpPr>
          <p:spPr>
            <a:xfrm>
              <a:off x="586386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6" name="pl596"/>
            <p:cNvSpPr/>
            <p:nvPr/>
          </p:nvSpPr>
          <p:spPr>
            <a:xfrm>
              <a:off x="6036901"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7" name="pl597"/>
            <p:cNvSpPr/>
            <p:nvPr/>
          </p:nvSpPr>
          <p:spPr>
            <a:xfrm>
              <a:off x="6209936"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598" name="pl598"/>
            <p:cNvSpPr/>
            <p:nvPr/>
          </p:nvSpPr>
          <p:spPr>
            <a:xfrm>
              <a:off x="4998692" y="4526791"/>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599" name="pl599"/>
            <p:cNvSpPr/>
            <p:nvPr/>
          </p:nvSpPr>
          <p:spPr>
            <a:xfrm>
              <a:off x="4998692" y="4526791"/>
              <a:ext cx="1211243" cy="14996"/>
            </a:xfrm>
            <a:custGeom>
              <a:avLst/>
              <a:gdLst/>
              <a:ahLst/>
              <a:cxnLst/>
              <a:rect l="0" t="0" r="0" b="0"/>
              <a:pathLst>
                <a:path w="1211243" h="14996">
                  <a:moveTo>
                    <a:pt x="0" y="0"/>
                  </a:moveTo>
                  <a:lnTo>
                    <a:pt x="173034" y="0"/>
                  </a:lnTo>
                  <a:lnTo>
                    <a:pt x="346069" y="14996"/>
                  </a:lnTo>
                  <a:lnTo>
                    <a:pt x="519104" y="0"/>
                  </a:lnTo>
                  <a:lnTo>
                    <a:pt x="692138" y="0"/>
                  </a:lnTo>
                  <a:lnTo>
                    <a:pt x="865173" y="0"/>
                  </a:lnTo>
                  <a:lnTo>
                    <a:pt x="1038208" y="0"/>
                  </a:lnTo>
                  <a:lnTo>
                    <a:pt x="1211243" y="0"/>
                  </a:lnTo>
                </a:path>
              </a:pathLst>
            </a:custGeom>
            <a:ln w="40651" cap="flat">
              <a:solidFill>
                <a:srgbClr val="BEBEBE">
                  <a:alpha val="69803"/>
                </a:srgbClr>
              </a:solidFill>
              <a:prstDash val="solid"/>
              <a:round/>
            </a:ln>
          </p:spPr>
          <p:txBody>
            <a:bodyPr/>
            <a:lstStyle/>
            <a:p>
              <a:endParaRPr/>
            </a:p>
          </p:txBody>
        </p:sp>
        <p:sp>
          <p:nvSpPr>
            <p:cNvPr id="600" name="pl600"/>
            <p:cNvSpPr/>
            <p:nvPr/>
          </p:nvSpPr>
          <p:spPr>
            <a:xfrm>
              <a:off x="4998692" y="4526791"/>
              <a:ext cx="1211243" cy="14996"/>
            </a:xfrm>
            <a:custGeom>
              <a:avLst/>
              <a:gdLst/>
              <a:ahLst/>
              <a:cxnLst/>
              <a:rect l="0" t="0" r="0" b="0"/>
              <a:pathLst>
                <a:path w="1211243" h="14996">
                  <a:moveTo>
                    <a:pt x="0" y="0"/>
                  </a:moveTo>
                  <a:lnTo>
                    <a:pt x="173034" y="0"/>
                  </a:lnTo>
                  <a:lnTo>
                    <a:pt x="346069" y="14996"/>
                  </a:lnTo>
                  <a:lnTo>
                    <a:pt x="519104" y="0"/>
                  </a:lnTo>
                  <a:lnTo>
                    <a:pt x="692138" y="0"/>
                  </a:lnTo>
                  <a:lnTo>
                    <a:pt x="865173" y="0"/>
                  </a:lnTo>
                  <a:lnTo>
                    <a:pt x="1038208" y="0"/>
                  </a:lnTo>
                  <a:lnTo>
                    <a:pt x="1211243" y="0"/>
                  </a:lnTo>
                </a:path>
              </a:pathLst>
            </a:custGeom>
            <a:ln w="35231" cap="flat">
              <a:solidFill>
                <a:srgbClr val="BEBEBE">
                  <a:alpha val="69803"/>
                </a:srgbClr>
              </a:solidFill>
              <a:prstDash val="solid"/>
              <a:round/>
            </a:ln>
          </p:spPr>
          <p:txBody>
            <a:bodyPr/>
            <a:lstStyle/>
            <a:p>
              <a:endParaRPr/>
            </a:p>
          </p:txBody>
        </p:sp>
        <p:sp>
          <p:nvSpPr>
            <p:cNvPr id="601" name="pl601"/>
            <p:cNvSpPr/>
            <p:nvPr/>
          </p:nvSpPr>
          <p:spPr>
            <a:xfrm>
              <a:off x="4998692" y="4526791"/>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602" name="pl602"/>
            <p:cNvSpPr/>
            <p:nvPr/>
          </p:nvSpPr>
          <p:spPr>
            <a:xfrm>
              <a:off x="4998692" y="4526791"/>
              <a:ext cx="1211243" cy="14996"/>
            </a:xfrm>
            <a:custGeom>
              <a:avLst/>
              <a:gdLst/>
              <a:ahLst/>
              <a:cxnLst/>
              <a:rect l="0" t="0" r="0" b="0"/>
              <a:pathLst>
                <a:path w="1211243" h="14996">
                  <a:moveTo>
                    <a:pt x="0" y="0"/>
                  </a:moveTo>
                  <a:lnTo>
                    <a:pt x="173034" y="0"/>
                  </a:lnTo>
                  <a:lnTo>
                    <a:pt x="346069" y="14996"/>
                  </a:lnTo>
                  <a:lnTo>
                    <a:pt x="519104" y="0"/>
                  </a:lnTo>
                  <a:lnTo>
                    <a:pt x="692138" y="0"/>
                  </a:lnTo>
                  <a:lnTo>
                    <a:pt x="865173" y="0"/>
                  </a:lnTo>
                  <a:lnTo>
                    <a:pt x="1038208" y="0"/>
                  </a:lnTo>
                  <a:lnTo>
                    <a:pt x="1211243" y="0"/>
                  </a:lnTo>
                </a:path>
              </a:pathLst>
            </a:custGeom>
            <a:ln w="40651" cap="flat">
              <a:solidFill>
                <a:srgbClr val="000000">
                  <a:alpha val="100000"/>
                </a:srgbClr>
              </a:solidFill>
              <a:prstDash val="solid"/>
              <a:round/>
            </a:ln>
          </p:spPr>
          <p:txBody>
            <a:bodyPr/>
            <a:lstStyle/>
            <a:p>
              <a:endParaRPr/>
            </a:p>
          </p:txBody>
        </p:sp>
        <p:sp>
          <p:nvSpPr>
            <p:cNvPr id="603" name="pl603"/>
            <p:cNvSpPr/>
            <p:nvPr/>
          </p:nvSpPr>
          <p:spPr>
            <a:xfrm>
              <a:off x="4998692" y="4526791"/>
              <a:ext cx="1211243" cy="14996"/>
            </a:xfrm>
            <a:custGeom>
              <a:avLst/>
              <a:gdLst/>
              <a:ahLst/>
              <a:cxnLst/>
              <a:rect l="0" t="0" r="0" b="0"/>
              <a:pathLst>
                <a:path w="1211243" h="14996">
                  <a:moveTo>
                    <a:pt x="0" y="0"/>
                  </a:moveTo>
                  <a:lnTo>
                    <a:pt x="173034" y="0"/>
                  </a:lnTo>
                  <a:lnTo>
                    <a:pt x="346069" y="14996"/>
                  </a:lnTo>
                  <a:lnTo>
                    <a:pt x="519104" y="0"/>
                  </a:lnTo>
                  <a:lnTo>
                    <a:pt x="692138" y="0"/>
                  </a:lnTo>
                  <a:lnTo>
                    <a:pt x="865173" y="0"/>
                  </a:lnTo>
                  <a:lnTo>
                    <a:pt x="1038208" y="0"/>
                  </a:lnTo>
                  <a:lnTo>
                    <a:pt x="1211243" y="0"/>
                  </a:lnTo>
                </a:path>
              </a:pathLst>
            </a:custGeom>
            <a:ln w="35231" cap="flat">
              <a:solidFill>
                <a:srgbClr val="F26A21">
                  <a:alpha val="100000"/>
                </a:srgbClr>
              </a:solidFill>
              <a:prstDash val="solid"/>
              <a:round/>
            </a:ln>
          </p:spPr>
          <p:txBody>
            <a:bodyPr/>
            <a:lstStyle/>
            <a:p>
              <a:endParaRPr/>
            </a:p>
          </p:txBody>
        </p:sp>
        <p:sp>
          <p:nvSpPr>
            <p:cNvPr id="604" name="pl604"/>
            <p:cNvSpPr/>
            <p:nvPr/>
          </p:nvSpPr>
          <p:spPr>
            <a:xfrm>
              <a:off x="4938130" y="4549285"/>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605" name="tx605"/>
            <p:cNvSpPr/>
            <p:nvPr/>
          </p:nvSpPr>
          <p:spPr>
            <a:xfrm>
              <a:off x="4968548" y="436214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06" name="tx606"/>
            <p:cNvSpPr/>
            <p:nvPr/>
          </p:nvSpPr>
          <p:spPr>
            <a:xfrm>
              <a:off x="5141582" y="436214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07" name="tx607"/>
            <p:cNvSpPr/>
            <p:nvPr/>
          </p:nvSpPr>
          <p:spPr>
            <a:xfrm>
              <a:off x="5314617" y="437851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08" name="tx608"/>
            <p:cNvSpPr/>
            <p:nvPr/>
          </p:nvSpPr>
          <p:spPr>
            <a:xfrm>
              <a:off x="5487652" y="436214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09" name="tx609"/>
            <p:cNvSpPr/>
            <p:nvPr/>
          </p:nvSpPr>
          <p:spPr>
            <a:xfrm>
              <a:off x="5660687" y="436214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10" name="tx610"/>
            <p:cNvSpPr/>
            <p:nvPr/>
          </p:nvSpPr>
          <p:spPr>
            <a:xfrm>
              <a:off x="5833721" y="436214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11" name="tx611"/>
            <p:cNvSpPr/>
            <p:nvPr/>
          </p:nvSpPr>
          <p:spPr>
            <a:xfrm>
              <a:off x="6006756" y="436214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12" name="tx612"/>
            <p:cNvSpPr/>
            <p:nvPr/>
          </p:nvSpPr>
          <p:spPr>
            <a:xfrm>
              <a:off x="6179791" y="436214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13" name="rc613"/>
            <p:cNvSpPr/>
            <p:nvPr/>
          </p:nvSpPr>
          <p:spPr>
            <a:xfrm>
              <a:off x="6340087" y="875080"/>
              <a:ext cx="1332367" cy="758825"/>
            </a:xfrm>
            <a:prstGeom prst="rect">
              <a:avLst/>
            </a:prstGeom>
            <a:solidFill>
              <a:srgbClr val="EBEBEB">
                <a:alpha val="100000"/>
              </a:srgbClr>
            </a:solidFill>
          </p:spPr>
          <p:txBody>
            <a:bodyPr/>
            <a:lstStyle/>
            <a:p>
              <a:endParaRPr/>
            </a:p>
          </p:txBody>
        </p:sp>
        <p:sp>
          <p:nvSpPr>
            <p:cNvPr id="614" name="pl614"/>
            <p:cNvSpPr/>
            <p:nvPr/>
          </p:nvSpPr>
          <p:spPr>
            <a:xfrm>
              <a:off x="6340087" y="151318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615" name="pl615"/>
            <p:cNvSpPr/>
            <p:nvPr/>
          </p:nvSpPr>
          <p:spPr>
            <a:xfrm>
              <a:off x="6340087" y="1325726"/>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616" name="pl616"/>
            <p:cNvSpPr/>
            <p:nvPr/>
          </p:nvSpPr>
          <p:spPr>
            <a:xfrm>
              <a:off x="6340087" y="1138269"/>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617" name="pl617"/>
            <p:cNvSpPr/>
            <p:nvPr/>
          </p:nvSpPr>
          <p:spPr>
            <a:xfrm>
              <a:off x="6340087" y="950812"/>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618" name="pl618"/>
            <p:cNvSpPr/>
            <p:nvPr/>
          </p:nvSpPr>
          <p:spPr>
            <a:xfrm>
              <a:off x="6340087" y="160691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619" name="pl619"/>
            <p:cNvSpPr/>
            <p:nvPr/>
          </p:nvSpPr>
          <p:spPr>
            <a:xfrm>
              <a:off x="6340087" y="141945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620" name="pl620"/>
            <p:cNvSpPr/>
            <p:nvPr/>
          </p:nvSpPr>
          <p:spPr>
            <a:xfrm>
              <a:off x="6340087" y="123199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621" name="pl621"/>
            <p:cNvSpPr/>
            <p:nvPr/>
          </p:nvSpPr>
          <p:spPr>
            <a:xfrm>
              <a:off x="6340087" y="1044541"/>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622" name="pl622"/>
            <p:cNvSpPr/>
            <p:nvPr/>
          </p:nvSpPr>
          <p:spPr>
            <a:xfrm>
              <a:off x="640064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3" name="pl623"/>
            <p:cNvSpPr/>
            <p:nvPr/>
          </p:nvSpPr>
          <p:spPr>
            <a:xfrm>
              <a:off x="657368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4" name="pl624"/>
            <p:cNvSpPr/>
            <p:nvPr/>
          </p:nvSpPr>
          <p:spPr>
            <a:xfrm>
              <a:off x="674671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5" name="pl625"/>
            <p:cNvSpPr/>
            <p:nvPr/>
          </p:nvSpPr>
          <p:spPr>
            <a:xfrm>
              <a:off x="6919753"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6" name="pl626"/>
            <p:cNvSpPr/>
            <p:nvPr/>
          </p:nvSpPr>
          <p:spPr>
            <a:xfrm>
              <a:off x="709278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7" name="pl627"/>
            <p:cNvSpPr/>
            <p:nvPr/>
          </p:nvSpPr>
          <p:spPr>
            <a:xfrm>
              <a:off x="726582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8" name="pl628"/>
            <p:cNvSpPr/>
            <p:nvPr/>
          </p:nvSpPr>
          <p:spPr>
            <a:xfrm>
              <a:off x="7438857"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29" name="pl629"/>
            <p:cNvSpPr/>
            <p:nvPr/>
          </p:nvSpPr>
          <p:spPr>
            <a:xfrm>
              <a:off x="7611892"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30" name="pl630"/>
            <p:cNvSpPr/>
            <p:nvPr/>
          </p:nvSpPr>
          <p:spPr>
            <a:xfrm>
              <a:off x="6400649" y="1396960"/>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631" name="pl631"/>
            <p:cNvSpPr/>
            <p:nvPr/>
          </p:nvSpPr>
          <p:spPr>
            <a:xfrm>
              <a:off x="6400649" y="1411956"/>
              <a:ext cx="1211243" cy="14996"/>
            </a:xfrm>
            <a:custGeom>
              <a:avLst/>
              <a:gdLst/>
              <a:ahLst/>
              <a:cxnLst/>
              <a:rect l="0" t="0" r="0" b="0"/>
              <a:pathLst>
                <a:path w="1211243" h="14996">
                  <a:moveTo>
                    <a:pt x="0" y="0"/>
                  </a:moveTo>
                  <a:lnTo>
                    <a:pt x="173034" y="14996"/>
                  </a:lnTo>
                  <a:lnTo>
                    <a:pt x="346069" y="14996"/>
                  </a:lnTo>
                  <a:lnTo>
                    <a:pt x="519104" y="7498"/>
                  </a:lnTo>
                  <a:lnTo>
                    <a:pt x="692138" y="7498"/>
                  </a:lnTo>
                  <a:lnTo>
                    <a:pt x="865173" y="7498"/>
                  </a:lnTo>
                  <a:lnTo>
                    <a:pt x="1038208" y="7498"/>
                  </a:lnTo>
                  <a:lnTo>
                    <a:pt x="1211243" y="7498"/>
                  </a:lnTo>
                </a:path>
              </a:pathLst>
            </a:custGeom>
            <a:ln w="40651" cap="flat">
              <a:solidFill>
                <a:srgbClr val="BEBEBE">
                  <a:alpha val="69803"/>
                </a:srgbClr>
              </a:solidFill>
              <a:prstDash val="solid"/>
              <a:round/>
            </a:ln>
          </p:spPr>
          <p:txBody>
            <a:bodyPr/>
            <a:lstStyle/>
            <a:p>
              <a:endParaRPr/>
            </a:p>
          </p:txBody>
        </p:sp>
        <p:sp>
          <p:nvSpPr>
            <p:cNvPr id="632" name="pl632"/>
            <p:cNvSpPr/>
            <p:nvPr/>
          </p:nvSpPr>
          <p:spPr>
            <a:xfrm>
              <a:off x="6400649" y="1411956"/>
              <a:ext cx="1211243" cy="14996"/>
            </a:xfrm>
            <a:custGeom>
              <a:avLst/>
              <a:gdLst/>
              <a:ahLst/>
              <a:cxnLst/>
              <a:rect l="0" t="0" r="0" b="0"/>
              <a:pathLst>
                <a:path w="1211243" h="14996">
                  <a:moveTo>
                    <a:pt x="0" y="0"/>
                  </a:moveTo>
                  <a:lnTo>
                    <a:pt x="173034" y="14996"/>
                  </a:lnTo>
                  <a:lnTo>
                    <a:pt x="346069" y="14996"/>
                  </a:lnTo>
                  <a:lnTo>
                    <a:pt x="519104" y="7498"/>
                  </a:lnTo>
                  <a:lnTo>
                    <a:pt x="692138" y="7498"/>
                  </a:lnTo>
                  <a:lnTo>
                    <a:pt x="865173" y="7498"/>
                  </a:lnTo>
                  <a:lnTo>
                    <a:pt x="1038208" y="7498"/>
                  </a:lnTo>
                  <a:lnTo>
                    <a:pt x="1211243" y="7498"/>
                  </a:lnTo>
                </a:path>
              </a:pathLst>
            </a:custGeom>
            <a:ln w="35231" cap="flat">
              <a:solidFill>
                <a:srgbClr val="BEBEBE">
                  <a:alpha val="69803"/>
                </a:srgbClr>
              </a:solidFill>
              <a:prstDash val="solid"/>
              <a:round/>
            </a:ln>
          </p:spPr>
          <p:txBody>
            <a:bodyPr/>
            <a:lstStyle/>
            <a:p>
              <a:endParaRPr/>
            </a:p>
          </p:txBody>
        </p:sp>
        <p:sp>
          <p:nvSpPr>
            <p:cNvPr id="633" name="pl633"/>
            <p:cNvSpPr/>
            <p:nvPr/>
          </p:nvSpPr>
          <p:spPr>
            <a:xfrm>
              <a:off x="6400649" y="1396960"/>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634" name="pl634"/>
            <p:cNvSpPr/>
            <p:nvPr/>
          </p:nvSpPr>
          <p:spPr>
            <a:xfrm>
              <a:off x="6400649" y="1411956"/>
              <a:ext cx="1211243" cy="14996"/>
            </a:xfrm>
            <a:custGeom>
              <a:avLst/>
              <a:gdLst/>
              <a:ahLst/>
              <a:cxnLst/>
              <a:rect l="0" t="0" r="0" b="0"/>
              <a:pathLst>
                <a:path w="1211243" h="14996">
                  <a:moveTo>
                    <a:pt x="0" y="0"/>
                  </a:moveTo>
                  <a:lnTo>
                    <a:pt x="173034" y="14996"/>
                  </a:lnTo>
                  <a:lnTo>
                    <a:pt x="346069" y="14996"/>
                  </a:lnTo>
                  <a:lnTo>
                    <a:pt x="519104" y="7498"/>
                  </a:lnTo>
                  <a:lnTo>
                    <a:pt x="692138" y="7498"/>
                  </a:lnTo>
                  <a:lnTo>
                    <a:pt x="865173" y="7498"/>
                  </a:lnTo>
                  <a:lnTo>
                    <a:pt x="1038208" y="7498"/>
                  </a:lnTo>
                  <a:lnTo>
                    <a:pt x="1211243" y="7498"/>
                  </a:lnTo>
                </a:path>
              </a:pathLst>
            </a:custGeom>
            <a:ln w="40651" cap="flat">
              <a:solidFill>
                <a:srgbClr val="000000">
                  <a:alpha val="100000"/>
                </a:srgbClr>
              </a:solidFill>
              <a:prstDash val="solid"/>
              <a:round/>
            </a:ln>
          </p:spPr>
          <p:txBody>
            <a:bodyPr/>
            <a:lstStyle/>
            <a:p>
              <a:endParaRPr/>
            </a:p>
          </p:txBody>
        </p:sp>
        <p:sp>
          <p:nvSpPr>
            <p:cNvPr id="635" name="pl635"/>
            <p:cNvSpPr/>
            <p:nvPr/>
          </p:nvSpPr>
          <p:spPr>
            <a:xfrm>
              <a:off x="6400649" y="1411956"/>
              <a:ext cx="1211243" cy="14996"/>
            </a:xfrm>
            <a:custGeom>
              <a:avLst/>
              <a:gdLst/>
              <a:ahLst/>
              <a:cxnLst/>
              <a:rect l="0" t="0" r="0" b="0"/>
              <a:pathLst>
                <a:path w="1211243" h="14996">
                  <a:moveTo>
                    <a:pt x="0" y="0"/>
                  </a:moveTo>
                  <a:lnTo>
                    <a:pt x="173034" y="14996"/>
                  </a:lnTo>
                  <a:lnTo>
                    <a:pt x="346069" y="14996"/>
                  </a:lnTo>
                  <a:lnTo>
                    <a:pt x="519104" y="7498"/>
                  </a:lnTo>
                  <a:lnTo>
                    <a:pt x="692138" y="7498"/>
                  </a:lnTo>
                  <a:lnTo>
                    <a:pt x="865173" y="7498"/>
                  </a:lnTo>
                  <a:lnTo>
                    <a:pt x="1038208" y="7498"/>
                  </a:lnTo>
                  <a:lnTo>
                    <a:pt x="1211243" y="7498"/>
                  </a:lnTo>
                </a:path>
              </a:pathLst>
            </a:custGeom>
            <a:ln w="35231" cap="flat">
              <a:solidFill>
                <a:srgbClr val="F26A21">
                  <a:alpha val="100000"/>
                </a:srgbClr>
              </a:solidFill>
              <a:prstDash val="solid"/>
              <a:round/>
            </a:ln>
          </p:spPr>
          <p:txBody>
            <a:bodyPr/>
            <a:lstStyle/>
            <a:p>
              <a:endParaRPr/>
            </a:p>
          </p:txBody>
        </p:sp>
        <p:sp>
          <p:nvSpPr>
            <p:cNvPr id="636" name="pl636"/>
            <p:cNvSpPr/>
            <p:nvPr/>
          </p:nvSpPr>
          <p:spPr>
            <a:xfrm>
              <a:off x="6340087" y="1419455"/>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637" name="tx637"/>
            <p:cNvSpPr/>
            <p:nvPr/>
          </p:nvSpPr>
          <p:spPr>
            <a:xfrm>
              <a:off x="6370504" y="124868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38" name="tx638"/>
            <p:cNvSpPr/>
            <p:nvPr/>
          </p:nvSpPr>
          <p:spPr>
            <a:xfrm>
              <a:off x="6525489" y="126367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39" name="tx639"/>
            <p:cNvSpPr/>
            <p:nvPr/>
          </p:nvSpPr>
          <p:spPr>
            <a:xfrm>
              <a:off x="6698524" y="126367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40" name="tx640"/>
            <p:cNvSpPr/>
            <p:nvPr/>
          </p:nvSpPr>
          <p:spPr>
            <a:xfrm>
              <a:off x="6889608" y="1254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41" name="tx641"/>
            <p:cNvSpPr/>
            <p:nvPr/>
          </p:nvSpPr>
          <p:spPr>
            <a:xfrm>
              <a:off x="7062643" y="1254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42" name="tx642"/>
            <p:cNvSpPr/>
            <p:nvPr/>
          </p:nvSpPr>
          <p:spPr>
            <a:xfrm>
              <a:off x="7235678" y="1254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43" name="tx643"/>
            <p:cNvSpPr/>
            <p:nvPr/>
          </p:nvSpPr>
          <p:spPr>
            <a:xfrm>
              <a:off x="7408712" y="1254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44" name="tx644"/>
            <p:cNvSpPr/>
            <p:nvPr/>
          </p:nvSpPr>
          <p:spPr>
            <a:xfrm>
              <a:off x="7581747" y="1254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45" name="rc645"/>
            <p:cNvSpPr/>
            <p:nvPr/>
          </p:nvSpPr>
          <p:spPr>
            <a:xfrm>
              <a:off x="6340087" y="1918357"/>
              <a:ext cx="1332367" cy="758825"/>
            </a:xfrm>
            <a:prstGeom prst="rect">
              <a:avLst/>
            </a:prstGeom>
            <a:solidFill>
              <a:srgbClr val="EBEBEB">
                <a:alpha val="100000"/>
              </a:srgbClr>
            </a:solidFill>
          </p:spPr>
          <p:txBody>
            <a:bodyPr/>
            <a:lstStyle/>
            <a:p>
              <a:endParaRPr/>
            </a:p>
          </p:txBody>
        </p:sp>
        <p:sp>
          <p:nvSpPr>
            <p:cNvPr id="646" name="pl646"/>
            <p:cNvSpPr/>
            <p:nvPr/>
          </p:nvSpPr>
          <p:spPr>
            <a:xfrm>
              <a:off x="6340087" y="2556460"/>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647" name="pl647"/>
            <p:cNvSpPr/>
            <p:nvPr/>
          </p:nvSpPr>
          <p:spPr>
            <a:xfrm>
              <a:off x="6340087" y="236900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648" name="pl648"/>
            <p:cNvSpPr/>
            <p:nvPr/>
          </p:nvSpPr>
          <p:spPr>
            <a:xfrm>
              <a:off x="6340087" y="2181546"/>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649" name="pl649"/>
            <p:cNvSpPr/>
            <p:nvPr/>
          </p:nvSpPr>
          <p:spPr>
            <a:xfrm>
              <a:off x="6340087" y="1994089"/>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650" name="pl650"/>
            <p:cNvSpPr/>
            <p:nvPr/>
          </p:nvSpPr>
          <p:spPr>
            <a:xfrm>
              <a:off x="6340087" y="265018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651" name="pl651"/>
            <p:cNvSpPr/>
            <p:nvPr/>
          </p:nvSpPr>
          <p:spPr>
            <a:xfrm>
              <a:off x="6340087" y="246273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652" name="pl652"/>
            <p:cNvSpPr/>
            <p:nvPr/>
          </p:nvSpPr>
          <p:spPr>
            <a:xfrm>
              <a:off x="6340087" y="227527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653" name="pl653"/>
            <p:cNvSpPr/>
            <p:nvPr/>
          </p:nvSpPr>
          <p:spPr>
            <a:xfrm>
              <a:off x="6340087" y="208781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654" name="pl654"/>
            <p:cNvSpPr/>
            <p:nvPr/>
          </p:nvSpPr>
          <p:spPr>
            <a:xfrm>
              <a:off x="640064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5" name="pl655"/>
            <p:cNvSpPr/>
            <p:nvPr/>
          </p:nvSpPr>
          <p:spPr>
            <a:xfrm>
              <a:off x="657368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6" name="pl656"/>
            <p:cNvSpPr/>
            <p:nvPr/>
          </p:nvSpPr>
          <p:spPr>
            <a:xfrm>
              <a:off x="674671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7" name="pl657"/>
            <p:cNvSpPr/>
            <p:nvPr/>
          </p:nvSpPr>
          <p:spPr>
            <a:xfrm>
              <a:off x="6919753"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8" name="pl658"/>
            <p:cNvSpPr/>
            <p:nvPr/>
          </p:nvSpPr>
          <p:spPr>
            <a:xfrm>
              <a:off x="709278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59" name="pl659"/>
            <p:cNvSpPr/>
            <p:nvPr/>
          </p:nvSpPr>
          <p:spPr>
            <a:xfrm>
              <a:off x="726582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60" name="pl660"/>
            <p:cNvSpPr/>
            <p:nvPr/>
          </p:nvSpPr>
          <p:spPr>
            <a:xfrm>
              <a:off x="7438857"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61" name="pl661"/>
            <p:cNvSpPr/>
            <p:nvPr/>
          </p:nvSpPr>
          <p:spPr>
            <a:xfrm>
              <a:off x="7611892"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62" name="pl662"/>
            <p:cNvSpPr/>
            <p:nvPr/>
          </p:nvSpPr>
          <p:spPr>
            <a:xfrm>
              <a:off x="6400649" y="2440237"/>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663" name="pl663"/>
            <p:cNvSpPr/>
            <p:nvPr/>
          </p:nvSpPr>
          <p:spPr>
            <a:xfrm>
              <a:off x="6400649" y="2342759"/>
              <a:ext cx="1211243" cy="59986"/>
            </a:xfrm>
            <a:custGeom>
              <a:avLst/>
              <a:gdLst/>
              <a:ahLst/>
              <a:cxnLst/>
              <a:rect l="0" t="0" r="0" b="0"/>
              <a:pathLst>
                <a:path w="1211243" h="59986">
                  <a:moveTo>
                    <a:pt x="0" y="14996"/>
                  </a:moveTo>
                  <a:lnTo>
                    <a:pt x="173034" y="37491"/>
                  </a:lnTo>
                  <a:lnTo>
                    <a:pt x="346069" y="59986"/>
                  </a:lnTo>
                  <a:lnTo>
                    <a:pt x="519104" y="29993"/>
                  </a:lnTo>
                  <a:lnTo>
                    <a:pt x="692138" y="0"/>
                  </a:lnTo>
                  <a:lnTo>
                    <a:pt x="865173" y="44989"/>
                  </a:lnTo>
                  <a:lnTo>
                    <a:pt x="1038208" y="44989"/>
                  </a:lnTo>
                  <a:lnTo>
                    <a:pt x="1211243" y="44989"/>
                  </a:lnTo>
                </a:path>
              </a:pathLst>
            </a:custGeom>
            <a:ln w="40651" cap="flat">
              <a:solidFill>
                <a:srgbClr val="BEBEBE">
                  <a:alpha val="69803"/>
                </a:srgbClr>
              </a:solidFill>
              <a:prstDash val="solid"/>
              <a:round/>
            </a:ln>
          </p:spPr>
          <p:txBody>
            <a:bodyPr/>
            <a:lstStyle/>
            <a:p>
              <a:endParaRPr/>
            </a:p>
          </p:txBody>
        </p:sp>
        <p:sp>
          <p:nvSpPr>
            <p:cNvPr id="664" name="pl664"/>
            <p:cNvSpPr/>
            <p:nvPr/>
          </p:nvSpPr>
          <p:spPr>
            <a:xfrm>
              <a:off x="6400649" y="2342759"/>
              <a:ext cx="1211243" cy="59986"/>
            </a:xfrm>
            <a:custGeom>
              <a:avLst/>
              <a:gdLst/>
              <a:ahLst/>
              <a:cxnLst/>
              <a:rect l="0" t="0" r="0" b="0"/>
              <a:pathLst>
                <a:path w="1211243" h="59986">
                  <a:moveTo>
                    <a:pt x="0" y="14996"/>
                  </a:moveTo>
                  <a:lnTo>
                    <a:pt x="173034" y="37491"/>
                  </a:lnTo>
                  <a:lnTo>
                    <a:pt x="346069" y="59986"/>
                  </a:lnTo>
                  <a:lnTo>
                    <a:pt x="519104" y="29993"/>
                  </a:lnTo>
                  <a:lnTo>
                    <a:pt x="692138" y="0"/>
                  </a:lnTo>
                  <a:lnTo>
                    <a:pt x="865173" y="44989"/>
                  </a:lnTo>
                  <a:lnTo>
                    <a:pt x="1038208" y="44989"/>
                  </a:lnTo>
                  <a:lnTo>
                    <a:pt x="1211243" y="44989"/>
                  </a:lnTo>
                </a:path>
              </a:pathLst>
            </a:custGeom>
            <a:ln w="35231" cap="flat">
              <a:solidFill>
                <a:srgbClr val="BEBEBE">
                  <a:alpha val="69803"/>
                </a:srgbClr>
              </a:solidFill>
              <a:prstDash val="solid"/>
              <a:round/>
            </a:ln>
          </p:spPr>
          <p:txBody>
            <a:bodyPr/>
            <a:lstStyle/>
            <a:p>
              <a:endParaRPr/>
            </a:p>
          </p:txBody>
        </p:sp>
        <p:sp>
          <p:nvSpPr>
            <p:cNvPr id="665" name="pl665"/>
            <p:cNvSpPr/>
            <p:nvPr/>
          </p:nvSpPr>
          <p:spPr>
            <a:xfrm>
              <a:off x="6400649" y="2440237"/>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666" name="pl666"/>
            <p:cNvSpPr/>
            <p:nvPr/>
          </p:nvSpPr>
          <p:spPr>
            <a:xfrm>
              <a:off x="6400649" y="2342759"/>
              <a:ext cx="1211243" cy="59986"/>
            </a:xfrm>
            <a:custGeom>
              <a:avLst/>
              <a:gdLst/>
              <a:ahLst/>
              <a:cxnLst/>
              <a:rect l="0" t="0" r="0" b="0"/>
              <a:pathLst>
                <a:path w="1211243" h="59986">
                  <a:moveTo>
                    <a:pt x="0" y="14996"/>
                  </a:moveTo>
                  <a:lnTo>
                    <a:pt x="173034" y="37491"/>
                  </a:lnTo>
                  <a:lnTo>
                    <a:pt x="346069" y="59986"/>
                  </a:lnTo>
                  <a:lnTo>
                    <a:pt x="519104" y="29993"/>
                  </a:lnTo>
                  <a:lnTo>
                    <a:pt x="692138" y="0"/>
                  </a:lnTo>
                  <a:lnTo>
                    <a:pt x="865173" y="44989"/>
                  </a:lnTo>
                  <a:lnTo>
                    <a:pt x="1038208" y="44989"/>
                  </a:lnTo>
                  <a:lnTo>
                    <a:pt x="1211243" y="44989"/>
                  </a:lnTo>
                </a:path>
              </a:pathLst>
            </a:custGeom>
            <a:ln w="40651" cap="flat">
              <a:solidFill>
                <a:srgbClr val="000000">
                  <a:alpha val="100000"/>
                </a:srgbClr>
              </a:solidFill>
              <a:prstDash val="solid"/>
              <a:round/>
            </a:ln>
          </p:spPr>
          <p:txBody>
            <a:bodyPr/>
            <a:lstStyle/>
            <a:p>
              <a:endParaRPr/>
            </a:p>
          </p:txBody>
        </p:sp>
        <p:sp>
          <p:nvSpPr>
            <p:cNvPr id="667" name="pl667"/>
            <p:cNvSpPr/>
            <p:nvPr/>
          </p:nvSpPr>
          <p:spPr>
            <a:xfrm>
              <a:off x="6400649" y="2342759"/>
              <a:ext cx="1211243" cy="59986"/>
            </a:xfrm>
            <a:custGeom>
              <a:avLst/>
              <a:gdLst/>
              <a:ahLst/>
              <a:cxnLst/>
              <a:rect l="0" t="0" r="0" b="0"/>
              <a:pathLst>
                <a:path w="1211243" h="59986">
                  <a:moveTo>
                    <a:pt x="0" y="14996"/>
                  </a:moveTo>
                  <a:lnTo>
                    <a:pt x="173034" y="37491"/>
                  </a:lnTo>
                  <a:lnTo>
                    <a:pt x="346069" y="59986"/>
                  </a:lnTo>
                  <a:lnTo>
                    <a:pt x="519104" y="29993"/>
                  </a:lnTo>
                  <a:lnTo>
                    <a:pt x="692138" y="0"/>
                  </a:lnTo>
                  <a:lnTo>
                    <a:pt x="865173" y="44989"/>
                  </a:lnTo>
                  <a:lnTo>
                    <a:pt x="1038208" y="44989"/>
                  </a:lnTo>
                  <a:lnTo>
                    <a:pt x="1211243" y="44989"/>
                  </a:lnTo>
                </a:path>
              </a:pathLst>
            </a:custGeom>
            <a:ln w="35231" cap="flat">
              <a:solidFill>
                <a:srgbClr val="F26A21">
                  <a:alpha val="100000"/>
                </a:srgbClr>
              </a:solidFill>
              <a:prstDash val="solid"/>
              <a:round/>
            </a:ln>
          </p:spPr>
          <p:txBody>
            <a:bodyPr/>
            <a:lstStyle/>
            <a:p>
              <a:endParaRPr/>
            </a:p>
          </p:txBody>
        </p:sp>
        <p:sp>
          <p:nvSpPr>
            <p:cNvPr id="668" name="pl668"/>
            <p:cNvSpPr/>
            <p:nvPr/>
          </p:nvSpPr>
          <p:spPr>
            <a:xfrm>
              <a:off x="6340087" y="2462732"/>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669" name="tx669"/>
            <p:cNvSpPr/>
            <p:nvPr/>
          </p:nvSpPr>
          <p:spPr>
            <a:xfrm>
              <a:off x="6340359" y="219448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670" name="tx670"/>
            <p:cNvSpPr/>
            <p:nvPr/>
          </p:nvSpPr>
          <p:spPr>
            <a:xfrm>
              <a:off x="6513394" y="22169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71" name="tx671"/>
            <p:cNvSpPr/>
            <p:nvPr/>
          </p:nvSpPr>
          <p:spPr>
            <a:xfrm>
              <a:off x="6716573" y="22381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72" name="tx672"/>
            <p:cNvSpPr/>
            <p:nvPr/>
          </p:nvSpPr>
          <p:spPr>
            <a:xfrm>
              <a:off x="6859463" y="220947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73" name="tx673"/>
            <p:cNvSpPr/>
            <p:nvPr/>
          </p:nvSpPr>
          <p:spPr>
            <a:xfrm>
              <a:off x="7032498" y="21781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674" name="tx674"/>
            <p:cNvSpPr/>
            <p:nvPr/>
          </p:nvSpPr>
          <p:spPr>
            <a:xfrm>
              <a:off x="7205533" y="22231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675" name="tx675"/>
            <p:cNvSpPr/>
            <p:nvPr/>
          </p:nvSpPr>
          <p:spPr>
            <a:xfrm>
              <a:off x="7378568" y="22231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676" name="tx676"/>
            <p:cNvSpPr/>
            <p:nvPr/>
          </p:nvSpPr>
          <p:spPr>
            <a:xfrm>
              <a:off x="7551602" y="22231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677" name="rc677"/>
            <p:cNvSpPr/>
            <p:nvPr/>
          </p:nvSpPr>
          <p:spPr>
            <a:xfrm>
              <a:off x="6340087" y="2961634"/>
              <a:ext cx="1332367" cy="758825"/>
            </a:xfrm>
            <a:prstGeom prst="rect">
              <a:avLst/>
            </a:prstGeom>
            <a:solidFill>
              <a:srgbClr val="EBEBEB">
                <a:alpha val="100000"/>
              </a:srgbClr>
            </a:solidFill>
          </p:spPr>
          <p:txBody>
            <a:bodyPr/>
            <a:lstStyle/>
            <a:p>
              <a:endParaRPr/>
            </a:p>
          </p:txBody>
        </p:sp>
        <p:sp>
          <p:nvSpPr>
            <p:cNvPr id="678" name="pl678"/>
            <p:cNvSpPr/>
            <p:nvPr/>
          </p:nvSpPr>
          <p:spPr>
            <a:xfrm>
              <a:off x="6340087" y="3599737"/>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679" name="pl679"/>
            <p:cNvSpPr/>
            <p:nvPr/>
          </p:nvSpPr>
          <p:spPr>
            <a:xfrm>
              <a:off x="6340087" y="3412280"/>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680" name="pl680"/>
            <p:cNvSpPr/>
            <p:nvPr/>
          </p:nvSpPr>
          <p:spPr>
            <a:xfrm>
              <a:off x="6340087" y="322482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681" name="pl681"/>
            <p:cNvSpPr/>
            <p:nvPr/>
          </p:nvSpPr>
          <p:spPr>
            <a:xfrm>
              <a:off x="6340087" y="3037366"/>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682" name="pl682"/>
            <p:cNvSpPr/>
            <p:nvPr/>
          </p:nvSpPr>
          <p:spPr>
            <a:xfrm>
              <a:off x="6340087" y="369346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683" name="pl683"/>
            <p:cNvSpPr/>
            <p:nvPr/>
          </p:nvSpPr>
          <p:spPr>
            <a:xfrm>
              <a:off x="6340087" y="350600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684" name="pl684"/>
            <p:cNvSpPr/>
            <p:nvPr/>
          </p:nvSpPr>
          <p:spPr>
            <a:xfrm>
              <a:off x="6340087" y="331855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685" name="pl685"/>
            <p:cNvSpPr/>
            <p:nvPr/>
          </p:nvSpPr>
          <p:spPr>
            <a:xfrm>
              <a:off x="6340087" y="313109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686" name="pl686"/>
            <p:cNvSpPr/>
            <p:nvPr/>
          </p:nvSpPr>
          <p:spPr>
            <a:xfrm>
              <a:off x="640064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7" name="pl687"/>
            <p:cNvSpPr/>
            <p:nvPr/>
          </p:nvSpPr>
          <p:spPr>
            <a:xfrm>
              <a:off x="657368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8" name="pl688"/>
            <p:cNvSpPr/>
            <p:nvPr/>
          </p:nvSpPr>
          <p:spPr>
            <a:xfrm>
              <a:off x="674671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89" name="pl689"/>
            <p:cNvSpPr/>
            <p:nvPr/>
          </p:nvSpPr>
          <p:spPr>
            <a:xfrm>
              <a:off x="6919753"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90" name="pl690"/>
            <p:cNvSpPr/>
            <p:nvPr/>
          </p:nvSpPr>
          <p:spPr>
            <a:xfrm>
              <a:off x="709278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91" name="pl691"/>
            <p:cNvSpPr/>
            <p:nvPr/>
          </p:nvSpPr>
          <p:spPr>
            <a:xfrm>
              <a:off x="726582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92" name="pl692"/>
            <p:cNvSpPr/>
            <p:nvPr/>
          </p:nvSpPr>
          <p:spPr>
            <a:xfrm>
              <a:off x="7438857"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93" name="pl693"/>
            <p:cNvSpPr/>
            <p:nvPr/>
          </p:nvSpPr>
          <p:spPr>
            <a:xfrm>
              <a:off x="7611892"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694" name="pl694"/>
            <p:cNvSpPr/>
            <p:nvPr/>
          </p:nvSpPr>
          <p:spPr>
            <a:xfrm>
              <a:off x="6400649" y="3483514"/>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695" name="pl695"/>
            <p:cNvSpPr/>
            <p:nvPr/>
          </p:nvSpPr>
          <p:spPr>
            <a:xfrm>
              <a:off x="6400649" y="3438524"/>
              <a:ext cx="1211243" cy="52487"/>
            </a:xfrm>
            <a:custGeom>
              <a:avLst/>
              <a:gdLst/>
              <a:ahLst/>
              <a:cxnLst/>
              <a:rect l="0" t="0" r="0" b="0"/>
              <a:pathLst>
                <a:path w="1211243" h="52487">
                  <a:moveTo>
                    <a:pt x="0" y="0"/>
                  </a:moveTo>
                  <a:lnTo>
                    <a:pt x="173034" y="52487"/>
                  </a:lnTo>
                  <a:lnTo>
                    <a:pt x="346069" y="22494"/>
                  </a:lnTo>
                  <a:lnTo>
                    <a:pt x="519104" y="22494"/>
                  </a:lnTo>
                  <a:lnTo>
                    <a:pt x="692138" y="44989"/>
                  </a:lnTo>
                  <a:lnTo>
                    <a:pt x="865173" y="44989"/>
                  </a:lnTo>
                  <a:lnTo>
                    <a:pt x="1038208" y="44989"/>
                  </a:lnTo>
                  <a:lnTo>
                    <a:pt x="1211243" y="29993"/>
                  </a:lnTo>
                </a:path>
              </a:pathLst>
            </a:custGeom>
            <a:ln w="40651" cap="flat">
              <a:solidFill>
                <a:srgbClr val="BEBEBE">
                  <a:alpha val="69803"/>
                </a:srgbClr>
              </a:solidFill>
              <a:prstDash val="solid"/>
              <a:round/>
            </a:ln>
          </p:spPr>
          <p:txBody>
            <a:bodyPr/>
            <a:lstStyle/>
            <a:p>
              <a:endParaRPr/>
            </a:p>
          </p:txBody>
        </p:sp>
        <p:sp>
          <p:nvSpPr>
            <p:cNvPr id="696" name="pl696"/>
            <p:cNvSpPr/>
            <p:nvPr/>
          </p:nvSpPr>
          <p:spPr>
            <a:xfrm>
              <a:off x="6400649" y="3438524"/>
              <a:ext cx="1211243" cy="52487"/>
            </a:xfrm>
            <a:custGeom>
              <a:avLst/>
              <a:gdLst/>
              <a:ahLst/>
              <a:cxnLst/>
              <a:rect l="0" t="0" r="0" b="0"/>
              <a:pathLst>
                <a:path w="1211243" h="52487">
                  <a:moveTo>
                    <a:pt x="0" y="0"/>
                  </a:moveTo>
                  <a:lnTo>
                    <a:pt x="173034" y="52487"/>
                  </a:lnTo>
                  <a:lnTo>
                    <a:pt x="346069" y="22494"/>
                  </a:lnTo>
                  <a:lnTo>
                    <a:pt x="519104" y="22494"/>
                  </a:lnTo>
                  <a:lnTo>
                    <a:pt x="692138" y="44989"/>
                  </a:lnTo>
                  <a:lnTo>
                    <a:pt x="865173" y="44989"/>
                  </a:lnTo>
                  <a:lnTo>
                    <a:pt x="1038208" y="44989"/>
                  </a:lnTo>
                  <a:lnTo>
                    <a:pt x="1211243" y="29993"/>
                  </a:lnTo>
                </a:path>
              </a:pathLst>
            </a:custGeom>
            <a:ln w="35231" cap="flat">
              <a:solidFill>
                <a:srgbClr val="BEBEBE">
                  <a:alpha val="69803"/>
                </a:srgbClr>
              </a:solidFill>
              <a:prstDash val="solid"/>
              <a:round/>
            </a:ln>
          </p:spPr>
          <p:txBody>
            <a:bodyPr/>
            <a:lstStyle/>
            <a:p>
              <a:endParaRPr/>
            </a:p>
          </p:txBody>
        </p:sp>
        <p:sp>
          <p:nvSpPr>
            <p:cNvPr id="697" name="pl697"/>
            <p:cNvSpPr/>
            <p:nvPr/>
          </p:nvSpPr>
          <p:spPr>
            <a:xfrm>
              <a:off x="6400649" y="3483514"/>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698" name="pl698"/>
            <p:cNvSpPr/>
            <p:nvPr/>
          </p:nvSpPr>
          <p:spPr>
            <a:xfrm>
              <a:off x="6400649" y="3438524"/>
              <a:ext cx="1211243" cy="52487"/>
            </a:xfrm>
            <a:custGeom>
              <a:avLst/>
              <a:gdLst/>
              <a:ahLst/>
              <a:cxnLst/>
              <a:rect l="0" t="0" r="0" b="0"/>
              <a:pathLst>
                <a:path w="1211243" h="52487">
                  <a:moveTo>
                    <a:pt x="0" y="0"/>
                  </a:moveTo>
                  <a:lnTo>
                    <a:pt x="173034" y="52487"/>
                  </a:lnTo>
                  <a:lnTo>
                    <a:pt x="346069" y="22494"/>
                  </a:lnTo>
                  <a:lnTo>
                    <a:pt x="519104" y="22494"/>
                  </a:lnTo>
                  <a:lnTo>
                    <a:pt x="692138" y="44989"/>
                  </a:lnTo>
                  <a:lnTo>
                    <a:pt x="865173" y="44989"/>
                  </a:lnTo>
                  <a:lnTo>
                    <a:pt x="1038208" y="44989"/>
                  </a:lnTo>
                  <a:lnTo>
                    <a:pt x="1211243" y="29993"/>
                  </a:lnTo>
                </a:path>
              </a:pathLst>
            </a:custGeom>
            <a:ln w="40651" cap="flat">
              <a:solidFill>
                <a:srgbClr val="000000">
                  <a:alpha val="100000"/>
                </a:srgbClr>
              </a:solidFill>
              <a:prstDash val="solid"/>
              <a:round/>
            </a:ln>
          </p:spPr>
          <p:txBody>
            <a:bodyPr/>
            <a:lstStyle/>
            <a:p>
              <a:endParaRPr/>
            </a:p>
          </p:txBody>
        </p:sp>
        <p:sp>
          <p:nvSpPr>
            <p:cNvPr id="699" name="pl699"/>
            <p:cNvSpPr/>
            <p:nvPr/>
          </p:nvSpPr>
          <p:spPr>
            <a:xfrm>
              <a:off x="6400649" y="3438524"/>
              <a:ext cx="1211243" cy="52487"/>
            </a:xfrm>
            <a:custGeom>
              <a:avLst/>
              <a:gdLst/>
              <a:ahLst/>
              <a:cxnLst/>
              <a:rect l="0" t="0" r="0" b="0"/>
              <a:pathLst>
                <a:path w="1211243" h="52487">
                  <a:moveTo>
                    <a:pt x="0" y="0"/>
                  </a:moveTo>
                  <a:lnTo>
                    <a:pt x="173034" y="52487"/>
                  </a:lnTo>
                  <a:lnTo>
                    <a:pt x="346069" y="22494"/>
                  </a:lnTo>
                  <a:lnTo>
                    <a:pt x="519104" y="22494"/>
                  </a:lnTo>
                  <a:lnTo>
                    <a:pt x="692138" y="44989"/>
                  </a:lnTo>
                  <a:lnTo>
                    <a:pt x="865173" y="44989"/>
                  </a:lnTo>
                  <a:lnTo>
                    <a:pt x="1038208" y="44989"/>
                  </a:lnTo>
                  <a:lnTo>
                    <a:pt x="1211243" y="29993"/>
                  </a:lnTo>
                </a:path>
              </a:pathLst>
            </a:custGeom>
            <a:ln w="35231" cap="flat">
              <a:solidFill>
                <a:srgbClr val="F26A21">
                  <a:alpha val="100000"/>
                </a:srgbClr>
              </a:solidFill>
              <a:prstDash val="solid"/>
              <a:round/>
            </a:ln>
          </p:spPr>
          <p:txBody>
            <a:bodyPr/>
            <a:lstStyle/>
            <a:p>
              <a:endParaRPr/>
            </a:p>
          </p:txBody>
        </p:sp>
        <p:sp>
          <p:nvSpPr>
            <p:cNvPr id="700" name="pl700"/>
            <p:cNvSpPr/>
            <p:nvPr/>
          </p:nvSpPr>
          <p:spPr>
            <a:xfrm>
              <a:off x="6340087" y="3506008"/>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701" name="tx701"/>
            <p:cNvSpPr/>
            <p:nvPr/>
          </p:nvSpPr>
          <p:spPr>
            <a:xfrm>
              <a:off x="6370504" y="327392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702" name="tx702"/>
            <p:cNvSpPr/>
            <p:nvPr/>
          </p:nvSpPr>
          <p:spPr>
            <a:xfrm>
              <a:off x="6543539" y="332773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03" name="tx703"/>
            <p:cNvSpPr/>
            <p:nvPr/>
          </p:nvSpPr>
          <p:spPr>
            <a:xfrm>
              <a:off x="6716573" y="32964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704" name="tx704"/>
            <p:cNvSpPr/>
            <p:nvPr/>
          </p:nvSpPr>
          <p:spPr>
            <a:xfrm>
              <a:off x="6889608" y="32964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705" name="tx705"/>
            <p:cNvSpPr/>
            <p:nvPr/>
          </p:nvSpPr>
          <p:spPr>
            <a:xfrm>
              <a:off x="7062643" y="331886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706" name="tx706"/>
            <p:cNvSpPr/>
            <p:nvPr/>
          </p:nvSpPr>
          <p:spPr>
            <a:xfrm>
              <a:off x="7235678" y="331886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707" name="tx707"/>
            <p:cNvSpPr/>
            <p:nvPr/>
          </p:nvSpPr>
          <p:spPr>
            <a:xfrm>
              <a:off x="7408712" y="331886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708" name="tx708"/>
            <p:cNvSpPr/>
            <p:nvPr/>
          </p:nvSpPr>
          <p:spPr>
            <a:xfrm>
              <a:off x="7581747" y="330529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709" name="rc709"/>
            <p:cNvSpPr/>
            <p:nvPr/>
          </p:nvSpPr>
          <p:spPr>
            <a:xfrm>
              <a:off x="6340087" y="4004911"/>
              <a:ext cx="1332367" cy="758825"/>
            </a:xfrm>
            <a:prstGeom prst="rect">
              <a:avLst/>
            </a:prstGeom>
            <a:solidFill>
              <a:srgbClr val="EBEBEB">
                <a:alpha val="100000"/>
              </a:srgbClr>
            </a:solidFill>
          </p:spPr>
          <p:txBody>
            <a:bodyPr/>
            <a:lstStyle/>
            <a:p>
              <a:endParaRPr/>
            </a:p>
          </p:txBody>
        </p:sp>
        <p:sp>
          <p:nvSpPr>
            <p:cNvPr id="710" name="pl710"/>
            <p:cNvSpPr/>
            <p:nvPr/>
          </p:nvSpPr>
          <p:spPr>
            <a:xfrm>
              <a:off x="6340087" y="4643014"/>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711" name="pl711"/>
            <p:cNvSpPr/>
            <p:nvPr/>
          </p:nvSpPr>
          <p:spPr>
            <a:xfrm>
              <a:off x="6340087" y="4455557"/>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712" name="pl712"/>
            <p:cNvSpPr/>
            <p:nvPr/>
          </p:nvSpPr>
          <p:spPr>
            <a:xfrm>
              <a:off x="6340087" y="4268100"/>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713" name="pl713"/>
            <p:cNvSpPr/>
            <p:nvPr/>
          </p:nvSpPr>
          <p:spPr>
            <a:xfrm>
              <a:off x="6340087" y="408064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714" name="pl714"/>
            <p:cNvSpPr/>
            <p:nvPr/>
          </p:nvSpPr>
          <p:spPr>
            <a:xfrm>
              <a:off x="6340087" y="473674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715" name="pl715"/>
            <p:cNvSpPr/>
            <p:nvPr/>
          </p:nvSpPr>
          <p:spPr>
            <a:xfrm>
              <a:off x="6340087" y="454928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716" name="pl716"/>
            <p:cNvSpPr/>
            <p:nvPr/>
          </p:nvSpPr>
          <p:spPr>
            <a:xfrm>
              <a:off x="6340087" y="4361829"/>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717" name="pl717"/>
            <p:cNvSpPr/>
            <p:nvPr/>
          </p:nvSpPr>
          <p:spPr>
            <a:xfrm>
              <a:off x="6340087" y="417437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718" name="pl718"/>
            <p:cNvSpPr/>
            <p:nvPr/>
          </p:nvSpPr>
          <p:spPr>
            <a:xfrm>
              <a:off x="640064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19" name="pl719"/>
            <p:cNvSpPr/>
            <p:nvPr/>
          </p:nvSpPr>
          <p:spPr>
            <a:xfrm>
              <a:off x="657368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20" name="pl720"/>
            <p:cNvSpPr/>
            <p:nvPr/>
          </p:nvSpPr>
          <p:spPr>
            <a:xfrm>
              <a:off x="674671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21" name="pl721"/>
            <p:cNvSpPr/>
            <p:nvPr/>
          </p:nvSpPr>
          <p:spPr>
            <a:xfrm>
              <a:off x="6919753"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22" name="pl722"/>
            <p:cNvSpPr/>
            <p:nvPr/>
          </p:nvSpPr>
          <p:spPr>
            <a:xfrm>
              <a:off x="709278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23" name="pl723"/>
            <p:cNvSpPr/>
            <p:nvPr/>
          </p:nvSpPr>
          <p:spPr>
            <a:xfrm>
              <a:off x="726582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24" name="pl724"/>
            <p:cNvSpPr/>
            <p:nvPr/>
          </p:nvSpPr>
          <p:spPr>
            <a:xfrm>
              <a:off x="7438857"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25" name="pl725"/>
            <p:cNvSpPr/>
            <p:nvPr/>
          </p:nvSpPr>
          <p:spPr>
            <a:xfrm>
              <a:off x="7611892"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26" name="pl726"/>
            <p:cNvSpPr/>
            <p:nvPr/>
          </p:nvSpPr>
          <p:spPr>
            <a:xfrm>
              <a:off x="6400649" y="4526791"/>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727" name="pl727"/>
            <p:cNvSpPr/>
            <p:nvPr/>
          </p:nvSpPr>
          <p:spPr>
            <a:xfrm>
              <a:off x="6400649" y="4316839"/>
              <a:ext cx="1211243" cy="112474"/>
            </a:xfrm>
            <a:custGeom>
              <a:avLst/>
              <a:gdLst/>
              <a:ahLst/>
              <a:cxnLst/>
              <a:rect l="0" t="0" r="0" b="0"/>
              <a:pathLst>
                <a:path w="1211243" h="112474">
                  <a:moveTo>
                    <a:pt x="0" y="112474"/>
                  </a:moveTo>
                  <a:lnTo>
                    <a:pt x="173034" y="97477"/>
                  </a:lnTo>
                  <a:lnTo>
                    <a:pt x="346069" y="97477"/>
                  </a:lnTo>
                  <a:lnTo>
                    <a:pt x="519104" y="89979"/>
                  </a:lnTo>
                  <a:lnTo>
                    <a:pt x="692138" y="89979"/>
                  </a:lnTo>
                  <a:lnTo>
                    <a:pt x="865173" y="89979"/>
                  </a:lnTo>
                  <a:lnTo>
                    <a:pt x="1038208" y="89979"/>
                  </a:lnTo>
                  <a:lnTo>
                    <a:pt x="1211243" y="0"/>
                  </a:lnTo>
                </a:path>
              </a:pathLst>
            </a:custGeom>
            <a:ln w="40651" cap="flat">
              <a:solidFill>
                <a:srgbClr val="BEBEBE">
                  <a:alpha val="69803"/>
                </a:srgbClr>
              </a:solidFill>
              <a:prstDash val="solid"/>
              <a:round/>
            </a:ln>
          </p:spPr>
          <p:txBody>
            <a:bodyPr/>
            <a:lstStyle/>
            <a:p>
              <a:endParaRPr/>
            </a:p>
          </p:txBody>
        </p:sp>
        <p:sp>
          <p:nvSpPr>
            <p:cNvPr id="728" name="pl728"/>
            <p:cNvSpPr/>
            <p:nvPr/>
          </p:nvSpPr>
          <p:spPr>
            <a:xfrm>
              <a:off x="6400649" y="4316839"/>
              <a:ext cx="1211243" cy="112474"/>
            </a:xfrm>
            <a:custGeom>
              <a:avLst/>
              <a:gdLst/>
              <a:ahLst/>
              <a:cxnLst/>
              <a:rect l="0" t="0" r="0" b="0"/>
              <a:pathLst>
                <a:path w="1211243" h="112474">
                  <a:moveTo>
                    <a:pt x="0" y="112474"/>
                  </a:moveTo>
                  <a:lnTo>
                    <a:pt x="173034" y="97477"/>
                  </a:lnTo>
                  <a:lnTo>
                    <a:pt x="346069" y="97477"/>
                  </a:lnTo>
                  <a:lnTo>
                    <a:pt x="519104" y="89979"/>
                  </a:lnTo>
                  <a:lnTo>
                    <a:pt x="692138" y="89979"/>
                  </a:lnTo>
                  <a:lnTo>
                    <a:pt x="865173" y="89979"/>
                  </a:lnTo>
                  <a:lnTo>
                    <a:pt x="1038208" y="89979"/>
                  </a:lnTo>
                  <a:lnTo>
                    <a:pt x="1211243" y="0"/>
                  </a:lnTo>
                </a:path>
              </a:pathLst>
            </a:custGeom>
            <a:ln w="35231" cap="flat">
              <a:solidFill>
                <a:srgbClr val="BEBEBE">
                  <a:alpha val="69803"/>
                </a:srgbClr>
              </a:solidFill>
              <a:prstDash val="solid"/>
              <a:round/>
            </a:ln>
          </p:spPr>
          <p:txBody>
            <a:bodyPr/>
            <a:lstStyle/>
            <a:p>
              <a:endParaRPr/>
            </a:p>
          </p:txBody>
        </p:sp>
        <p:sp>
          <p:nvSpPr>
            <p:cNvPr id="729" name="pl729"/>
            <p:cNvSpPr/>
            <p:nvPr/>
          </p:nvSpPr>
          <p:spPr>
            <a:xfrm>
              <a:off x="6400649" y="4526791"/>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730" name="pl730"/>
            <p:cNvSpPr/>
            <p:nvPr/>
          </p:nvSpPr>
          <p:spPr>
            <a:xfrm>
              <a:off x="6400649" y="4316839"/>
              <a:ext cx="1211243" cy="112474"/>
            </a:xfrm>
            <a:custGeom>
              <a:avLst/>
              <a:gdLst/>
              <a:ahLst/>
              <a:cxnLst/>
              <a:rect l="0" t="0" r="0" b="0"/>
              <a:pathLst>
                <a:path w="1211243" h="112474">
                  <a:moveTo>
                    <a:pt x="0" y="112474"/>
                  </a:moveTo>
                  <a:lnTo>
                    <a:pt x="173034" y="97477"/>
                  </a:lnTo>
                  <a:lnTo>
                    <a:pt x="346069" y="97477"/>
                  </a:lnTo>
                  <a:lnTo>
                    <a:pt x="519104" y="89979"/>
                  </a:lnTo>
                  <a:lnTo>
                    <a:pt x="692138" y="89979"/>
                  </a:lnTo>
                  <a:lnTo>
                    <a:pt x="865173" y="89979"/>
                  </a:lnTo>
                  <a:lnTo>
                    <a:pt x="1038208" y="89979"/>
                  </a:lnTo>
                  <a:lnTo>
                    <a:pt x="1211243" y="0"/>
                  </a:lnTo>
                </a:path>
              </a:pathLst>
            </a:custGeom>
            <a:ln w="40651" cap="flat">
              <a:solidFill>
                <a:srgbClr val="000000">
                  <a:alpha val="100000"/>
                </a:srgbClr>
              </a:solidFill>
              <a:prstDash val="solid"/>
              <a:round/>
            </a:ln>
          </p:spPr>
          <p:txBody>
            <a:bodyPr/>
            <a:lstStyle/>
            <a:p>
              <a:endParaRPr/>
            </a:p>
          </p:txBody>
        </p:sp>
        <p:sp>
          <p:nvSpPr>
            <p:cNvPr id="731" name="pl731"/>
            <p:cNvSpPr/>
            <p:nvPr/>
          </p:nvSpPr>
          <p:spPr>
            <a:xfrm>
              <a:off x="6400649" y="4316839"/>
              <a:ext cx="1211243" cy="112474"/>
            </a:xfrm>
            <a:custGeom>
              <a:avLst/>
              <a:gdLst/>
              <a:ahLst/>
              <a:cxnLst/>
              <a:rect l="0" t="0" r="0" b="0"/>
              <a:pathLst>
                <a:path w="1211243" h="112474">
                  <a:moveTo>
                    <a:pt x="0" y="112474"/>
                  </a:moveTo>
                  <a:lnTo>
                    <a:pt x="173034" y="97477"/>
                  </a:lnTo>
                  <a:lnTo>
                    <a:pt x="346069" y="97477"/>
                  </a:lnTo>
                  <a:lnTo>
                    <a:pt x="519104" y="89979"/>
                  </a:lnTo>
                  <a:lnTo>
                    <a:pt x="692138" y="89979"/>
                  </a:lnTo>
                  <a:lnTo>
                    <a:pt x="865173" y="89979"/>
                  </a:lnTo>
                  <a:lnTo>
                    <a:pt x="1038208" y="89979"/>
                  </a:lnTo>
                  <a:lnTo>
                    <a:pt x="1211243" y="0"/>
                  </a:lnTo>
                </a:path>
              </a:pathLst>
            </a:custGeom>
            <a:ln w="35231" cap="flat">
              <a:solidFill>
                <a:srgbClr val="F26A21">
                  <a:alpha val="100000"/>
                </a:srgbClr>
              </a:solidFill>
              <a:prstDash val="solid"/>
              <a:round/>
            </a:ln>
          </p:spPr>
          <p:txBody>
            <a:bodyPr/>
            <a:lstStyle/>
            <a:p>
              <a:endParaRPr/>
            </a:p>
          </p:txBody>
        </p:sp>
        <p:sp>
          <p:nvSpPr>
            <p:cNvPr id="732" name="pl732"/>
            <p:cNvSpPr/>
            <p:nvPr/>
          </p:nvSpPr>
          <p:spPr>
            <a:xfrm>
              <a:off x="6340087" y="4549285"/>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733" name="tx733"/>
            <p:cNvSpPr/>
            <p:nvPr/>
          </p:nvSpPr>
          <p:spPr>
            <a:xfrm>
              <a:off x="6340359" y="42647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734" name="tx734"/>
            <p:cNvSpPr/>
            <p:nvPr/>
          </p:nvSpPr>
          <p:spPr>
            <a:xfrm>
              <a:off x="6513394" y="42497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735" name="tx735"/>
            <p:cNvSpPr/>
            <p:nvPr/>
          </p:nvSpPr>
          <p:spPr>
            <a:xfrm>
              <a:off x="6686429" y="42497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736" name="tx736"/>
            <p:cNvSpPr/>
            <p:nvPr/>
          </p:nvSpPr>
          <p:spPr>
            <a:xfrm>
              <a:off x="6859463" y="424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737" name="tx737"/>
            <p:cNvSpPr/>
            <p:nvPr/>
          </p:nvSpPr>
          <p:spPr>
            <a:xfrm>
              <a:off x="7032498" y="424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738" name="tx738"/>
            <p:cNvSpPr/>
            <p:nvPr/>
          </p:nvSpPr>
          <p:spPr>
            <a:xfrm>
              <a:off x="7205533" y="424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739" name="tx739"/>
            <p:cNvSpPr/>
            <p:nvPr/>
          </p:nvSpPr>
          <p:spPr>
            <a:xfrm>
              <a:off x="7378568" y="42422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740" name="tx740"/>
            <p:cNvSpPr/>
            <p:nvPr/>
          </p:nvSpPr>
          <p:spPr>
            <a:xfrm>
              <a:off x="7551602" y="415218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741" name="rc741"/>
            <p:cNvSpPr/>
            <p:nvPr/>
          </p:nvSpPr>
          <p:spPr>
            <a:xfrm>
              <a:off x="7742043" y="875080"/>
              <a:ext cx="1332367" cy="758825"/>
            </a:xfrm>
            <a:prstGeom prst="rect">
              <a:avLst/>
            </a:prstGeom>
            <a:solidFill>
              <a:srgbClr val="EBEBEB">
                <a:alpha val="100000"/>
              </a:srgbClr>
            </a:solidFill>
          </p:spPr>
          <p:txBody>
            <a:bodyPr/>
            <a:lstStyle/>
            <a:p>
              <a:endParaRPr/>
            </a:p>
          </p:txBody>
        </p:sp>
        <p:sp>
          <p:nvSpPr>
            <p:cNvPr id="742" name="pl742"/>
            <p:cNvSpPr/>
            <p:nvPr/>
          </p:nvSpPr>
          <p:spPr>
            <a:xfrm>
              <a:off x="7742043" y="151318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743" name="pl743"/>
            <p:cNvSpPr/>
            <p:nvPr/>
          </p:nvSpPr>
          <p:spPr>
            <a:xfrm>
              <a:off x="7742043" y="1325726"/>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744" name="pl744"/>
            <p:cNvSpPr/>
            <p:nvPr/>
          </p:nvSpPr>
          <p:spPr>
            <a:xfrm>
              <a:off x="7742043" y="1138269"/>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745" name="pl745"/>
            <p:cNvSpPr/>
            <p:nvPr/>
          </p:nvSpPr>
          <p:spPr>
            <a:xfrm>
              <a:off x="7742043" y="950812"/>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746" name="pl746"/>
            <p:cNvSpPr/>
            <p:nvPr/>
          </p:nvSpPr>
          <p:spPr>
            <a:xfrm>
              <a:off x="7742043" y="160691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747" name="pl747"/>
            <p:cNvSpPr/>
            <p:nvPr/>
          </p:nvSpPr>
          <p:spPr>
            <a:xfrm>
              <a:off x="7742043" y="141945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748" name="pl748"/>
            <p:cNvSpPr/>
            <p:nvPr/>
          </p:nvSpPr>
          <p:spPr>
            <a:xfrm>
              <a:off x="7742043" y="123199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749" name="pl749"/>
            <p:cNvSpPr/>
            <p:nvPr/>
          </p:nvSpPr>
          <p:spPr>
            <a:xfrm>
              <a:off x="7742043" y="1044541"/>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750" name="pl750"/>
            <p:cNvSpPr/>
            <p:nvPr/>
          </p:nvSpPr>
          <p:spPr>
            <a:xfrm>
              <a:off x="780260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51" name="pl751"/>
            <p:cNvSpPr/>
            <p:nvPr/>
          </p:nvSpPr>
          <p:spPr>
            <a:xfrm>
              <a:off x="7975640"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52" name="pl752"/>
            <p:cNvSpPr/>
            <p:nvPr/>
          </p:nvSpPr>
          <p:spPr>
            <a:xfrm>
              <a:off x="8148675"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53" name="pl753"/>
            <p:cNvSpPr/>
            <p:nvPr/>
          </p:nvSpPr>
          <p:spPr>
            <a:xfrm>
              <a:off x="832170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54" name="pl754"/>
            <p:cNvSpPr/>
            <p:nvPr/>
          </p:nvSpPr>
          <p:spPr>
            <a:xfrm>
              <a:off x="849474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55" name="pl755"/>
            <p:cNvSpPr/>
            <p:nvPr/>
          </p:nvSpPr>
          <p:spPr>
            <a:xfrm>
              <a:off x="8667779"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56" name="pl756"/>
            <p:cNvSpPr/>
            <p:nvPr/>
          </p:nvSpPr>
          <p:spPr>
            <a:xfrm>
              <a:off x="8840814"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57" name="pl757"/>
            <p:cNvSpPr/>
            <p:nvPr/>
          </p:nvSpPr>
          <p:spPr>
            <a:xfrm>
              <a:off x="9013848" y="875080"/>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58" name="pl758"/>
            <p:cNvSpPr/>
            <p:nvPr/>
          </p:nvSpPr>
          <p:spPr>
            <a:xfrm>
              <a:off x="7802605" y="1396960"/>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759" name="pl759"/>
            <p:cNvSpPr/>
            <p:nvPr/>
          </p:nvSpPr>
          <p:spPr>
            <a:xfrm>
              <a:off x="7802605" y="1366967"/>
              <a:ext cx="1211243" cy="67484"/>
            </a:xfrm>
            <a:custGeom>
              <a:avLst/>
              <a:gdLst/>
              <a:ahLst/>
              <a:cxnLst/>
              <a:rect l="0" t="0" r="0" b="0"/>
              <a:pathLst>
                <a:path w="1211243" h="67484">
                  <a:moveTo>
                    <a:pt x="0" y="52487"/>
                  </a:moveTo>
                  <a:lnTo>
                    <a:pt x="173034" y="29993"/>
                  </a:lnTo>
                  <a:lnTo>
                    <a:pt x="346069" y="0"/>
                  </a:lnTo>
                  <a:lnTo>
                    <a:pt x="519104" y="44989"/>
                  </a:lnTo>
                  <a:lnTo>
                    <a:pt x="692138" y="67484"/>
                  </a:lnTo>
                  <a:lnTo>
                    <a:pt x="865173" y="44989"/>
                  </a:lnTo>
                  <a:lnTo>
                    <a:pt x="1038208" y="22494"/>
                  </a:lnTo>
                  <a:lnTo>
                    <a:pt x="1211243" y="22494"/>
                  </a:lnTo>
                </a:path>
              </a:pathLst>
            </a:custGeom>
            <a:ln w="40651" cap="flat">
              <a:solidFill>
                <a:srgbClr val="BEBEBE">
                  <a:alpha val="69803"/>
                </a:srgbClr>
              </a:solidFill>
              <a:prstDash val="solid"/>
              <a:round/>
            </a:ln>
          </p:spPr>
          <p:txBody>
            <a:bodyPr/>
            <a:lstStyle/>
            <a:p>
              <a:endParaRPr/>
            </a:p>
          </p:txBody>
        </p:sp>
        <p:sp>
          <p:nvSpPr>
            <p:cNvPr id="760" name="pl760"/>
            <p:cNvSpPr/>
            <p:nvPr/>
          </p:nvSpPr>
          <p:spPr>
            <a:xfrm>
              <a:off x="7802605" y="1366967"/>
              <a:ext cx="1211243" cy="67484"/>
            </a:xfrm>
            <a:custGeom>
              <a:avLst/>
              <a:gdLst/>
              <a:ahLst/>
              <a:cxnLst/>
              <a:rect l="0" t="0" r="0" b="0"/>
              <a:pathLst>
                <a:path w="1211243" h="67484">
                  <a:moveTo>
                    <a:pt x="0" y="52487"/>
                  </a:moveTo>
                  <a:lnTo>
                    <a:pt x="173034" y="29993"/>
                  </a:lnTo>
                  <a:lnTo>
                    <a:pt x="346069" y="0"/>
                  </a:lnTo>
                  <a:lnTo>
                    <a:pt x="519104" y="44989"/>
                  </a:lnTo>
                  <a:lnTo>
                    <a:pt x="692138" y="67484"/>
                  </a:lnTo>
                  <a:lnTo>
                    <a:pt x="865173" y="44989"/>
                  </a:lnTo>
                  <a:lnTo>
                    <a:pt x="1038208" y="22494"/>
                  </a:lnTo>
                  <a:lnTo>
                    <a:pt x="1211243" y="22494"/>
                  </a:lnTo>
                </a:path>
              </a:pathLst>
            </a:custGeom>
            <a:ln w="35231" cap="flat">
              <a:solidFill>
                <a:srgbClr val="BEBEBE">
                  <a:alpha val="69803"/>
                </a:srgbClr>
              </a:solidFill>
              <a:prstDash val="solid"/>
              <a:round/>
            </a:ln>
          </p:spPr>
          <p:txBody>
            <a:bodyPr/>
            <a:lstStyle/>
            <a:p>
              <a:endParaRPr/>
            </a:p>
          </p:txBody>
        </p:sp>
        <p:sp>
          <p:nvSpPr>
            <p:cNvPr id="761" name="pl761"/>
            <p:cNvSpPr/>
            <p:nvPr/>
          </p:nvSpPr>
          <p:spPr>
            <a:xfrm>
              <a:off x="7802605" y="1396960"/>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762" name="pl762"/>
            <p:cNvSpPr/>
            <p:nvPr/>
          </p:nvSpPr>
          <p:spPr>
            <a:xfrm>
              <a:off x="7802605" y="1366967"/>
              <a:ext cx="1211243" cy="67484"/>
            </a:xfrm>
            <a:custGeom>
              <a:avLst/>
              <a:gdLst/>
              <a:ahLst/>
              <a:cxnLst/>
              <a:rect l="0" t="0" r="0" b="0"/>
              <a:pathLst>
                <a:path w="1211243" h="67484">
                  <a:moveTo>
                    <a:pt x="0" y="52487"/>
                  </a:moveTo>
                  <a:lnTo>
                    <a:pt x="173034" y="29993"/>
                  </a:lnTo>
                  <a:lnTo>
                    <a:pt x="346069" y="0"/>
                  </a:lnTo>
                  <a:lnTo>
                    <a:pt x="519104" y="44989"/>
                  </a:lnTo>
                  <a:lnTo>
                    <a:pt x="692138" y="67484"/>
                  </a:lnTo>
                  <a:lnTo>
                    <a:pt x="865173" y="44989"/>
                  </a:lnTo>
                  <a:lnTo>
                    <a:pt x="1038208" y="22494"/>
                  </a:lnTo>
                  <a:lnTo>
                    <a:pt x="1211243" y="22494"/>
                  </a:lnTo>
                </a:path>
              </a:pathLst>
            </a:custGeom>
            <a:ln w="40651" cap="flat">
              <a:solidFill>
                <a:srgbClr val="000000">
                  <a:alpha val="100000"/>
                </a:srgbClr>
              </a:solidFill>
              <a:prstDash val="solid"/>
              <a:round/>
            </a:ln>
          </p:spPr>
          <p:txBody>
            <a:bodyPr/>
            <a:lstStyle/>
            <a:p>
              <a:endParaRPr/>
            </a:p>
          </p:txBody>
        </p:sp>
        <p:sp>
          <p:nvSpPr>
            <p:cNvPr id="763" name="pl763"/>
            <p:cNvSpPr/>
            <p:nvPr/>
          </p:nvSpPr>
          <p:spPr>
            <a:xfrm>
              <a:off x="7802605" y="1366967"/>
              <a:ext cx="1211243" cy="67484"/>
            </a:xfrm>
            <a:custGeom>
              <a:avLst/>
              <a:gdLst/>
              <a:ahLst/>
              <a:cxnLst/>
              <a:rect l="0" t="0" r="0" b="0"/>
              <a:pathLst>
                <a:path w="1211243" h="67484">
                  <a:moveTo>
                    <a:pt x="0" y="52487"/>
                  </a:moveTo>
                  <a:lnTo>
                    <a:pt x="173034" y="29993"/>
                  </a:lnTo>
                  <a:lnTo>
                    <a:pt x="346069" y="0"/>
                  </a:lnTo>
                  <a:lnTo>
                    <a:pt x="519104" y="44989"/>
                  </a:lnTo>
                  <a:lnTo>
                    <a:pt x="692138" y="67484"/>
                  </a:lnTo>
                  <a:lnTo>
                    <a:pt x="865173" y="44989"/>
                  </a:lnTo>
                  <a:lnTo>
                    <a:pt x="1038208" y="22494"/>
                  </a:lnTo>
                  <a:lnTo>
                    <a:pt x="1211243" y="22494"/>
                  </a:lnTo>
                </a:path>
              </a:pathLst>
            </a:custGeom>
            <a:ln w="35231" cap="flat">
              <a:solidFill>
                <a:srgbClr val="F26A21">
                  <a:alpha val="100000"/>
                </a:srgbClr>
              </a:solidFill>
              <a:prstDash val="solid"/>
              <a:round/>
            </a:ln>
          </p:spPr>
          <p:txBody>
            <a:bodyPr/>
            <a:lstStyle/>
            <a:p>
              <a:endParaRPr/>
            </a:p>
          </p:txBody>
        </p:sp>
        <p:sp>
          <p:nvSpPr>
            <p:cNvPr id="764" name="pl764"/>
            <p:cNvSpPr/>
            <p:nvPr/>
          </p:nvSpPr>
          <p:spPr>
            <a:xfrm>
              <a:off x="7742043" y="1419455"/>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765" name="tx765"/>
            <p:cNvSpPr/>
            <p:nvPr/>
          </p:nvSpPr>
          <p:spPr>
            <a:xfrm>
              <a:off x="7772460" y="12548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66" name="tx766"/>
            <p:cNvSpPr/>
            <p:nvPr/>
          </p:nvSpPr>
          <p:spPr>
            <a:xfrm>
              <a:off x="7945495" y="1232309"/>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767" name="tx767"/>
            <p:cNvSpPr/>
            <p:nvPr/>
          </p:nvSpPr>
          <p:spPr>
            <a:xfrm>
              <a:off x="8118530" y="120501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768" name="tx768"/>
            <p:cNvSpPr/>
            <p:nvPr/>
          </p:nvSpPr>
          <p:spPr>
            <a:xfrm>
              <a:off x="8291565" y="124868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69" name="tx769"/>
            <p:cNvSpPr/>
            <p:nvPr/>
          </p:nvSpPr>
          <p:spPr>
            <a:xfrm>
              <a:off x="8446549" y="127117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70" name="tx770"/>
            <p:cNvSpPr/>
            <p:nvPr/>
          </p:nvSpPr>
          <p:spPr>
            <a:xfrm>
              <a:off x="8637634" y="124868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71" name="tx771"/>
            <p:cNvSpPr/>
            <p:nvPr/>
          </p:nvSpPr>
          <p:spPr>
            <a:xfrm>
              <a:off x="8810669" y="122650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772" name="tx772"/>
            <p:cNvSpPr/>
            <p:nvPr/>
          </p:nvSpPr>
          <p:spPr>
            <a:xfrm>
              <a:off x="8983703" y="122650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773" name="rc773"/>
            <p:cNvSpPr/>
            <p:nvPr/>
          </p:nvSpPr>
          <p:spPr>
            <a:xfrm>
              <a:off x="7742043" y="1918357"/>
              <a:ext cx="1332367" cy="758825"/>
            </a:xfrm>
            <a:prstGeom prst="rect">
              <a:avLst/>
            </a:prstGeom>
            <a:solidFill>
              <a:srgbClr val="EBEBEB">
                <a:alpha val="100000"/>
              </a:srgbClr>
            </a:solidFill>
          </p:spPr>
          <p:txBody>
            <a:bodyPr/>
            <a:lstStyle/>
            <a:p>
              <a:endParaRPr/>
            </a:p>
          </p:txBody>
        </p:sp>
        <p:sp>
          <p:nvSpPr>
            <p:cNvPr id="774" name="pl774"/>
            <p:cNvSpPr/>
            <p:nvPr/>
          </p:nvSpPr>
          <p:spPr>
            <a:xfrm>
              <a:off x="7742043" y="2556460"/>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775" name="pl775"/>
            <p:cNvSpPr/>
            <p:nvPr/>
          </p:nvSpPr>
          <p:spPr>
            <a:xfrm>
              <a:off x="7742043" y="236900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776" name="pl776"/>
            <p:cNvSpPr/>
            <p:nvPr/>
          </p:nvSpPr>
          <p:spPr>
            <a:xfrm>
              <a:off x="7742043" y="2181546"/>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777" name="pl777"/>
            <p:cNvSpPr/>
            <p:nvPr/>
          </p:nvSpPr>
          <p:spPr>
            <a:xfrm>
              <a:off x="7742043" y="1994089"/>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778" name="pl778"/>
            <p:cNvSpPr/>
            <p:nvPr/>
          </p:nvSpPr>
          <p:spPr>
            <a:xfrm>
              <a:off x="7742043" y="265018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779" name="pl779"/>
            <p:cNvSpPr/>
            <p:nvPr/>
          </p:nvSpPr>
          <p:spPr>
            <a:xfrm>
              <a:off x="7742043" y="246273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780" name="pl780"/>
            <p:cNvSpPr/>
            <p:nvPr/>
          </p:nvSpPr>
          <p:spPr>
            <a:xfrm>
              <a:off x="7742043" y="227527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781" name="pl781"/>
            <p:cNvSpPr/>
            <p:nvPr/>
          </p:nvSpPr>
          <p:spPr>
            <a:xfrm>
              <a:off x="7742043" y="208781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782" name="pl782"/>
            <p:cNvSpPr/>
            <p:nvPr/>
          </p:nvSpPr>
          <p:spPr>
            <a:xfrm>
              <a:off x="780260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83" name="pl783"/>
            <p:cNvSpPr/>
            <p:nvPr/>
          </p:nvSpPr>
          <p:spPr>
            <a:xfrm>
              <a:off x="7975640"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84" name="pl784"/>
            <p:cNvSpPr/>
            <p:nvPr/>
          </p:nvSpPr>
          <p:spPr>
            <a:xfrm>
              <a:off x="8148675"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85" name="pl785"/>
            <p:cNvSpPr/>
            <p:nvPr/>
          </p:nvSpPr>
          <p:spPr>
            <a:xfrm>
              <a:off x="832170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86" name="pl786"/>
            <p:cNvSpPr/>
            <p:nvPr/>
          </p:nvSpPr>
          <p:spPr>
            <a:xfrm>
              <a:off x="849474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87" name="pl787"/>
            <p:cNvSpPr/>
            <p:nvPr/>
          </p:nvSpPr>
          <p:spPr>
            <a:xfrm>
              <a:off x="8667779"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88" name="pl788"/>
            <p:cNvSpPr/>
            <p:nvPr/>
          </p:nvSpPr>
          <p:spPr>
            <a:xfrm>
              <a:off x="8840814"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89" name="pl789"/>
            <p:cNvSpPr/>
            <p:nvPr/>
          </p:nvSpPr>
          <p:spPr>
            <a:xfrm>
              <a:off x="9013848" y="1918357"/>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790" name="pl790"/>
            <p:cNvSpPr/>
            <p:nvPr/>
          </p:nvSpPr>
          <p:spPr>
            <a:xfrm>
              <a:off x="7802605" y="2440237"/>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791" name="pl791"/>
            <p:cNvSpPr/>
            <p:nvPr/>
          </p:nvSpPr>
          <p:spPr>
            <a:xfrm>
              <a:off x="7802605" y="2215288"/>
              <a:ext cx="1211243" cy="157463"/>
            </a:xfrm>
            <a:custGeom>
              <a:avLst/>
              <a:gdLst/>
              <a:ahLst/>
              <a:cxnLst/>
              <a:rect l="0" t="0" r="0" b="0"/>
              <a:pathLst>
                <a:path w="1211243" h="157463">
                  <a:moveTo>
                    <a:pt x="0" y="59986"/>
                  </a:moveTo>
                  <a:lnTo>
                    <a:pt x="173034" y="97477"/>
                  </a:lnTo>
                  <a:lnTo>
                    <a:pt x="346069" y="104975"/>
                  </a:lnTo>
                  <a:lnTo>
                    <a:pt x="519104" y="0"/>
                  </a:lnTo>
                  <a:lnTo>
                    <a:pt x="692138" y="59986"/>
                  </a:lnTo>
                  <a:lnTo>
                    <a:pt x="865173" y="157463"/>
                  </a:lnTo>
                  <a:lnTo>
                    <a:pt x="1038208" y="127470"/>
                  </a:lnTo>
                  <a:lnTo>
                    <a:pt x="1211243" y="134968"/>
                  </a:lnTo>
                </a:path>
              </a:pathLst>
            </a:custGeom>
            <a:ln w="40651" cap="flat">
              <a:solidFill>
                <a:srgbClr val="BEBEBE">
                  <a:alpha val="69803"/>
                </a:srgbClr>
              </a:solidFill>
              <a:prstDash val="solid"/>
              <a:round/>
            </a:ln>
          </p:spPr>
          <p:txBody>
            <a:bodyPr/>
            <a:lstStyle/>
            <a:p>
              <a:endParaRPr/>
            </a:p>
          </p:txBody>
        </p:sp>
        <p:sp>
          <p:nvSpPr>
            <p:cNvPr id="792" name="pl792"/>
            <p:cNvSpPr/>
            <p:nvPr/>
          </p:nvSpPr>
          <p:spPr>
            <a:xfrm>
              <a:off x="7802605" y="2215288"/>
              <a:ext cx="1211243" cy="157463"/>
            </a:xfrm>
            <a:custGeom>
              <a:avLst/>
              <a:gdLst/>
              <a:ahLst/>
              <a:cxnLst/>
              <a:rect l="0" t="0" r="0" b="0"/>
              <a:pathLst>
                <a:path w="1211243" h="157463">
                  <a:moveTo>
                    <a:pt x="0" y="59986"/>
                  </a:moveTo>
                  <a:lnTo>
                    <a:pt x="173034" y="97477"/>
                  </a:lnTo>
                  <a:lnTo>
                    <a:pt x="346069" y="104975"/>
                  </a:lnTo>
                  <a:lnTo>
                    <a:pt x="519104" y="0"/>
                  </a:lnTo>
                  <a:lnTo>
                    <a:pt x="692138" y="59986"/>
                  </a:lnTo>
                  <a:lnTo>
                    <a:pt x="865173" y="157463"/>
                  </a:lnTo>
                  <a:lnTo>
                    <a:pt x="1038208" y="127470"/>
                  </a:lnTo>
                  <a:lnTo>
                    <a:pt x="1211243" y="134968"/>
                  </a:lnTo>
                </a:path>
              </a:pathLst>
            </a:custGeom>
            <a:ln w="35231" cap="flat">
              <a:solidFill>
                <a:srgbClr val="BEBEBE">
                  <a:alpha val="69803"/>
                </a:srgbClr>
              </a:solidFill>
              <a:prstDash val="solid"/>
              <a:round/>
            </a:ln>
          </p:spPr>
          <p:txBody>
            <a:bodyPr/>
            <a:lstStyle/>
            <a:p>
              <a:endParaRPr/>
            </a:p>
          </p:txBody>
        </p:sp>
        <p:sp>
          <p:nvSpPr>
            <p:cNvPr id="793" name="pl793"/>
            <p:cNvSpPr/>
            <p:nvPr/>
          </p:nvSpPr>
          <p:spPr>
            <a:xfrm>
              <a:off x="7802605" y="2440237"/>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794" name="pl794"/>
            <p:cNvSpPr/>
            <p:nvPr/>
          </p:nvSpPr>
          <p:spPr>
            <a:xfrm>
              <a:off x="7802605" y="2215288"/>
              <a:ext cx="1211243" cy="157463"/>
            </a:xfrm>
            <a:custGeom>
              <a:avLst/>
              <a:gdLst/>
              <a:ahLst/>
              <a:cxnLst/>
              <a:rect l="0" t="0" r="0" b="0"/>
              <a:pathLst>
                <a:path w="1211243" h="157463">
                  <a:moveTo>
                    <a:pt x="0" y="59986"/>
                  </a:moveTo>
                  <a:lnTo>
                    <a:pt x="173034" y="97477"/>
                  </a:lnTo>
                  <a:lnTo>
                    <a:pt x="346069" y="104975"/>
                  </a:lnTo>
                  <a:lnTo>
                    <a:pt x="519104" y="0"/>
                  </a:lnTo>
                  <a:lnTo>
                    <a:pt x="692138" y="59986"/>
                  </a:lnTo>
                  <a:lnTo>
                    <a:pt x="865173" y="157463"/>
                  </a:lnTo>
                  <a:lnTo>
                    <a:pt x="1038208" y="127470"/>
                  </a:lnTo>
                  <a:lnTo>
                    <a:pt x="1211243" y="134968"/>
                  </a:lnTo>
                </a:path>
              </a:pathLst>
            </a:custGeom>
            <a:ln w="40651" cap="flat">
              <a:solidFill>
                <a:srgbClr val="000000">
                  <a:alpha val="100000"/>
                </a:srgbClr>
              </a:solidFill>
              <a:prstDash val="solid"/>
              <a:round/>
            </a:ln>
          </p:spPr>
          <p:txBody>
            <a:bodyPr/>
            <a:lstStyle/>
            <a:p>
              <a:endParaRPr/>
            </a:p>
          </p:txBody>
        </p:sp>
        <p:sp>
          <p:nvSpPr>
            <p:cNvPr id="795" name="pl795"/>
            <p:cNvSpPr/>
            <p:nvPr/>
          </p:nvSpPr>
          <p:spPr>
            <a:xfrm>
              <a:off x="7802605" y="2215288"/>
              <a:ext cx="1211243" cy="157463"/>
            </a:xfrm>
            <a:custGeom>
              <a:avLst/>
              <a:gdLst/>
              <a:ahLst/>
              <a:cxnLst/>
              <a:rect l="0" t="0" r="0" b="0"/>
              <a:pathLst>
                <a:path w="1211243" h="157463">
                  <a:moveTo>
                    <a:pt x="0" y="59986"/>
                  </a:moveTo>
                  <a:lnTo>
                    <a:pt x="173034" y="97477"/>
                  </a:lnTo>
                  <a:lnTo>
                    <a:pt x="346069" y="104975"/>
                  </a:lnTo>
                  <a:lnTo>
                    <a:pt x="519104" y="0"/>
                  </a:lnTo>
                  <a:lnTo>
                    <a:pt x="692138" y="59986"/>
                  </a:lnTo>
                  <a:lnTo>
                    <a:pt x="865173" y="157463"/>
                  </a:lnTo>
                  <a:lnTo>
                    <a:pt x="1038208" y="127470"/>
                  </a:lnTo>
                  <a:lnTo>
                    <a:pt x="1211243" y="134968"/>
                  </a:lnTo>
                </a:path>
              </a:pathLst>
            </a:custGeom>
            <a:ln w="35231" cap="flat">
              <a:solidFill>
                <a:srgbClr val="F26A21">
                  <a:alpha val="100000"/>
                </a:srgbClr>
              </a:solidFill>
              <a:prstDash val="solid"/>
              <a:round/>
            </a:ln>
          </p:spPr>
          <p:txBody>
            <a:bodyPr/>
            <a:lstStyle/>
            <a:p>
              <a:endParaRPr/>
            </a:p>
          </p:txBody>
        </p:sp>
        <p:sp>
          <p:nvSpPr>
            <p:cNvPr id="796" name="pl796"/>
            <p:cNvSpPr/>
            <p:nvPr/>
          </p:nvSpPr>
          <p:spPr>
            <a:xfrm>
              <a:off x="7742043" y="2462732"/>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797" name="tx797"/>
            <p:cNvSpPr/>
            <p:nvPr/>
          </p:nvSpPr>
          <p:spPr>
            <a:xfrm>
              <a:off x="7742316" y="21106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798" name="tx798"/>
            <p:cNvSpPr/>
            <p:nvPr/>
          </p:nvSpPr>
          <p:spPr>
            <a:xfrm>
              <a:off x="7915350" y="21481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799" name="tx799"/>
            <p:cNvSpPr/>
            <p:nvPr/>
          </p:nvSpPr>
          <p:spPr>
            <a:xfrm>
              <a:off x="8088385" y="21556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800" name="tx800"/>
            <p:cNvSpPr/>
            <p:nvPr/>
          </p:nvSpPr>
          <p:spPr>
            <a:xfrm>
              <a:off x="8261420" y="20506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801" name="tx801"/>
            <p:cNvSpPr/>
            <p:nvPr/>
          </p:nvSpPr>
          <p:spPr>
            <a:xfrm>
              <a:off x="8434454" y="21106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802" name="tx802"/>
            <p:cNvSpPr/>
            <p:nvPr/>
          </p:nvSpPr>
          <p:spPr>
            <a:xfrm>
              <a:off x="8607489" y="220947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803" name="tx803"/>
            <p:cNvSpPr/>
            <p:nvPr/>
          </p:nvSpPr>
          <p:spPr>
            <a:xfrm>
              <a:off x="8780524" y="21781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804" name="tx804"/>
            <p:cNvSpPr/>
            <p:nvPr/>
          </p:nvSpPr>
          <p:spPr>
            <a:xfrm>
              <a:off x="8953559" y="2185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805" name="rc805"/>
            <p:cNvSpPr/>
            <p:nvPr/>
          </p:nvSpPr>
          <p:spPr>
            <a:xfrm>
              <a:off x="7742043" y="2961634"/>
              <a:ext cx="1332367" cy="758825"/>
            </a:xfrm>
            <a:prstGeom prst="rect">
              <a:avLst/>
            </a:prstGeom>
            <a:solidFill>
              <a:srgbClr val="EBEBEB">
                <a:alpha val="100000"/>
              </a:srgbClr>
            </a:solidFill>
          </p:spPr>
          <p:txBody>
            <a:bodyPr/>
            <a:lstStyle/>
            <a:p>
              <a:endParaRPr/>
            </a:p>
          </p:txBody>
        </p:sp>
        <p:sp>
          <p:nvSpPr>
            <p:cNvPr id="806" name="pl806"/>
            <p:cNvSpPr/>
            <p:nvPr/>
          </p:nvSpPr>
          <p:spPr>
            <a:xfrm>
              <a:off x="7742043" y="3599737"/>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807" name="pl807"/>
            <p:cNvSpPr/>
            <p:nvPr/>
          </p:nvSpPr>
          <p:spPr>
            <a:xfrm>
              <a:off x="7742043" y="3412280"/>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808" name="pl808"/>
            <p:cNvSpPr/>
            <p:nvPr/>
          </p:nvSpPr>
          <p:spPr>
            <a:xfrm>
              <a:off x="7742043" y="322482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809" name="pl809"/>
            <p:cNvSpPr/>
            <p:nvPr/>
          </p:nvSpPr>
          <p:spPr>
            <a:xfrm>
              <a:off x="7742043" y="3037366"/>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810" name="pl810"/>
            <p:cNvSpPr/>
            <p:nvPr/>
          </p:nvSpPr>
          <p:spPr>
            <a:xfrm>
              <a:off x="7742043" y="369346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811" name="pl811"/>
            <p:cNvSpPr/>
            <p:nvPr/>
          </p:nvSpPr>
          <p:spPr>
            <a:xfrm>
              <a:off x="7742043" y="3506008"/>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812" name="pl812"/>
            <p:cNvSpPr/>
            <p:nvPr/>
          </p:nvSpPr>
          <p:spPr>
            <a:xfrm>
              <a:off x="7742043" y="331855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813" name="pl813"/>
            <p:cNvSpPr/>
            <p:nvPr/>
          </p:nvSpPr>
          <p:spPr>
            <a:xfrm>
              <a:off x="7742043" y="313109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814" name="pl814"/>
            <p:cNvSpPr/>
            <p:nvPr/>
          </p:nvSpPr>
          <p:spPr>
            <a:xfrm>
              <a:off x="780260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15" name="pl815"/>
            <p:cNvSpPr/>
            <p:nvPr/>
          </p:nvSpPr>
          <p:spPr>
            <a:xfrm>
              <a:off x="7975640"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16" name="pl816"/>
            <p:cNvSpPr/>
            <p:nvPr/>
          </p:nvSpPr>
          <p:spPr>
            <a:xfrm>
              <a:off x="8148675"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17" name="pl817"/>
            <p:cNvSpPr/>
            <p:nvPr/>
          </p:nvSpPr>
          <p:spPr>
            <a:xfrm>
              <a:off x="832170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18" name="pl818"/>
            <p:cNvSpPr/>
            <p:nvPr/>
          </p:nvSpPr>
          <p:spPr>
            <a:xfrm>
              <a:off x="849474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19" name="pl819"/>
            <p:cNvSpPr/>
            <p:nvPr/>
          </p:nvSpPr>
          <p:spPr>
            <a:xfrm>
              <a:off x="8667779"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20" name="pl820"/>
            <p:cNvSpPr/>
            <p:nvPr/>
          </p:nvSpPr>
          <p:spPr>
            <a:xfrm>
              <a:off x="8840814"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21" name="pl821"/>
            <p:cNvSpPr/>
            <p:nvPr/>
          </p:nvSpPr>
          <p:spPr>
            <a:xfrm>
              <a:off x="9013848" y="2961634"/>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22" name="pl822"/>
            <p:cNvSpPr/>
            <p:nvPr/>
          </p:nvSpPr>
          <p:spPr>
            <a:xfrm>
              <a:off x="7802605" y="3483514"/>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823" name="pl823"/>
            <p:cNvSpPr/>
            <p:nvPr/>
          </p:nvSpPr>
          <p:spPr>
            <a:xfrm>
              <a:off x="7802605" y="3386036"/>
              <a:ext cx="1211243" cy="239944"/>
            </a:xfrm>
            <a:custGeom>
              <a:avLst/>
              <a:gdLst/>
              <a:ahLst/>
              <a:cxnLst/>
              <a:rect l="0" t="0" r="0" b="0"/>
              <a:pathLst>
                <a:path w="1211243" h="239944">
                  <a:moveTo>
                    <a:pt x="0" y="0"/>
                  </a:moveTo>
                  <a:lnTo>
                    <a:pt x="173034" y="0"/>
                  </a:lnTo>
                  <a:lnTo>
                    <a:pt x="346069" y="29993"/>
                  </a:lnTo>
                  <a:lnTo>
                    <a:pt x="519104" y="7498"/>
                  </a:lnTo>
                  <a:lnTo>
                    <a:pt x="692138" y="22494"/>
                  </a:lnTo>
                  <a:lnTo>
                    <a:pt x="865173" y="239944"/>
                  </a:lnTo>
                  <a:lnTo>
                    <a:pt x="1038208" y="44989"/>
                  </a:lnTo>
                  <a:lnTo>
                    <a:pt x="1211243" y="59986"/>
                  </a:lnTo>
                </a:path>
              </a:pathLst>
            </a:custGeom>
            <a:ln w="40651" cap="flat">
              <a:solidFill>
                <a:srgbClr val="BEBEBE">
                  <a:alpha val="69803"/>
                </a:srgbClr>
              </a:solidFill>
              <a:prstDash val="solid"/>
              <a:round/>
            </a:ln>
          </p:spPr>
          <p:txBody>
            <a:bodyPr/>
            <a:lstStyle/>
            <a:p>
              <a:endParaRPr/>
            </a:p>
          </p:txBody>
        </p:sp>
        <p:sp>
          <p:nvSpPr>
            <p:cNvPr id="824" name="pl824"/>
            <p:cNvSpPr/>
            <p:nvPr/>
          </p:nvSpPr>
          <p:spPr>
            <a:xfrm>
              <a:off x="7802605" y="3386036"/>
              <a:ext cx="1211243" cy="239944"/>
            </a:xfrm>
            <a:custGeom>
              <a:avLst/>
              <a:gdLst/>
              <a:ahLst/>
              <a:cxnLst/>
              <a:rect l="0" t="0" r="0" b="0"/>
              <a:pathLst>
                <a:path w="1211243" h="239944">
                  <a:moveTo>
                    <a:pt x="0" y="0"/>
                  </a:moveTo>
                  <a:lnTo>
                    <a:pt x="173034" y="0"/>
                  </a:lnTo>
                  <a:lnTo>
                    <a:pt x="346069" y="29993"/>
                  </a:lnTo>
                  <a:lnTo>
                    <a:pt x="519104" y="7498"/>
                  </a:lnTo>
                  <a:lnTo>
                    <a:pt x="692138" y="22494"/>
                  </a:lnTo>
                  <a:lnTo>
                    <a:pt x="865173" y="239944"/>
                  </a:lnTo>
                  <a:lnTo>
                    <a:pt x="1038208" y="44989"/>
                  </a:lnTo>
                  <a:lnTo>
                    <a:pt x="1211243" y="59986"/>
                  </a:lnTo>
                </a:path>
              </a:pathLst>
            </a:custGeom>
            <a:ln w="35231" cap="flat">
              <a:solidFill>
                <a:srgbClr val="BEBEBE">
                  <a:alpha val="69803"/>
                </a:srgbClr>
              </a:solidFill>
              <a:prstDash val="solid"/>
              <a:round/>
            </a:ln>
          </p:spPr>
          <p:txBody>
            <a:bodyPr/>
            <a:lstStyle/>
            <a:p>
              <a:endParaRPr/>
            </a:p>
          </p:txBody>
        </p:sp>
        <p:sp>
          <p:nvSpPr>
            <p:cNvPr id="825" name="pl825"/>
            <p:cNvSpPr/>
            <p:nvPr/>
          </p:nvSpPr>
          <p:spPr>
            <a:xfrm>
              <a:off x="7802605" y="3483514"/>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826" name="pl826"/>
            <p:cNvSpPr/>
            <p:nvPr/>
          </p:nvSpPr>
          <p:spPr>
            <a:xfrm>
              <a:off x="7802605" y="3386036"/>
              <a:ext cx="1211243" cy="239944"/>
            </a:xfrm>
            <a:custGeom>
              <a:avLst/>
              <a:gdLst/>
              <a:ahLst/>
              <a:cxnLst/>
              <a:rect l="0" t="0" r="0" b="0"/>
              <a:pathLst>
                <a:path w="1211243" h="239944">
                  <a:moveTo>
                    <a:pt x="0" y="0"/>
                  </a:moveTo>
                  <a:lnTo>
                    <a:pt x="173034" y="0"/>
                  </a:lnTo>
                  <a:lnTo>
                    <a:pt x="346069" y="29993"/>
                  </a:lnTo>
                  <a:lnTo>
                    <a:pt x="519104" y="7498"/>
                  </a:lnTo>
                  <a:lnTo>
                    <a:pt x="692138" y="22494"/>
                  </a:lnTo>
                  <a:lnTo>
                    <a:pt x="865173" y="239944"/>
                  </a:lnTo>
                  <a:lnTo>
                    <a:pt x="1038208" y="44989"/>
                  </a:lnTo>
                  <a:lnTo>
                    <a:pt x="1211243" y="59986"/>
                  </a:lnTo>
                </a:path>
              </a:pathLst>
            </a:custGeom>
            <a:ln w="40651" cap="flat">
              <a:solidFill>
                <a:srgbClr val="000000">
                  <a:alpha val="100000"/>
                </a:srgbClr>
              </a:solidFill>
              <a:prstDash val="solid"/>
              <a:round/>
            </a:ln>
          </p:spPr>
          <p:txBody>
            <a:bodyPr/>
            <a:lstStyle/>
            <a:p>
              <a:endParaRPr/>
            </a:p>
          </p:txBody>
        </p:sp>
        <p:sp>
          <p:nvSpPr>
            <p:cNvPr id="827" name="pl827"/>
            <p:cNvSpPr/>
            <p:nvPr/>
          </p:nvSpPr>
          <p:spPr>
            <a:xfrm>
              <a:off x="7802605" y="3386036"/>
              <a:ext cx="1211243" cy="239944"/>
            </a:xfrm>
            <a:custGeom>
              <a:avLst/>
              <a:gdLst/>
              <a:ahLst/>
              <a:cxnLst/>
              <a:rect l="0" t="0" r="0" b="0"/>
              <a:pathLst>
                <a:path w="1211243" h="239944">
                  <a:moveTo>
                    <a:pt x="0" y="0"/>
                  </a:moveTo>
                  <a:lnTo>
                    <a:pt x="173034" y="0"/>
                  </a:lnTo>
                  <a:lnTo>
                    <a:pt x="346069" y="29993"/>
                  </a:lnTo>
                  <a:lnTo>
                    <a:pt x="519104" y="7498"/>
                  </a:lnTo>
                  <a:lnTo>
                    <a:pt x="692138" y="22494"/>
                  </a:lnTo>
                  <a:lnTo>
                    <a:pt x="865173" y="239944"/>
                  </a:lnTo>
                  <a:lnTo>
                    <a:pt x="1038208" y="44989"/>
                  </a:lnTo>
                  <a:lnTo>
                    <a:pt x="1211243" y="59986"/>
                  </a:lnTo>
                </a:path>
              </a:pathLst>
            </a:custGeom>
            <a:ln w="35231" cap="flat">
              <a:solidFill>
                <a:srgbClr val="F26A21">
                  <a:alpha val="100000"/>
                </a:srgbClr>
              </a:solidFill>
              <a:prstDash val="solid"/>
              <a:round/>
            </a:ln>
          </p:spPr>
          <p:txBody>
            <a:bodyPr/>
            <a:lstStyle/>
            <a:p>
              <a:endParaRPr/>
            </a:p>
          </p:txBody>
        </p:sp>
        <p:sp>
          <p:nvSpPr>
            <p:cNvPr id="828" name="pl828"/>
            <p:cNvSpPr/>
            <p:nvPr/>
          </p:nvSpPr>
          <p:spPr>
            <a:xfrm>
              <a:off x="7742043" y="3506008"/>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829" name="tx829"/>
            <p:cNvSpPr/>
            <p:nvPr/>
          </p:nvSpPr>
          <p:spPr>
            <a:xfrm>
              <a:off x="7742316" y="3221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830" name="tx830"/>
            <p:cNvSpPr/>
            <p:nvPr/>
          </p:nvSpPr>
          <p:spPr>
            <a:xfrm>
              <a:off x="7915350" y="3221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831" name="tx831"/>
            <p:cNvSpPr/>
            <p:nvPr/>
          </p:nvSpPr>
          <p:spPr>
            <a:xfrm>
              <a:off x="8088385" y="325275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832" name="tx832"/>
            <p:cNvSpPr/>
            <p:nvPr/>
          </p:nvSpPr>
          <p:spPr>
            <a:xfrm>
              <a:off x="8261420" y="32289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833" name="tx833"/>
            <p:cNvSpPr/>
            <p:nvPr/>
          </p:nvSpPr>
          <p:spPr>
            <a:xfrm>
              <a:off x="8434454" y="32438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834" name="tx834"/>
            <p:cNvSpPr/>
            <p:nvPr/>
          </p:nvSpPr>
          <p:spPr>
            <a:xfrm>
              <a:off x="8589439" y="3461383"/>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835" name="tx835"/>
            <p:cNvSpPr/>
            <p:nvPr/>
          </p:nvSpPr>
          <p:spPr>
            <a:xfrm>
              <a:off x="8780524" y="32664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836" name="tx836"/>
            <p:cNvSpPr/>
            <p:nvPr/>
          </p:nvSpPr>
          <p:spPr>
            <a:xfrm>
              <a:off x="8983703" y="32814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37" name="rc837"/>
            <p:cNvSpPr/>
            <p:nvPr/>
          </p:nvSpPr>
          <p:spPr>
            <a:xfrm>
              <a:off x="7742043" y="4004911"/>
              <a:ext cx="1332367" cy="758825"/>
            </a:xfrm>
            <a:prstGeom prst="rect">
              <a:avLst/>
            </a:prstGeom>
            <a:solidFill>
              <a:srgbClr val="EBEBEB">
                <a:alpha val="100000"/>
              </a:srgbClr>
            </a:solidFill>
          </p:spPr>
          <p:txBody>
            <a:bodyPr/>
            <a:lstStyle/>
            <a:p>
              <a:endParaRPr/>
            </a:p>
          </p:txBody>
        </p:sp>
        <p:sp>
          <p:nvSpPr>
            <p:cNvPr id="838" name="pl838"/>
            <p:cNvSpPr/>
            <p:nvPr/>
          </p:nvSpPr>
          <p:spPr>
            <a:xfrm>
              <a:off x="7742043" y="4643014"/>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839" name="pl839"/>
            <p:cNvSpPr/>
            <p:nvPr/>
          </p:nvSpPr>
          <p:spPr>
            <a:xfrm>
              <a:off x="7742043" y="4455557"/>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840" name="pl840"/>
            <p:cNvSpPr/>
            <p:nvPr/>
          </p:nvSpPr>
          <p:spPr>
            <a:xfrm>
              <a:off x="7742043" y="4268100"/>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841" name="pl841"/>
            <p:cNvSpPr/>
            <p:nvPr/>
          </p:nvSpPr>
          <p:spPr>
            <a:xfrm>
              <a:off x="7742043" y="4080643"/>
              <a:ext cx="1332367" cy="0"/>
            </a:xfrm>
            <a:custGeom>
              <a:avLst/>
              <a:gdLst/>
              <a:ahLst/>
              <a:cxnLst/>
              <a:rect l="0" t="0" r="0" b="0"/>
              <a:pathLst>
                <a:path w="1332367">
                  <a:moveTo>
                    <a:pt x="0" y="0"/>
                  </a:moveTo>
                  <a:lnTo>
                    <a:pt x="1332367" y="0"/>
                  </a:lnTo>
                  <a:lnTo>
                    <a:pt x="1332367" y="0"/>
                  </a:lnTo>
                </a:path>
              </a:pathLst>
            </a:custGeom>
            <a:ln w="6775" cap="flat">
              <a:solidFill>
                <a:srgbClr val="FFFFFF">
                  <a:alpha val="100000"/>
                </a:srgbClr>
              </a:solidFill>
              <a:prstDash val="solid"/>
              <a:round/>
            </a:ln>
          </p:spPr>
          <p:txBody>
            <a:bodyPr/>
            <a:lstStyle/>
            <a:p>
              <a:endParaRPr/>
            </a:p>
          </p:txBody>
        </p:sp>
        <p:sp>
          <p:nvSpPr>
            <p:cNvPr id="842" name="pl842"/>
            <p:cNvSpPr/>
            <p:nvPr/>
          </p:nvSpPr>
          <p:spPr>
            <a:xfrm>
              <a:off x="7742043" y="473674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843" name="pl843"/>
            <p:cNvSpPr/>
            <p:nvPr/>
          </p:nvSpPr>
          <p:spPr>
            <a:xfrm>
              <a:off x="7742043" y="4549285"/>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844" name="pl844"/>
            <p:cNvSpPr/>
            <p:nvPr/>
          </p:nvSpPr>
          <p:spPr>
            <a:xfrm>
              <a:off x="7742043" y="4361829"/>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845" name="pl845"/>
            <p:cNvSpPr/>
            <p:nvPr/>
          </p:nvSpPr>
          <p:spPr>
            <a:xfrm>
              <a:off x="7742043" y="4174372"/>
              <a:ext cx="1332367" cy="0"/>
            </a:xfrm>
            <a:custGeom>
              <a:avLst/>
              <a:gdLst/>
              <a:ahLst/>
              <a:cxnLst/>
              <a:rect l="0" t="0" r="0" b="0"/>
              <a:pathLst>
                <a:path w="1332367">
                  <a:moveTo>
                    <a:pt x="0" y="0"/>
                  </a:moveTo>
                  <a:lnTo>
                    <a:pt x="1332367" y="0"/>
                  </a:lnTo>
                  <a:lnTo>
                    <a:pt x="1332367" y="0"/>
                  </a:lnTo>
                </a:path>
              </a:pathLst>
            </a:custGeom>
            <a:ln w="13550" cap="flat">
              <a:solidFill>
                <a:srgbClr val="FFFFFF">
                  <a:alpha val="100000"/>
                </a:srgbClr>
              </a:solidFill>
              <a:prstDash val="solid"/>
              <a:round/>
            </a:ln>
          </p:spPr>
          <p:txBody>
            <a:bodyPr/>
            <a:lstStyle/>
            <a:p>
              <a:endParaRPr/>
            </a:p>
          </p:txBody>
        </p:sp>
        <p:sp>
          <p:nvSpPr>
            <p:cNvPr id="846" name="pl846"/>
            <p:cNvSpPr/>
            <p:nvPr/>
          </p:nvSpPr>
          <p:spPr>
            <a:xfrm>
              <a:off x="780260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47" name="pl847"/>
            <p:cNvSpPr/>
            <p:nvPr/>
          </p:nvSpPr>
          <p:spPr>
            <a:xfrm>
              <a:off x="7975640"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48" name="pl848"/>
            <p:cNvSpPr/>
            <p:nvPr/>
          </p:nvSpPr>
          <p:spPr>
            <a:xfrm>
              <a:off x="8148675"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49" name="pl849"/>
            <p:cNvSpPr/>
            <p:nvPr/>
          </p:nvSpPr>
          <p:spPr>
            <a:xfrm>
              <a:off x="832170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50" name="pl850"/>
            <p:cNvSpPr/>
            <p:nvPr/>
          </p:nvSpPr>
          <p:spPr>
            <a:xfrm>
              <a:off x="849474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51" name="pl851"/>
            <p:cNvSpPr/>
            <p:nvPr/>
          </p:nvSpPr>
          <p:spPr>
            <a:xfrm>
              <a:off x="8667779"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52" name="pl852"/>
            <p:cNvSpPr/>
            <p:nvPr/>
          </p:nvSpPr>
          <p:spPr>
            <a:xfrm>
              <a:off x="8840814"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53" name="pl853"/>
            <p:cNvSpPr/>
            <p:nvPr/>
          </p:nvSpPr>
          <p:spPr>
            <a:xfrm>
              <a:off x="9013848" y="4004911"/>
              <a:ext cx="0" cy="758825"/>
            </a:xfrm>
            <a:custGeom>
              <a:avLst/>
              <a:gdLst/>
              <a:ahLst/>
              <a:cxnLst/>
              <a:rect l="0" t="0" r="0" b="0"/>
              <a:pathLst>
                <a:path h="758825">
                  <a:moveTo>
                    <a:pt x="0" y="758825"/>
                  </a:moveTo>
                  <a:lnTo>
                    <a:pt x="0" y="0"/>
                  </a:lnTo>
                  <a:lnTo>
                    <a:pt x="0" y="0"/>
                  </a:lnTo>
                </a:path>
              </a:pathLst>
            </a:custGeom>
            <a:ln w="13550" cap="flat">
              <a:solidFill>
                <a:srgbClr val="FFFFFF">
                  <a:alpha val="100000"/>
                </a:srgbClr>
              </a:solidFill>
              <a:prstDash val="solid"/>
              <a:round/>
            </a:ln>
          </p:spPr>
          <p:txBody>
            <a:bodyPr/>
            <a:lstStyle/>
            <a:p>
              <a:endParaRPr/>
            </a:p>
          </p:txBody>
        </p:sp>
        <p:sp>
          <p:nvSpPr>
            <p:cNvPr id="854" name="pl854"/>
            <p:cNvSpPr/>
            <p:nvPr/>
          </p:nvSpPr>
          <p:spPr>
            <a:xfrm>
              <a:off x="7802605" y="4526791"/>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BEBEBE">
                  <a:alpha val="69803"/>
                </a:srgbClr>
              </a:solidFill>
              <a:prstDash val="solid"/>
              <a:round/>
            </a:ln>
          </p:spPr>
          <p:txBody>
            <a:bodyPr/>
            <a:lstStyle/>
            <a:p>
              <a:endParaRPr/>
            </a:p>
          </p:txBody>
        </p:sp>
        <p:sp>
          <p:nvSpPr>
            <p:cNvPr id="855" name="pl855"/>
            <p:cNvSpPr/>
            <p:nvPr/>
          </p:nvSpPr>
          <p:spPr>
            <a:xfrm>
              <a:off x="7802605" y="4534289"/>
              <a:ext cx="1211243" cy="14996"/>
            </a:xfrm>
            <a:custGeom>
              <a:avLst/>
              <a:gdLst/>
              <a:ahLst/>
              <a:cxnLst/>
              <a:rect l="0" t="0" r="0" b="0"/>
              <a:pathLst>
                <a:path w="1211243" h="14996">
                  <a:moveTo>
                    <a:pt x="0" y="14996"/>
                  </a:moveTo>
                  <a:lnTo>
                    <a:pt x="173034" y="14996"/>
                  </a:lnTo>
                  <a:lnTo>
                    <a:pt x="346069" y="14996"/>
                  </a:lnTo>
                  <a:lnTo>
                    <a:pt x="519104" y="14996"/>
                  </a:lnTo>
                  <a:lnTo>
                    <a:pt x="692138" y="14996"/>
                  </a:lnTo>
                  <a:lnTo>
                    <a:pt x="865173" y="14996"/>
                  </a:lnTo>
                  <a:lnTo>
                    <a:pt x="1038208" y="14996"/>
                  </a:lnTo>
                  <a:lnTo>
                    <a:pt x="1211243" y="0"/>
                  </a:lnTo>
                </a:path>
              </a:pathLst>
            </a:custGeom>
            <a:ln w="40651" cap="flat">
              <a:solidFill>
                <a:srgbClr val="BEBEBE">
                  <a:alpha val="69803"/>
                </a:srgbClr>
              </a:solidFill>
              <a:prstDash val="solid"/>
              <a:round/>
            </a:ln>
          </p:spPr>
          <p:txBody>
            <a:bodyPr/>
            <a:lstStyle/>
            <a:p>
              <a:endParaRPr/>
            </a:p>
          </p:txBody>
        </p:sp>
        <p:sp>
          <p:nvSpPr>
            <p:cNvPr id="856" name="pl856"/>
            <p:cNvSpPr/>
            <p:nvPr/>
          </p:nvSpPr>
          <p:spPr>
            <a:xfrm>
              <a:off x="7802605" y="4534289"/>
              <a:ext cx="1211243" cy="14996"/>
            </a:xfrm>
            <a:custGeom>
              <a:avLst/>
              <a:gdLst/>
              <a:ahLst/>
              <a:cxnLst/>
              <a:rect l="0" t="0" r="0" b="0"/>
              <a:pathLst>
                <a:path w="1211243" h="14996">
                  <a:moveTo>
                    <a:pt x="0" y="14996"/>
                  </a:moveTo>
                  <a:lnTo>
                    <a:pt x="173034" y="14996"/>
                  </a:lnTo>
                  <a:lnTo>
                    <a:pt x="346069" y="14996"/>
                  </a:lnTo>
                  <a:lnTo>
                    <a:pt x="519104" y="14996"/>
                  </a:lnTo>
                  <a:lnTo>
                    <a:pt x="692138" y="14996"/>
                  </a:lnTo>
                  <a:lnTo>
                    <a:pt x="865173" y="14996"/>
                  </a:lnTo>
                  <a:lnTo>
                    <a:pt x="1038208" y="14996"/>
                  </a:lnTo>
                  <a:lnTo>
                    <a:pt x="1211243" y="0"/>
                  </a:lnTo>
                </a:path>
              </a:pathLst>
            </a:custGeom>
            <a:ln w="35231" cap="flat">
              <a:solidFill>
                <a:srgbClr val="BEBEBE">
                  <a:alpha val="69803"/>
                </a:srgbClr>
              </a:solidFill>
              <a:prstDash val="solid"/>
              <a:round/>
            </a:ln>
          </p:spPr>
          <p:txBody>
            <a:bodyPr/>
            <a:lstStyle/>
            <a:p>
              <a:endParaRPr/>
            </a:p>
          </p:txBody>
        </p:sp>
        <p:sp>
          <p:nvSpPr>
            <p:cNvPr id="857" name="pl857"/>
            <p:cNvSpPr/>
            <p:nvPr/>
          </p:nvSpPr>
          <p:spPr>
            <a:xfrm>
              <a:off x="7802605" y="4526791"/>
              <a:ext cx="1211243" cy="22494"/>
            </a:xfrm>
            <a:custGeom>
              <a:avLst/>
              <a:gdLst/>
              <a:ahLst/>
              <a:cxnLst/>
              <a:rect l="0" t="0" r="0" b="0"/>
              <a:pathLst>
                <a:path w="1211243" h="22494">
                  <a:moveTo>
                    <a:pt x="0" y="22494"/>
                  </a:moveTo>
                  <a:lnTo>
                    <a:pt x="173034" y="14996"/>
                  </a:lnTo>
                  <a:lnTo>
                    <a:pt x="346069" y="7498"/>
                  </a:lnTo>
                  <a:lnTo>
                    <a:pt x="519104" y="14996"/>
                  </a:lnTo>
                  <a:lnTo>
                    <a:pt x="692138" y="7498"/>
                  </a:lnTo>
                  <a:lnTo>
                    <a:pt x="865173" y="0"/>
                  </a:lnTo>
                  <a:lnTo>
                    <a:pt x="1038208" y="14996"/>
                  </a:lnTo>
                  <a:lnTo>
                    <a:pt x="1211243" y="7498"/>
                  </a:lnTo>
                </a:path>
              </a:pathLst>
            </a:custGeom>
            <a:ln w="20325" cap="flat">
              <a:solidFill>
                <a:srgbClr val="6B6B6B">
                  <a:alpha val="100000"/>
                </a:srgbClr>
              </a:solidFill>
              <a:prstDash val="solid"/>
              <a:round/>
            </a:ln>
          </p:spPr>
          <p:txBody>
            <a:bodyPr/>
            <a:lstStyle/>
            <a:p>
              <a:endParaRPr/>
            </a:p>
          </p:txBody>
        </p:sp>
        <p:sp>
          <p:nvSpPr>
            <p:cNvPr id="858" name="pl858"/>
            <p:cNvSpPr/>
            <p:nvPr/>
          </p:nvSpPr>
          <p:spPr>
            <a:xfrm>
              <a:off x="7802605" y="4534289"/>
              <a:ext cx="1211243" cy="14996"/>
            </a:xfrm>
            <a:custGeom>
              <a:avLst/>
              <a:gdLst/>
              <a:ahLst/>
              <a:cxnLst/>
              <a:rect l="0" t="0" r="0" b="0"/>
              <a:pathLst>
                <a:path w="1211243" h="14996">
                  <a:moveTo>
                    <a:pt x="0" y="14996"/>
                  </a:moveTo>
                  <a:lnTo>
                    <a:pt x="173034" y="14996"/>
                  </a:lnTo>
                  <a:lnTo>
                    <a:pt x="346069" y="14996"/>
                  </a:lnTo>
                  <a:lnTo>
                    <a:pt x="519104" y="14996"/>
                  </a:lnTo>
                  <a:lnTo>
                    <a:pt x="692138" y="14996"/>
                  </a:lnTo>
                  <a:lnTo>
                    <a:pt x="865173" y="14996"/>
                  </a:lnTo>
                  <a:lnTo>
                    <a:pt x="1038208" y="14996"/>
                  </a:lnTo>
                  <a:lnTo>
                    <a:pt x="1211243" y="0"/>
                  </a:lnTo>
                </a:path>
              </a:pathLst>
            </a:custGeom>
            <a:ln w="40651" cap="flat">
              <a:solidFill>
                <a:srgbClr val="000000">
                  <a:alpha val="100000"/>
                </a:srgbClr>
              </a:solidFill>
              <a:prstDash val="solid"/>
              <a:round/>
            </a:ln>
          </p:spPr>
          <p:txBody>
            <a:bodyPr/>
            <a:lstStyle/>
            <a:p>
              <a:endParaRPr/>
            </a:p>
          </p:txBody>
        </p:sp>
        <p:sp>
          <p:nvSpPr>
            <p:cNvPr id="859" name="pl859"/>
            <p:cNvSpPr/>
            <p:nvPr/>
          </p:nvSpPr>
          <p:spPr>
            <a:xfrm>
              <a:off x="7802605" y="4534289"/>
              <a:ext cx="1211243" cy="14996"/>
            </a:xfrm>
            <a:custGeom>
              <a:avLst/>
              <a:gdLst/>
              <a:ahLst/>
              <a:cxnLst/>
              <a:rect l="0" t="0" r="0" b="0"/>
              <a:pathLst>
                <a:path w="1211243" h="14996">
                  <a:moveTo>
                    <a:pt x="0" y="14996"/>
                  </a:moveTo>
                  <a:lnTo>
                    <a:pt x="173034" y="14996"/>
                  </a:lnTo>
                  <a:lnTo>
                    <a:pt x="346069" y="14996"/>
                  </a:lnTo>
                  <a:lnTo>
                    <a:pt x="519104" y="14996"/>
                  </a:lnTo>
                  <a:lnTo>
                    <a:pt x="692138" y="14996"/>
                  </a:lnTo>
                  <a:lnTo>
                    <a:pt x="865173" y="14996"/>
                  </a:lnTo>
                  <a:lnTo>
                    <a:pt x="1038208" y="14996"/>
                  </a:lnTo>
                  <a:lnTo>
                    <a:pt x="1211243" y="0"/>
                  </a:lnTo>
                </a:path>
              </a:pathLst>
            </a:custGeom>
            <a:ln w="35231" cap="flat">
              <a:solidFill>
                <a:srgbClr val="F26A21">
                  <a:alpha val="100000"/>
                </a:srgbClr>
              </a:solidFill>
              <a:prstDash val="solid"/>
              <a:round/>
            </a:ln>
          </p:spPr>
          <p:txBody>
            <a:bodyPr/>
            <a:lstStyle/>
            <a:p>
              <a:endParaRPr/>
            </a:p>
          </p:txBody>
        </p:sp>
        <p:sp>
          <p:nvSpPr>
            <p:cNvPr id="860" name="pl860"/>
            <p:cNvSpPr/>
            <p:nvPr/>
          </p:nvSpPr>
          <p:spPr>
            <a:xfrm>
              <a:off x="7742043" y="4549285"/>
              <a:ext cx="1332367" cy="0"/>
            </a:xfrm>
            <a:custGeom>
              <a:avLst/>
              <a:gdLst/>
              <a:ahLst/>
              <a:cxnLst/>
              <a:rect l="0" t="0" r="0" b="0"/>
              <a:pathLst>
                <a:path w="1332367">
                  <a:moveTo>
                    <a:pt x="0" y="0"/>
                  </a:moveTo>
                  <a:lnTo>
                    <a:pt x="1332367" y="0"/>
                  </a:lnTo>
                  <a:lnTo>
                    <a:pt x="1332367" y="0"/>
                  </a:lnTo>
                </a:path>
              </a:pathLst>
            </a:custGeom>
            <a:ln w="13550" cap="flat">
              <a:solidFill>
                <a:srgbClr val="000000">
                  <a:alpha val="100000"/>
                </a:srgbClr>
              </a:solidFill>
              <a:prstDash val="dash"/>
              <a:round/>
            </a:ln>
          </p:spPr>
          <p:txBody>
            <a:bodyPr/>
            <a:lstStyle/>
            <a:p>
              <a:endParaRPr/>
            </a:p>
          </p:txBody>
        </p:sp>
        <p:sp>
          <p:nvSpPr>
            <p:cNvPr id="861" name="tx861"/>
            <p:cNvSpPr/>
            <p:nvPr/>
          </p:nvSpPr>
          <p:spPr>
            <a:xfrm>
              <a:off x="7772460" y="43846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62" name="tx862"/>
            <p:cNvSpPr/>
            <p:nvPr/>
          </p:nvSpPr>
          <p:spPr>
            <a:xfrm>
              <a:off x="7945495" y="43846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63" name="tx863"/>
            <p:cNvSpPr/>
            <p:nvPr/>
          </p:nvSpPr>
          <p:spPr>
            <a:xfrm>
              <a:off x="8118530" y="43846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64" name="tx864"/>
            <p:cNvSpPr/>
            <p:nvPr/>
          </p:nvSpPr>
          <p:spPr>
            <a:xfrm>
              <a:off x="8291565" y="43846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65" name="tx865"/>
            <p:cNvSpPr/>
            <p:nvPr/>
          </p:nvSpPr>
          <p:spPr>
            <a:xfrm>
              <a:off x="8464599" y="43846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66" name="tx866"/>
            <p:cNvSpPr/>
            <p:nvPr/>
          </p:nvSpPr>
          <p:spPr>
            <a:xfrm>
              <a:off x="8637634" y="43846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67" name="tx867"/>
            <p:cNvSpPr/>
            <p:nvPr/>
          </p:nvSpPr>
          <p:spPr>
            <a:xfrm>
              <a:off x="8810669" y="43846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68" name="tx868"/>
            <p:cNvSpPr/>
            <p:nvPr/>
          </p:nvSpPr>
          <p:spPr>
            <a:xfrm>
              <a:off x="8983703" y="437101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69" name="tx869"/>
            <p:cNvSpPr/>
            <p:nvPr/>
          </p:nvSpPr>
          <p:spPr>
            <a:xfrm>
              <a:off x="1230723" y="4899447"/>
              <a:ext cx="3354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Tuvalu</a:t>
              </a:r>
            </a:p>
          </p:txBody>
        </p:sp>
        <p:sp>
          <p:nvSpPr>
            <p:cNvPr id="870" name="tx870"/>
            <p:cNvSpPr/>
            <p:nvPr/>
          </p:nvSpPr>
          <p:spPr>
            <a:xfrm>
              <a:off x="2592215" y="4899447"/>
              <a:ext cx="41637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Vanuatu</a:t>
              </a:r>
            </a:p>
          </p:txBody>
        </p:sp>
        <p:sp>
          <p:nvSpPr>
            <p:cNvPr id="871" name="tx871"/>
            <p:cNvSpPr/>
            <p:nvPr/>
          </p:nvSpPr>
          <p:spPr>
            <a:xfrm>
              <a:off x="3972562" y="4899447"/>
              <a:ext cx="45959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Viet Nam</a:t>
              </a:r>
            </a:p>
          </p:txBody>
        </p:sp>
        <p:sp>
          <p:nvSpPr>
            <p:cNvPr id="872" name="tx872"/>
            <p:cNvSpPr/>
            <p:nvPr/>
          </p:nvSpPr>
          <p:spPr>
            <a:xfrm>
              <a:off x="1128185" y="3835269"/>
              <a:ext cx="540518"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Philippines</a:t>
              </a:r>
            </a:p>
          </p:txBody>
        </p:sp>
        <p:sp>
          <p:nvSpPr>
            <p:cNvPr id="873" name="tx873"/>
            <p:cNvSpPr/>
            <p:nvPr/>
          </p:nvSpPr>
          <p:spPr>
            <a:xfrm>
              <a:off x="2623348" y="3854751"/>
              <a:ext cx="35410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Samoa</a:t>
              </a:r>
            </a:p>
          </p:txBody>
        </p:sp>
        <p:sp>
          <p:nvSpPr>
            <p:cNvPr id="874" name="tx874"/>
            <p:cNvSpPr/>
            <p:nvPr/>
          </p:nvSpPr>
          <p:spPr>
            <a:xfrm>
              <a:off x="3789233" y="3854751"/>
              <a:ext cx="8262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Solomon Islands</a:t>
              </a:r>
            </a:p>
          </p:txBody>
        </p:sp>
        <p:sp>
          <p:nvSpPr>
            <p:cNvPr id="875" name="tx875"/>
            <p:cNvSpPr/>
            <p:nvPr/>
          </p:nvSpPr>
          <p:spPr>
            <a:xfrm>
              <a:off x="5389962" y="3856170"/>
              <a:ext cx="42870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Thailand</a:t>
              </a:r>
            </a:p>
          </p:txBody>
        </p:sp>
        <p:sp>
          <p:nvSpPr>
            <p:cNvPr id="876" name="tx876"/>
            <p:cNvSpPr/>
            <p:nvPr/>
          </p:nvSpPr>
          <p:spPr>
            <a:xfrm>
              <a:off x="6708180" y="3856170"/>
              <a:ext cx="59618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Timor-Leste</a:t>
              </a:r>
            </a:p>
          </p:txBody>
        </p:sp>
        <p:sp>
          <p:nvSpPr>
            <p:cNvPr id="877" name="tx877"/>
            <p:cNvSpPr/>
            <p:nvPr/>
          </p:nvSpPr>
          <p:spPr>
            <a:xfrm>
              <a:off x="8249782" y="3833960"/>
              <a:ext cx="31688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Tonga</a:t>
              </a:r>
            </a:p>
          </p:txBody>
        </p:sp>
        <p:sp>
          <p:nvSpPr>
            <p:cNvPr id="878" name="tx878"/>
            <p:cNvSpPr/>
            <p:nvPr/>
          </p:nvSpPr>
          <p:spPr>
            <a:xfrm>
              <a:off x="1171678" y="2790683"/>
              <a:ext cx="45353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Mongolia</a:t>
              </a:r>
            </a:p>
          </p:txBody>
        </p:sp>
        <p:sp>
          <p:nvSpPr>
            <p:cNvPr id="879" name="tx879"/>
            <p:cNvSpPr/>
            <p:nvPr/>
          </p:nvSpPr>
          <p:spPr>
            <a:xfrm>
              <a:off x="2567522" y="2790683"/>
              <a:ext cx="465757"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Myanmar</a:t>
              </a:r>
            </a:p>
          </p:txBody>
        </p:sp>
        <p:sp>
          <p:nvSpPr>
            <p:cNvPr id="880" name="tx880"/>
            <p:cNvSpPr/>
            <p:nvPr/>
          </p:nvSpPr>
          <p:spPr>
            <a:xfrm>
              <a:off x="4050161" y="2812893"/>
              <a:ext cx="3043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Nauru</a:t>
              </a:r>
            </a:p>
          </p:txBody>
        </p:sp>
        <p:sp>
          <p:nvSpPr>
            <p:cNvPr id="881" name="tx881"/>
            <p:cNvSpPr/>
            <p:nvPr/>
          </p:nvSpPr>
          <p:spPr>
            <a:xfrm>
              <a:off x="5489389" y="2812893"/>
              <a:ext cx="22985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Niue</a:t>
              </a:r>
            </a:p>
          </p:txBody>
        </p:sp>
        <p:sp>
          <p:nvSpPr>
            <p:cNvPr id="882" name="tx882"/>
            <p:cNvSpPr/>
            <p:nvPr/>
          </p:nvSpPr>
          <p:spPr>
            <a:xfrm>
              <a:off x="6863351" y="2812893"/>
              <a:ext cx="28583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Palau</a:t>
              </a:r>
            </a:p>
          </p:txBody>
        </p:sp>
        <p:sp>
          <p:nvSpPr>
            <p:cNvPr id="883" name="tx883"/>
            <p:cNvSpPr/>
            <p:nvPr/>
          </p:nvSpPr>
          <p:spPr>
            <a:xfrm>
              <a:off x="7923615" y="2790628"/>
              <a:ext cx="96922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Papua New Guinea</a:t>
              </a:r>
            </a:p>
          </p:txBody>
        </p:sp>
        <p:sp>
          <p:nvSpPr>
            <p:cNvPr id="884" name="tx884"/>
            <p:cNvSpPr/>
            <p:nvPr/>
          </p:nvSpPr>
          <p:spPr>
            <a:xfrm>
              <a:off x="1156098" y="1769616"/>
              <a:ext cx="48469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Indonesia</a:t>
              </a:r>
            </a:p>
          </p:txBody>
        </p:sp>
        <p:sp>
          <p:nvSpPr>
            <p:cNvPr id="885" name="tx885"/>
            <p:cNvSpPr/>
            <p:nvPr/>
          </p:nvSpPr>
          <p:spPr>
            <a:xfrm>
              <a:off x="2629596" y="1769616"/>
              <a:ext cx="341610"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Kiribati</a:t>
              </a:r>
            </a:p>
          </p:txBody>
        </p:sp>
        <p:sp>
          <p:nvSpPr>
            <p:cNvPr id="886" name="tx886"/>
            <p:cNvSpPr/>
            <p:nvPr/>
          </p:nvSpPr>
          <p:spPr>
            <a:xfrm>
              <a:off x="4081184" y="1769616"/>
              <a:ext cx="24234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Laos</a:t>
              </a:r>
            </a:p>
          </p:txBody>
        </p:sp>
        <p:sp>
          <p:nvSpPr>
            <p:cNvPr id="887" name="tx887"/>
            <p:cNvSpPr/>
            <p:nvPr/>
          </p:nvSpPr>
          <p:spPr>
            <a:xfrm>
              <a:off x="5383823" y="1747406"/>
              <a:ext cx="44098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Malaysia</a:t>
              </a:r>
            </a:p>
          </p:txBody>
        </p:sp>
        <p:sp>
          <p:nvSpPr>
            <p:cNvPr id="888" name="tx888"/>
            <p:cNvSpPr/>
            <p:nvPr/>
          </p:nvSpPr>
          <p:spPr>
            <a:xfrm>
              <a:off x="6602532" y="1769616"/>
              <a:ext cx="80747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Marshall Islands</a:t>
              </a:r>
            </a:p>
          </p:txBody>
        </p:sp>
        <p:sp>
          <p:nvSpPr>
            <p:cNvPr id="889" name="tx889"/>
            <p:cNvSpPr/>
            <p:nvPr/>
          </p:nvSpPr>
          <p:spPr>
            <a:xfrm>
              <a:off x="8138049" y="1769616"/>
              <a:ext cx="54035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Micronesia</a:t>
              </a:r>
            </a:p>
          </p:txBody>
        </p:sp>
        <p:sp>
          <p:nvSpPr>
            <p:cNvPr id="890" name="tx890"/>
            <p:cNvSpPr/>
            <p:nvPr/>
          </p:nvSpPr>
          <p:spPr>
            <a:xfrm>
              <a:off x="923274" y="726339"/>
              <a:ext cx="95034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Brunei Darussalam</a:t>
              </a:r>
            </a:p>
          </p:txBody>
        </p:sp>
        <p:sp>
          <p:nvSpPr>
            <p:cNvPr id="891" name="tx891"/>
            <p:cNvSpPr/>
            <p:nvPr/>
          </p:nvSpPr>
          <p:spPr>
            <a:xfrm>
              <a:off x="2545694" y="724920"/>
              <a:ext cx="50941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Cambodia</a:t>
              </a:r>
            </a:p>
          </p:txBody>
        </p:sp>
        <p:sp>
          <p:nvSpPr>
            <p:cNvPr id="892" name="tx892"/>
            <p:cNvSpPr/>
            <p:nvPr/>
          </p:nvSpPr>
          <p:spPr>
            <a:xfrm>
              <a:off x="4056355" y="724920"/>
              <a:ext cx="2920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China</a:t>
              </a:r>
            </a:p>
          </p:txBody>
        </p:sp>
        <p:sp>
          <p:nvSpPr>
            <p:cNvPr id="893" name="tx893"/>
            <p:cNvSpPr/>
            <p:nvPr/>
          </p:nvSpPr>
          <p:spPr>
            <a:xfrm>
              <a:off x="5281285" y="724920"/>
              <a:ext cx="64605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Cook Islands</a:t>
              </a:r>
            </a:p>
          </p:txBody>
        </p:sp>
        <p:sp>
          <p:nvSpPr>
            <p:cNvPr id="894" name="tx894"/>
            <p:cNvSpPr/>
            <p:nvPr/>
          </p:nvSpPr>
          <p:spPr>
            <a:xfrm>
              <a:off x="6851018" y="727649"/>
              <a:ext cx="31050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DPRK</a:t>
              </a:r>
            </a:p>
          </p:txBody>
        </p:sp>
        <p:sp>
          <p:nvSpPr>
            <p:cNvPr id="895" name="tx895"/>
            <p:cNvSpPr/>
            <p:nvPr/>
          </p:nvSpPr>
          <p:spPr>
            <a:xfrm>
              <a:off x="8336849" y="704129"/>
              <a:ext cx="142755"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Fiji</a:t>
              </a:r>
            </a:p>
          </p:txBody>
        </p:sp>
        <p:sp>
          <p:nvSpPr>
            <p:cNvPr id="896" name="pl896"/>
            <p:cNvSpPr/>
            <p:nvPr/>
          </p:nvSpPr>
          <p:spPr>
            <a:xfrm>
              <a:off x="79282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97" name="pl897"/>
            <p:cNvSpPr/>
            <p:nvPr/>
          </p:nvSpPr>
          <p:spPr>
            <a:xfrm>
              <a:off x="96585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98" name="pl898"/>
            <p:cNvSpPr/>
            <p:nvPr/>
          </p:nvSpPr>
          <p:spPr>
            <a:xfrm>
              <a:off x="113889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899" name="pl899"/>
            <p:cNvSpPr/>
            <p:nvPr/>
          </p:nvSpPr>
          <p:spPr>
            <a:xfrm>
              <a:off x="131192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00" name="pl900"/>
            <p:cNvSpPr/>
            <p:nvPr/>
          </p:nvSpPr>
          <p:spPr>
            <a:xfrm>
              <a:off x="148496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01" name="pl901"/>
            <p:cNvSpPr/>
            <p:nvPr/>
          </p:nvSpPr>
          <p:spPr>
            <a:xfrm>
              <a:off x="165799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02" name="pl902"/>
            <p:cNvSpPr/>
            <p:nvPr/>
          </p:nvSpPr>
          <p:spPr>
            <a:xfrm>
              <a:off x="183103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03" name="pl903"/>
            <p:cNvSpPr/>
            <p:nvPr/>
          </p:nvSpPr>
          <p:spPr>
            <a:xfrm>
              <a:off x="200406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04" name="tx904"/>
            <p:cNvSpPr/>
            <p:nvPr/>
          </p:nvSpPr>
          <p:spPr>
            <a:xfrm rot="-5400000">
              <a:off x="66766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905" name="tx905"/>
            <p:cNvSpPr/>
            <p:nvPr/>
          </p:nvSpPr>
          <p:spPr>
            <a:xfrm rot="-5400000">
              <a:off x="84070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906" name="tx906"/>
            <p:cNvSpPr/>
            <p:nvPr/>
          </p:nvSpPr>
          <p:spPr>
            <a:xfrm rot="-5400000">
              <a:off x="101373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907" name="tx907"/>
            <p:cNvSpPr/>
            <p:nvPr/>
          </p:nvSpPr>
          <p:spPr>
            <a:xfrm rot="-5400000">
              <a:off x="118677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908" name="tx908"/>
            <p:cNvSpPr/>
            <p:nvPr/>
          </p:nvSpPr>
          <p:spPr>
            <a:xfrm rot="-5400000">
              <a:off x="135980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909" name="tx909"/>
            <p:cNvSpPr/>
            <p:nvPr/>
          </p:nvSpPr>
          <p:spPr>
            <a:xfrm rot="-5400000">
              <a:off x="1532813"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910" name="tx910"/>
            <p:cNvSpPr/>
            <p:nvPr/>
          </p:nvSpPr>
          <p:spPr>
            <a:xfrm rot="-5400000">
              <a:off x="170587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911" name="tx911"/>
            <p:cNvSpPr/>
            <p:nvPr/>
          </p:nvSpPr>
          <p:spPr>
            <a:xfrm rot="-5400000">
              <a:off x="187890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912" name="pl912"/>
            <p:cNvSpPr/>
            <p:nvPr/>
          </p:nvSpPr>
          <p:spPr>
            <a:xfrm>
              <a:off x="219478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13" name="pl913"/>
            <p:cNvSpPr/>
            <p:nvPr/>
          </p:nvSpPr>
          <p:spPr>
            <a:xfrm>
              <a:off x="23678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14" name="pl914"/>
            <p:cNvSpPr/>
            <p:nvPr/>
          </p:nvSpPr>
          <p:spPr>
            <a:xfrm>
              <a:off x="254084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15" name="pl915"/>
            <p:cNvSpPr/>
            <p:nvPr/>
          </p:nvSpPr>
          <p:spPr>
            <a:xfrm>
              <a:off x="271388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16" name="pl916"/>
            <p:cNvSpPr/>
            <p:nvPr/>
          </p:nvSpPr>
          <p:spPr>
            <a:xfrm>
              <a:off x="288691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17" name="pl917"/>
            <p:cNvSpPr/>
            <p:nvPr/>
          </p:nvSpPr>
          <p:spPr>
            <a:xfrm>
              <a:off x="305995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18" name="pl918"/>
            <p:cNvSpPr/>
            <p:nvPr/>
          </p:nvSpPr>
          <p:spPr>
            <a:xfrm>
              <a:off x="323298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19" name="pl919"/>
            <p:cNvSpPr/>
            <p:nvPr/>
          </p:nvSpPr>
          <p:spPr>
            <a:xfrm>
              <a:off x="340602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20" name="tx920"/>
            <p:cNvSpPr/>
            <p:nvPr/>
          </p:nvSpPr>
          <p:spPr>
            <a:xfrm rot="-5400000">
              <a:off x="206962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921" name="tx921"/>
            <p:cNvSpPr/>
            <p:nvPr/>
          </p:nvSpPr>
          <p:spPr>
            <a:xfrm rot="-5400000">
              <a:off x="224265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922" name="tx922"/>
            <p:cNvSpPr/>
            <p:nvPr/>
          </p:nvSpPr>
          <p:spPr>
            <a:xfrm rot="-5400000">
              <a:off x="241569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923" name="tx923"/>
            <p:cNvSpPr/>
            <p:nvPr/>
          </p:nvSpPr>
          <p:spPr>
            <a:xfrm rot="-5400000">
              <a:off x="258872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924" name="tx924"/>
            <p:cNvSpPr/>
            <p:nvPr/>
          </p:nvSpPr>
          <p:spPr>
            <a:xfrm rot="-5400000">
              <a:off x="276176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925" name="tx925"/>
            <p:cNvSpPr/>
            <p:nvPr/>
          </p:nvSpPr>
          <p:spPr>
            <a:xfrm rot="-5400000">
              <a:off x="2934769"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926" name="tx926"/>
            <p:cNvSpPr/>
            <p:nvPr/>
          </p:nvSpPr>
          <p:spPr>
            <a:xfrm rot="-5400000">
              <a:off x="310783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927" name="tx927"/>
            <p:cNvSpPr/>
            <p:nvPr/>
          </p:nvSpPr>
          <p:spPr>
            <a:xfrm rot="-5400000">
              <a:off x="328086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928" name="pl928"/>
            <p:cNvSpPr/>
            <p:nvPr/>
          </p:nvSpPr>
          <p:spPr>
            <a:xfrm>
              <a:off x="359673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29" name="pl929"/>
            <p:cNvSpPr/>
            <p:nvPr/>
          </p:nvSpPr>
          <p:spPr>
            <a:xfrm>
              <a:off x="376977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30" name="pl930"/>
            <p:cNvSpPr/>
            <p:nvPr/>
          </p:nvSpPr>
          <p:spPr>
            <a:xfrm>
              <a:off x="394280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31" name="pl931"/>
            <p:cNvSpPr/>
            <p:nvPr/>
          </p:nvSpPr>
          <p:spPr>
            <a:xfrm>
              <a:off x="411584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32" name="pl932"/>
            <p:cNvSpPr/>
            <p:nvPr/>
          </p:nvSpPr>
          <p:spPr>
            <a:xfrm>
              <a:off x="428887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33" name="pl933"/>
            <p:cNvSpPr/>
            <p:nvPr/>
          </p:nvSpPr>
          <p:spPr>
            <a:xfrm>
              <a:off x="446191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34" name="pl934"/>
            <p:cNvSpPr/>
            <p:nvPr/>
          </p:nvSpPr>
          <p:spPr>
            <a:xfrm>
              <a:off x="463494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35" name="pl935"/>
            <p:cNvSpPr/>
            <p:nvPr/>
          </p:nvSpPr>
          <p:spPr>
            <a:xfrm>
              <a:off x="480797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36" name="tx936"/>
            <p:cNvSpPr/>
            <p:nvPr/>
          </p:nvSpPr>
          <p:spPr>
            <a:xfrm rot="-5400000">
              <a:off x="347157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937" name="tx937"/>
            <p:cNvSpPr/>
            <p:nvPr/>
          </p:nvSpPr>
          <p:spPr>
            <a:xfrm rot="-5400000">
              <a:off x="364461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938" name="tx938"/>
            <p:cNvSpPr/>
            <p:nvPr/>
          </p:nvSpPr>
          <p:spPr>
            <a:xfrm rot="-5400000">
              <a:off x="381764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939" name="tx939"/>
            <p:cNvSpPr/>
            <p:nvPr/>
          </p:nvSpPr>
          <p:spPr>
            <a:xfrm rot="-5400000">
              <a:off x="399068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940" name="tx940"/>
            <p:cNvSpPr/>
            <p:nvPr/>
          </p:nvSpPr>
          <p:spPr>
            <a:xfrm rot="-5400000">
              <a:off x="416371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941" name="tx941"/>
            <p:cNvSpPr/>
            <p:nvPr/>
          </p:nvSpPr>
          <p:spPr>
            <a:xfrm rot="-5400000">
              <a:off x="4336725"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942" name="tx942"/>
            <p:cNvSpPr/>
            <p:nvPr/>
          </p:nvSpPr>
          <p:spPr>
            <a:xfrm rot="-5400000">
              <a:off x="450978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943" name="tx943"/>
            <p:cNvSpPr/>
            <p:nvPr/>
          </p:nvSpPr>
          <p:spPr>
            <a:xfrm rot="-5400000">
              <a:off x="468282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944" name="pl944"/>
            <p:cNvSpPr/>
            <p:nvPr/>
          </p:nvSpPr>
          <p:spPr>
            <a:xfrm>
              <a:off x="499869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45" name="pl945"/>
            <p:cNvSpPr/>
            <p:nvPr/>
          </p:nvSpPr>
          <p:spPr>
            <a:xfrm>
              <a:off x="517172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46" name="pl946"/>
            <p:cNvSpPr/>
            <p:nvPr/>
          </p:nvSpPr>
          <p:spPr>
            <a:xfrm>
              <a:off x="534476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47" name="pl947"/>
            <p:cNvSpPr/>
            <p:nvPr/>
          </p:nvSpPr>
          <p:spPr>
            <a:xfrm>
              <a:off x="551779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48" name="pl948"/>
            <p:cNvSpPr/>
            <p:nvPr/>
          </p:nvSpPr>
          <p:spPr>
            <a:xfrm>
              <a:off x="5690831"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49" name="pl949"/>
            <p:cNvSpPr/>
            <p:nvPr/>
          </p:nvSpPr>
          <p:spPr>
            <a:xfrm>
              <a:off x="586386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50" name="pl950"/>
            <p:cNvSpPr/>
            <p:nvPr/>
          </p:nvSpPr>
          <p:spPr>
            <a:xfrm>
              <a:off x="6036901"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51" name="pl951"/>
            <p:cNvSpPr/>
            <p:nvPr/>
          </p:nvSpPr>
          <p:spPr>
            <a:xfrm>
              <a:off x="6209936"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52" name="tx952"/>
            <p:cNvSpPr/>
            <p:nvPr/>
          </p:nvSpPr>
          <p:spPr>
            <a:xfrm rot="-5400000">
              <a:off x="4873535"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953" name="tx953"/>
            <p:cNvSpPr/>
            <p:nvPr/>
          </p:nvSpPr>
          <p:spPr>
            <a:xfrm rot="-5400000">
              <a:off x="504657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954" name="tx954"/>
            <p:cNvSpPr/>
            <p:nvPr/>
          </p:nvSpPr>
          <p:spPr>
            <a:xfrm rot="-5400000">
              <a:off x="5219605"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955" name="tx955"/>
            <p:cNvSpPr/>
            <p:nvPr/>
          </p:nvSpPr>
          <p:spPr>
            <a:xfrm rot="-5400000">
              <a:off x="539264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956" name="tx956"/>
            <p:cNvSpPr/>
            <p:nvPr/>
          </p:nvSpPr>
          <p:spPr>
            <a:xfrm rot="-5400000">
              <a:off x="5565674"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957" name="tx957"/>
            <p:cNvSpPr/>
            <p:nvPr/>
          </p:nvSpPr>
          <p:spPr>
            <a:xfrm rot="-5400000">
              <a:off x="5738682"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958" name="tx958"/>
            <p:cNvSpPr/>
            <p:nvPr/>
          </p:nvSpPr>
          <p:spPr>
            <a:xfrm rot="-5400000">
              <a:off x="5911744"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959" name="tx959"/>
            <p:cNvSpPr/>
            <p:nvPr/>
          </p:nvSpPr>
          <p:spPr>
            <a:xfrm rot="-5400000">
              <a:off x="6084779"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960" name="pl960"/>
            <p:cNvSpPr/>
            <p:nvPr/>
          </p:nvSpPr>
          <p:spPr>
            <a:xfrm>
              <a:off x="6400649"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61" name="pl961"/>
            <p:cNvSpPr/>
            <p:nvPr/>
          </p:nvSpPr>
          <p:spPr>
            <a:xfrm>
              <a:off x="657368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62" name="pl962"/>
            <p:cNvSpPr/>
            <p:nvPr/>
          </p:nvSpPr>
          <p:spPr>
            <a:xfrm>
              <a:off x="6746718"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63" name="pl963"/>
            <p:cNvSpPr/>
            <p:nvPr/>
          </p:nvSpPr>
          <p:spPr>
            <a:xfrm>
              <a:off x="6919753"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64" name="pl964"/>
            <p:cNvSpPr/>
            <p:nvPr/>
          </p:nvSpPr>
          <p:spPr>
            <a:xfrm>
              <a:off x="7092788"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65" name="pl965"/>
            <p:cNvSpPr/>
            <p:nvPr/>
          </p:nvSpPr>
          <p:spPr>
            <a:xfrm>
              <a:off x="726582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66" name="pl966"/>
            <p:cNvSpPr/>
            <p:nvPr/>
          </p:nvSpPr>
          <p:spPr>
            <a:xfrm>
              <a:off x="7438857"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67" name="pl967"/>
            <p:cNvSpPr/>
            <p:nvPr/>
          </p:nvSpPr>
          <p:spPr>
            <a:xfrm>
              <a:off x="7611892"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68" name="tx968"/>
            <p:cNvSpPr/>
            <p:nvPr/>
          </p:nvSpPr>
          <p:spPr>
            <a:xfrm rot="-5400000">
              <a:off x="6275492"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969" name="tx969"/>
            <p:cNvSpPr/>
            <p:nvPr/>
          </p:nvSpPr>
          <p:spPr>
            <a:xfrm rot="-5400000">
              <a:off x="644852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970" name="tx970"/>
            <p:cNvSpPr/>
            <p:nvPr/>
          </p:nvSpPr>
          <p:spPr>
            <a:xfrm rot="-5400000">
              <a:off x="6621561"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971" name="tx971"/>
            <p:cNvSpPr/>
            <p:nvPr/>
          </p:nvSpPr>
          <p:spPr>
            <a:xfrm rot="-5400000">
              <a:off x="6794596"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972" name="tx972"/>
            <p:cNvSpPr/>
            <p:nvPr/>
          </p:nvSpPr>
          <p:spPr>
            <a:xfrm rot="-5400000">
              <a:off x="6967631"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973" name="tx973"/>
            <p:cNvSpPr/>
            <p:nvPr/>
          </p:nvSpPr>
          <p:spPr>
            <a:xfrm rot="-5400000">
              <a:off x="7140638"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974" name="tx974"/>
            <p:cNvSpPr/>
            <p:nvPr/>
          </p:nvSpPr>
          <p:spPr>
            <a:xfrm rot="-5400000">
              <a:off x="7313700"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975" name="tx975"/>
            <p:cNvSpPr/>
            <p:nvPr/>
          </p:nvSpPr>
          <p:spPr>
            <a:xfrm rot="-5400000">
              <a:off x="7486735"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976" name="pl976"/>
            <p:cNvSpPr/>
            <p:nvPr/>
          </p:nvSpPr>
          <p:spPr>
            <a:xfrm>
              <a:off x="7802605"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77" name="pl977"/>
            <p:cNvSpPr/>
            <p:nvPr/>
          </p:nvSpPr>
          <p:spPr>
            <a:xfrm>
              <a:off x="7975640"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78" name="pl978"/>
            <p:cNvSpPr/>
            <p:nvPr/>
          </p:nvSpPr>
          <p:spPr>
            <a:xfrm>
              <a:off x="8148675"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79" name="pl979"/>
            <p:cNvSpPr/>
            <p:nvPr/>
          </p:nvSpPr>
          <p:spPr>
            <a:xfrm>
              <a:off x="8321709"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80" name="pl980"/>
            <p:cNvSpPr/>
            <p:nvPr/>
          </p:nvSpPr>
          <p:spPr>
            <a:xfrm>
              <a:off x="849474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81" name="pl981"/>
            <p:cNvSpPr/>
            <p:nvPr/>
          </p:nvSpPr>
          <p:spPr>
            <a:xfrm>
              <a:off x="8667779"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82" name="pl982"/>
            <p:cNvSpPr/>
            <p:nvPr/>
          </p:nvSpPr>
          <p:spPr>
            <a:xfrm>
              <a:off x="8840814"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83" name="pl983"/>
            <p:cNvSpPr/>
            <p:nvPr/>
          </p:nvSpPr>
          <p:spPr>
            <a:xfrm>
              <a:off x="9013848" y="4763736"/>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984" name="tx984"/>
            <p:cNvSpPr/>
            <p:nvPr/>
          </p:nvSpPr>
          <p:spPr>
            <a:xfrm rot="-5400000">
              <a:off x="7677448"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985" name="tx985"/>
            <p:cNvSpPr/>
            <p:nvPr/>
          </p:nvSpPr>
          <p:spPr>
            <a:xfrm rot="-5400000">
              <a:off x="7850483"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986" name="tx986"/>
            <p:cNvSpPr/>
            <p:nvPr/>
          </p:nvSpPr>
          <p:spPr>
            <a:xfrm rot="-5400000">
              <a:off x="8023518"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987" name="tx987"/>
            <p:cNvSpPr/>
            <p:nvPr/>
          </p:nvSpPr>
          <p:spPr>
            <a:xfrm rot="-5400000">
              <a:off x="8196552"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988" name="tx988"/>
            <p:cNvSpPr/>
            <p:nvPr/>
          </p:nvSpPr>
          <p:spPr>
            <a:xfrm rot="-5400000">
              <a:off x="836958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989" name="tx989"/>
            <p:cNvSpPr/>
            <p:nvPr/>
          </p:nvSpPr>
          <p:spPr>
            <a:xfrm rot="-5400000">
              <a:off x="8542595" y="4909804"/>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990" name="tx990"/>
            <p:cNvSpPr/>
            <p:nvPr/>
          </p:nvSpPr>
          <p:spPr>
            <a:xfrm rot="-5400000">
              <a:off x="8715657"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991" name="tx991"/>
            <p:cNvSpPr/>
            <p:nvPr/>
          </p:nvSpPr>
          <p:spPr>
            <a:xfrm rot="-5400000">
              <a:off x="8888691" y="4909832"/>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992" name="tx992"/>
            <p:cNvSpPr/>
            <p:nvPr/>
          </p:nvSpPr>
          <p:spPr>
            <a:xfrm>
              <a:off x="508103" y="1565220"/>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993" name="tx993"/>
            <p:cNvSpPr/>
            <p:nvPr/>
          </p:nvSpPr>
          <p:spPr>
            <a:xfrm>
              <a:off x="607475" y="137776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994" name="tx994"/>
            <p:cNvSpPr/>
            <p:nvPr/>
          </p:nvSpPr>
          <p:spPr>
            <a:xfrm>
              <a:off x="545320" y="119030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995" name="tx995"/>
            <p:cNvSpPr/>
            <p:nvPr/>
          </p:nvSpPr>
          <p:spPr>
            <a:xfrm>
              <a:off x="545320" y="100284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996" name="pl996"/>
            <p:cNvSpPr/>
            <p:nvPr/>
          </p:nvSpPr>
          <p:spPr>
            <a:xfrm>
              <a:off x="697467" y="160691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97" name="pl997"/>
            <p:cNvSpPr/>
            <p:nvPr/>
          </p:nvSpPr>
          <p:spPr>
            <a:xfrm>
              <a:off x="697467" y="141945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98" name="pl998"/>
            <p:cNvSpPr/>
            <p:nvPr/>
          </p:nvSpPr>
          <p:spPr>
            <a:xfrm>
              <a:off x="697467" y="123199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999" name="pl999"/>
            <p:cNvSpPr/>
            <p:nvPr/>
          </p:nvSpPr>
          <p:spPr>
            <a:xfrm>
              <a:off x="697467" y="104454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000" name="tx1000"/>
            <p:cNvSpPr/>
            <p:nvPr/>
          </p:nvSpPr>
          <p:spPr>
            <a:xfrm>
              <a:off x="508103" y="2608497"/>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1001" name="tx1001"/>
            <p:cNvSpPr/>
            <p:nvPr/>
          </p:nvSpPr>
          <p:spPr>
            <a:xfrm>
              <a:off x="607475" y="242104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002" name="tx1002"/>
            <p:cNvSpPr/>
            <p:nvPr/>
          </p:nvSpPr>
          <p:spPr>
            <a:xfrm>
              <a:off x="545320" y="223358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1003" name="tx1003"/>
            <p:cNvSpPr/>
            <p:nvPr/>
          </p:nvSpPr>
          <p:spPr>
            <a:xfrm>
              <a:off x="545320" y="204612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1004" name="pl1004"/>
            <p:cNvSpPr/>
            <p:nvPr/>
          </p:nvSpPr>
          <p:spPr>
            <a:xfrm>
              <a:off x="697467" y="265018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005" name="pl1005"/>
            <p:cNvSpPr/>
            <p:nvPr/>
          </p:nvSpPr>
          <p:spPr>
            <a:xfrm>
              <a:off x="697467" y="246273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006" name="pl1006"/>
            <p:cNvSpPr/>
            <p:nvPr/>
          </p:nvSpPr>
          <p:spPr>
            <a:xfrm>
              <a:off x="697467" y="227527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007" name="pl1007"/>
            <p:cNvSpPr/>
            <p:nvPr/>
          </p:nvSpPr>
          <p:spPr>
            <a:xfrm>
              <a:off x="697467" y="208781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008" name="tx1008"/>
            <p:cNvSpPr/>
            <p:nvPr/>
          </p:nvSpPr>
          <p:spPr>
            <a:xfrm>
              <a:off x="508103" y="3651774"/>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1009" name="tx1009"/>
            <p:cNvSpPr/>
            <p:nvPr/>
          </p:nvSpPr>
          <p:spPr>
            <a:xfrm>
              <a:off x="607475" y="346431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010" name="tx1010"/>
            <p:cNvSpPr/>
            <p:nvPr/>
          </p:nvSpPr>
          <p:spPr>
            <a:xfrm>
              <a:off x="545320" y="32768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1011" name="tx1011"/>
            <p:cNvSpPr/>
            <p:nvPr/>
          </p:nvSpPr>
          <p:spPr>
            <a:xfrm>
              <a:off x="545320" y="308940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1012" name="pl1012"/>
            <p:cNvSpPr/>
            <p:nvPr/>
          </p:nvSpPr>
          <p:spPr>
            <a:xfrm>
              <a:off x="697467" y="369346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013" name="pl1013"/>
            <p:cNvSpPr/>
            <p:nvPr/>
          </p:nvSpPr>
          <p:spPr>
            <a:xfrm>
              <a:off x="697467" y="350600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014" name="pl1014"/>
            <p:cNvSpPr/>
            <p:nvPr/>
          </p:nvSpPr>
          <p:spPr>
            <a:xfrm>
              <a:off x="697467" y="331855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015" name="pl1015"/>
            <p:cNvSpPr/>
            <p:nvPr/>
          </p:nvSpPr>
          <p:spPr>
            <a:xfrm>
              <a:off x="697467" y="313109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016" name="tx1016"/>
            <p:cNvSpPr/>
            <p:nvPr/>
          </p:nvSpPr>
          <p:spPr>
            <a:xfrm>
              <a:off x="508103" y="4695051"/>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1017" name="tx1017"/>
            <p:cNvSpPr/>
            <p:nvPr/>
          </p:nvSpPr>
          <p:spPr>
            <a:xfrm>
              <a:off x="607475" y="450759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018" name="tx1018"/>
            <p:cNvSpPr/>
            <p:nvPr/>
          </p:nvSpPr>
          <p:spPr>
            <a:xfrm>
              <a:off x="545320" y="432013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1019" name="tx1019"/>
            <p:cNvSpPr/>
            <p:nvPr/>
          </p:nvSpPr>
          <p:spPr>
            <a:xfrm>
              <a:off x="545320" y="413268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1020" name="pl1020"/>
            <p:cNvSpPr/>
            <p:nvPr/>
          </p:nvSpPr>
          <p:spPr>
            <a:xfrm>
              <a:off x="697467" y="473674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021" name="pl1021"/>
            <p:cNvSpPr/>
            <p:nvPr/>
          </p:nvSpPr>
          <p:spPr>
            <a:xfrm>
              <a:off x="697467" y="454928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022" name="pl1022"/>
            <p:cNvSpPr/>
            <p:nvPr/>
          </p:nvSpPr>
          <p:spPr>
            <a:xfrm>
              <a:off x="697467" y="436182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023" name="pl1023"/>
            <p:cNvSpPr/>
            <p:nvPr/>
          </p:nvSpPr>
          <p:spPr>
            <a:xfrm>
              <a:off x="697467" y="417437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024" name="tx1024"/>
            <p:cNvSpPr/>
            <p:nvPr/>
          </p:nvSpPr>
          <p:spPr>
            <a:xfrm>
              <a:off x="508103" y="5738328"/>
              <a:ext cx="16152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1025" name="tx1025"/>
            <p:cNvSpPr/>
            <p:nvPr/>
          </p:nvSpPr>
          <p:spPr>
            <a:xfrm>
              <a:off x="607475" y="555087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026" name="tx1026"/>
            <p:cNvSpPr/>
            <p:nvPr/>
          </p:nvSpPr>
          <p:spPr>
            <a:xfrm>
              <a:off x="545320" y="536341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1027" name="tx1027"/>
            <p:cNvSpPr/>
            <p:nvPr/>
          </p:nvSpPr>
          <p:spPr>
            <a:xfrm>
              <a:off x="545320" y="517595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1028" name="pl1028"/>
            <p:cNvSpPr/>
            <p:nvPr/>
          </p:nvSpPr>
          <p:spPr>
            <a:xfrm>
              <a:off x="697467" y="578001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029" name="pl1029"/>
            <p:cNvSpPr/>
            <p:nvPr/>
          </p:nvSpPr>
          <p:spPr>
            <a:xfrm>
              <a:off x="697467" y="559256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030" name="pl1030"/>
            <p:cNvSpPr/>
            <p:nvPr/>
          </p:nvSpPr>
          <p:spPr>
            <a:xfrm>
              <a:off x="697467" y="540510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031" name="pl1031"/>
            <p:cNvSpPr/>
            <p:nvPr/>
          </p:nvSpPr>
          <p:spPr>
            <a:xfrm>
              <a:off x="697467" y="521764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032" name="tx1032"/>
            <p:cNvSpPr/>
            <p:nvPr/>
          </p:nvSpPr>
          <p:spPr>
            <a:xfrm rot="-5400000">
              <a:off x="-21439" y="3275494"/>
              <a:ext cx="7995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a:t>
              </a:r>
            </a:p>
          </p:txBody>
        </p:sp>
        <p:sp>
          <p:nvSpPr>
            <p:cNvPr id="1033" name="tx1033"/>
            <p:cNvSpPr/>
            <p:nvPr/>
          </p:nvSpPr>
          <p:spPr>
            <a:xfrm>
              <a:off x="732261" y="398022"/>
              <a:ext cx="526461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Drop-out between DTP1 and MCV1 (%), by country, EAPR, 2018-2025</a:t>
              </a:r>
            </a:p>
          </p:txBody>
        </p:sp>
        <p:sp>
          <p:nvSpPr>
            <p:cNvPr id="1034" name="tx1034"/>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35" name="tx1035"/>
            <p:cNvSpPr/>
            <p:nvPr/>
          </p:nvSpPr>
          <p:spPr>
            <a:xfrm>
              <a:off x="6148514" y="6447866"/>
              <a:ext cx="29258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Dark grey line displays regional dropout for reference</a:t>
              </a:r>
            </a:p>
          </p:txBody>
        </p:sp>
        <p:sp>
          <p:nvSpPr>
            <p:cNvPr id="1036" name="tx1036"/>
            <p:cNvSpPr/>
            <p:nvPr/>
          </p:nvSpPr>
          <p:spPr>
            <a:xfrm>
              <a:off x="5791297" y="6568567"/>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103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trends in drop-out rates between DTP1 and MCV1 by country.
In 2025, Timor-Leste had the highest drop-out with 31% of children who received DTP1 not receiving MCV1.
Brunei Darussalam, Cambodia, DPRK, Indonesia, Malaysia, and Mongolia had the lowest DTP-MCV drop-out (0%).
8 countries had DTP-MCV drop-out of more than 10%.#n
There were 1 countries with negative DTP-MCV dropout (ie. more children received MCV1 than DTP1).</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61438"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1438"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1438"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1438"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1438"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1438"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61438"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056104"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83157"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910210"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33726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678906"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0595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9136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056104" y="1110173"/>
              <a:ext cx="2135265" cy="152492"/>
            </a:xfrm>
            <a:custGeom>
              <a:avLst/>
              <a:gdLst/>
              <a:ahLst/>
              <a:cxnLst/>
              <a:rect l="0" t="0" r="0" b="0"/>
              <a:pathLst>
                <a:path w="2135265" h="152492">
                  <a:moveTo>
                    <a:pt x="0" y="139785"/>
                  </a:moveTo>
                  <a:lnTo>
                    <a:pt x="85410" y="152492"/>
                  </a:lnTo>
                  <a:lnTo>
                    <a:pt x="170821" y="152492"/>
                  </a:lnTo>
                  <a:lnTo>
                    <a:pt x="256231" y="139785"/>
                  </a:lnTo>
                  <a:lnTo>
                    <a:pt x="341642" y="127077"/>
                  </a:lnTo>
                  <a:lnTo>
                    <a:pt x="427053" y="127077"/>
                  </a:lnTo>
                  <a:lnTo>
                    <a:pt x="512463" y="76246"/>
                  </a:lnTo>
                  <a:lnTo>
                    <a:pt x="597874" y="63538"/>
                  </a:lnTo>
                  <a:lnTo>
                    <a:pt x="683284" y="50830"/>
                  </a:lnTo>
                  <a:lnTo>
                    <a:pt x="768695" y="38123"/>
                  </a:lnTo>
                  <a:lnTo>
                    <a:pt x="854106" y="25415"/>
                  </a:lnTo>
                  <a:lnTo>
                    <a:pt x="939516" y="12707"/>
                  </a:lnTo>
                  <a:lnTo>
                    <a:pt x="1024927" y="12707"/>
                  </a:lnTo>
                  <a:lnTo>
                    <a:pt x="1110337" y="12707"/>
                  </a:lnTo>
                  <a:lnTo>
                    <a:pt x="1195748" y="12707"/>
                  </a:lnTo>
                  <a:lnTo>
                    <a:pt x="1281159" y="12707"/>
                  </a:lnTo>
                  <a:lnTo>
                    <a:pt x="1366569" y="12707"/>
                  </a:lnTo>
                  <a:lnTo>
                    <a:pt x="1451980" y="0"/>
                  </a:lnTo>
                  <a:lnTo>
                    <a:pt x="1537390" y="12707"/>
                  </a:lnTo>
                  <a:lnTo>
                    <a:pt x="1622801" y="25415"/>
                  </a:lnTo>
                  <a:lnTo>
                    <a:pt x="1708212" y="38123"/>
                  </a:lnTo>
                  <a:lnTo>
                    <a:pt x="1793622" y="101661"/>
                  </a:lnTo>
                  <a:lnTo>
                    <a:pt x="1879033" y="38123"/>
                  </a:lnTo>
                  <a:lnTo>
                    <a:pt x="1964443" y="38123"/>
                  </a:lnTo>
                  <a:lnTo>
                    <a:pt x="2049854" y="50830"/>
                  </a:lnTo>
                  <a:lnTo>
                    <a:pt x="2135265" y="63538"/>
                  </a:lnTo>
                </a:path>
              </a:pathLst>
            </a:custGeom>
            <a:ln w="27101" cap="flat">
              <a:solidFill>
                <a:srgbClr val="1CABE2">
                  <a:alpha val="100000"/>
                </a:srgbClr>
              </a:solidFill>
              <a:prstDash val="solid"/>
              <a:round/>
            </a:ln>
          </p:spPr>
          <p:txBody>
            <a:bodyPr/>
            <a:lstStyle/>
            <a:p>
              <a:endParaRPr/>
            </a:p>
          </p:txBody>
        </p:sp>
        <p:sp>
          <p:nvSpPr>
            <p:cNvPr id="24" name="tx24"/>
            <p:cNvSpPr/>
            <p:nvPr/>
          </p:nvSpPr>
          <p:spPr>
            <a:xfrm>
              <a:off x="904174" y="115769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86</a:t>
              </a:r>
            </a:p>
          </p:txBody>
        </p:sp>
        <p:sp>
          <p:nvSpPr>
            <p:cNvPr id="25" name="tx25"/>
            <p:cNvSpPr/>
            <p:nvPr/>
          </p:nvSpPr>
          <p:spPr>
            <a:xfrm>
              <a:off x="3223926" y="10814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92</a:t>
              </a:r>
            </a:p>
          </p:txBody>
        </p:sp>
        <p:sp>
          <p:nvSpPr>
            <p:cNvPr id="26" name="tx26"/>
            <p:cNvSpPr/>
            <p:nvPr/>
          </p:nvSpPr>
          <p:spPr>
            <a:xfrm>
              <a:off x="1428897" y="10960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87</a:t>
              </a:r>
            </a:p>
          </p:txBody>
        </p:sp>
        <p:sp>
          <p:nvSpPr>
            <p:cNvPr id="27" name="tx27"/>
            <p:cNvSpPr/>
            <p:nvPr/>
          </p:nvSpPr>
          <p:spPr>
            <a:xfrm>
              <a:off x="1855950" y="99443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95</a:t>
              </a:r>
            </a:p>
          </p:txBody>
        </p:sp>
        <p:sp>
          <p:nvSpPr>
            <p:cNvPr id="28" name="tx28"/>
            <p:cNvSpPr/>
            <p:nvPr/>
          </p:nvSpPr>
          <p:spPr>
            <a:xfrm>
              <a:off x="2283003" y="98172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96</a:t>
              </a:r>
            </a:p>
          </p:txBody>
        </p:sp>
        <p:sp>
          <p:nvSpPr>
            <p:cNvPr id="29" name="tx29"/>
            <p:cNvSpPr/>
            <p:nvPr/>
          </p:nvSpPr>
          <p:spPr>
            <a:xfrm>
              <a:off x="2624645" y="99443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95</a:t>
              </a:r>
            </a:p>
          </p:txBody>
        </p:sp>
        <p:sp>
          <p:nvSpPr>
            <p:cNvPr id="30" name="tx30"/>
            <p:cNvSpPr/>
            <p:nvPr/>
          </p:nvSpPr>
          <p:spPr>
            <a:xfrm>
              <a:off x="3051698" y="101980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93</a:t>
              </a:r>
            </a:p>
          </p:txBody>
        </p:sp>
        <p:sp>
          <p:nvSpPr>
            <p:cNvPr id="31" name="pl31"/>
            <p:cNvSpPr/>
            <p:nvPr/>
          </p:nvSpPr>
          <p:spPr>
            <a:xfrm>
              <a:off x="761438"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2" name="pl32"/>
            <p:cNvSpPr/>
            <p:nvPr/>
          </p:nvSpPr>
          <p:spPr>
            <a:xfrm>
              <a:off x="761438"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3" name="pl33"/>
            <p:cNvSpPr/>
            <p:nvPr/>
          </p:nvSpPr>
          <p:spPr>
            <a:xfrm>
              <a:off x="761438"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5" name="pl35"/>
            <p:cNvSpPr/>
            <p:nvPr/>
          </p:nvSpPr>
          <p:spPr>
            <a:xfrm>
              <a:off x="761438"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6" name="pl36"/>
            <p:cNvSpPr/>
            <p:nvPr/>
          </p:nvSpPr>
          <p:spPr>
            <a:xfrm>
              <a:off x="761438"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7" name="pl37"/>
            <p:cNvSpPr/>
            <p:nvPr/>
          </p:nvSpPr>
          <p:spPr>
            <a:xfrm>
              <a:off x="761438"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61438"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61438"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761438"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761438"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761438"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1056104"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1483157"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1910210"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233726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2678906"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310595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319136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2337263" y="3008507"/>
              <a:ext cx="854106" cy="1118280"/>
            </a:xfrm>
            <a:custGeom>
              <a:avLst/>
              <a:gdLst/>
              <a:ahLst/>
              <a:cxnLst/>
              <a:rect l="0" t="0" r="0" b="0"/>
              <a:pathLst>
                <a:path w="854106" h="1118280">
                  <a:moveTo>
                    <a:pt x="0" y="1118280"/>
                  </a:moveTo>
                  <a:lnTo>
                    <a:pt x="85410" y="1042034"/>
                  </a:lnTo>
                  <a:lnTo>
                    <a:pt x="170821" y="177908"/>
                  </a:lnTo>
                  <a:lnTo>
                    <a:pt x="256231" y="101661"/>
                  </a:lnTo>
                  <a:lnTo>
                    <a:pt x="341642" y="0"/>
                  </a:lnTo>
                  <a:lnTo>
                    <a:pt x="427053" y="101661"/>
                  </a:lnTo>
                  <a:lnTo>
                    <a:pt x="512463" y="101661"/>
                  </a:lnTo>
                  <a:lnTo>
                    <a:pt x="597874" y="25415"/>
                  </a:lnTo>
                  <a:lnTo>
                    <a:pt x="683284" y="50830"/>
                  </a:lnTo>
                  <a:lnTo>
                    <a:pt x="768695" y="12707"/>
                  </a:lnTo>
                  <a:lnTo>
                    <a:pt x="854106" y="25415"/>
                  </a:lnTo>
                </a:path>
              </a:pathLst>
            </a:custGeom>
            <a:ln w="27101" cap="flat">
              <a:solidFill>
                <a:srgbClr val="1CABE2">
                  <a:alpha val="100000"/>
                </a:srgbClr>
              </a:solidFill>
              <a:prstDash val="solid"/>
              <a:round/>
            </a:ln>
          </p:spPr>
          <p:txBody>
            <a:bodyPr/>
            <a:lstStyle/>
            <a:p>
              <a:endParaRPr/>
            </a:p>
          </p:txBody>
        </p:sp>
        <p:sp>
          <p:nvSpPr>
            <p:cNvPr id="51" name="tx51"/>
            <p:cNvSpPr/>
            <p:nvPr/>
          </p:nvSpPr>
          <p:spPr>
            <a:xfrm>
              <a:off x="2261298" y="4034473"/>
              <a:ext cx="54260"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3</a:t>
              </a:r>
            </a:p>
          </p:txBody>
        </p:sp>
        <p:sp>
          <p:nvSpPr>
            <p:cNvPr id="52" name="tx52"/>
            <p:cNvSpPr/>
            <p:nvPr/>
          </p:nvSpPr>
          <p:spPr>
            <a:xfrm>
              <a:off x="3223926" y="294165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89</a:t>
              </a:r>
            </a:p>
          </p:txBody>
        </p:sp>
        <p:sp>
          <p:nvSpPr>
            <p:cNvPr id="53" name="tx53"/>
            <p:cNvSpPr/>
            <p:nvPr/>
          </p:nvSpPr>
          <p:spPr>
            <a:xfrm>
              <a:off x="2624645" y="28673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91</a:t>
              </a:r>
            </a:p>
          </p:txBody>
        </p:sp>
        <p:sp>
          <p:nvSpPr>
            <p:cNvPr id="54" name="tx54"/>
            <p:cNvSpPr/>
            <p:nvPr/>
          </p:nvSpPr>
          <p:spPr>
            <a:xfrm>
              <a:off x="3051698" y="288006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90</a:t>
              </a:r>
            </a:p>
          </p:txBody>
        </p:sp>
        <p:sp>
          <p:nvSpPr>
            <p:cNvPr id="55" name="pl55"/>
            <p:cNvSpPr/>
            <p:nvPr/>
          </p:nvSpPr>
          <p:spPr>
            <a:xfrm>
              <a:off x="761438"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61438"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61438"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761438"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761438"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761438"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761438"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61438"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1438"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761438"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761438"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761438"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1056104"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1483157"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1910210"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233726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2678906"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310595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319136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1056104" y="4856009"/>
              <a:ext cx="2135265" cy="1092865"/>
            </a:xfrm>
            <a:custGeom>
              <a:avLst/>
              <a:gdLst/>
              <a:ahLst/>
              <a:cxnLst/>
              <a:rect l="0" t="0" r="0" b="0"/>
              <a:pathLst>
                <a:path w="2135265" h="1092865">
                  <a:moveTo>
                    <a:pt x="0" y="1080157"/>
                  </a:moveTo>
                  <a:lnTo>
                    <a:pt x="85410" y="1092865"/>
                  </a:lnTo>
                  <a:lnTo>
                    <a:pt x="170821" y="1092865"/>
                  </a:lnTo>
                  <a:lnTo>
                    <a:pt x="256231" y="1042034"/>
                  </a:lnTo>
                  <a:lnTo>
                    <a:pt x="341642" y="1029326"/>
                  </a:lnTo>
                  <a:lnTo>
                    <a:pt x="427053" y="406647"/>
                  </a:lnTo>
                  <a:lnTo>
                    <a:pt x="512463" y="279570"/>
                  </a:lnTo>
                  <a:lnTo>
                    <a:pt x="597874" y="228739"/>
                  </a:lnTo>
                  <a:lnTo>
                    <a:pt x="683284" y="139785"/>
                  </a:lnTo>
                  <a:lnTo>
                    <a:pt x="768695" y="88954"/>
                  </a:lnTo>
                  <a:lnTo>
                    <a:pt x="854106" y="63538"/>
                  </a:lnTo>
                  <a:lnTo>
                    <a:pt x="939516" y="38123"/>
                  </a:lnTo>
                  <a:lnTo>
                    <a:pt x="1024927" y="25415"/>
                  </a:lnTo>
                  <a:lnTo>
                    <a:pt x="1110337" y="12707"/>
                  </a:lnTo>
                  <a:lnTo>
                    <a:pt x="1195748" y="101661"/>
                  </a:lnTo>
                  <a:lnTo>
                    <a:pt x="1281159" y="88954"/>
                  </a:lnTo>
                  <a:lnTo>
                    <a:pt x="1366569" y="25415"/>
                  </a:lnTo>
                  <a:lnTo>
                    <a:pt x="1451980" y="12707"/>
                  </a:lnTo>
                  <a:lnTo>
                    <a:pt x="1537390" y="12707"/>
                  </a:lnTo>
                  <a:lnTo>
                    <a:pt x="1622801" y="0"/>
                  </a:lnTo>
                  <a:lnTo>
                    <a:pt x="1708212" y="12707"/>
                  </a:lnTo>
                  <a:lnTo>
                    <a:pt x="1793622" y="76246"/>
                  </a:lnTo>
                  <a:lnTo>
                    <a:pt x="1879033" y="25415"/>
                  </a:lnTo>
                  <a:lnTo>
                    <a:pt x="1964443" y="63538"/>
                  </a:lnTo>
                  <a:lnTo>
                    <a:pt x="2049854" y="25415"/>
                  </a:lnTo>
                  <a:lnTo>
                    <a:pt x="2135265" y="50830"/>
                  </a:lnTo>
                </a:path>
              </a:pathLst>
            </a:custGeom>
            <a:ln w="27101" cap="flat">
              <a:solidFill>
                <a:srgbClr val="1CABE2">
                  <a:alpha val="100000"/>
                </a:srgbClr>
              </a:solidFill>
              <a:prstDash val="solid"/>
              <a:round/>
            </a:ln>
          </p:spPr>
          <p:txBody>
            <a:bodyPr/>
            <a:lstStyle/>
            <a:p>
              <a:endParaRPr/>
            </a:p>
          </p:txBody>
        </p:sp>
        <p:sp>
          <p:nvSpPr>
            <p:cNvPr id="75" name="tx75"/>
            <p:cNvSpPr/>
            <p:nvPr/>
          </p:nvSpPr>
          <p:spPr>
            <a:xfrm>
              <a:off x="980139" y="5845377"/>
              <a:ext cx="54260"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a:t>
              </a:r>
            </a:p>
          </p:txBody>
        </p:sp>
        <p:sp>
          <p:nvSpPr>
            <p:cNvPr id="76" name="tx76"/>
            <p:cNvSpPr/>
            <p:nvPr/>
          </p:nvSpPr>
          <p:spPr>
            <a:xfrm>
              <a:off x="3223926" y="48145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85</a:t>
              </a:r>
            </a:p>
          </p:txBody>
        </p:sp>
        <p:sp>
          <p:nvSpPr>
            <p:cNvPr id="77" name="tx77"/>
            <p:cNvSpPr/>
            <p:nvPr/>
          </p:nvSpPr>
          <p:spPr>
            <a:xfrm>
              <a:off x="1428897" y="512269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57</a:t>
              </a:r>
            </a:p>
          </p:txBody>
        </p:sp>
        <p:sp>
          <p:nvSpPr>
            <p:cNvPr id="78" name="tx78"/>
            <p:cNvSpPr/>
            <p:nvPr/>
          </p:nvSpPr>
          <p:spPr>
            <a:xfrm>
              <a:off x="1855950" y="477839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84</a:t>
              </a:r>
            </a:p>
          </p:txBody>
        </p:sp>
        <p:sp>
          <p:nvSpPr>
            <p:cNvPr id="79" name="tx79"/>
            <p:cNvSpPr/>
            <p:nvPr/>
          </p:nvSpPr>
          <p:spPr>
            <a:xfrm>
              <a:off x="2283003" y="480380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82</a:t>
              </a:r>
            </a:p>
          </p:txBody>
        </p:sp>
        <p:sp>
          <p:nvSpPr>
            <p:cNvPr id="80" name="tx80"/>
            <p:cNvSpPr/>
            <p:nvPr/>
          </p:nvSpPr>
          <p:spPr>
            <a:xfrm>
              <a:off x="2624645" y="471485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89</a:t>
              </a:r>
            </a:p>
          </p:txBody>
        </p:sp>
        <p:sp>
          <p:nvSpPr>
            <p:cNvPr id="81" name="tx81"/>
            <p:cNvSpPr/>
            <p:nvPr/>
          </p:nvSpPr>
          <p:spPr>
            <a:xfrm>
              <a:off x="3051698" y="474027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87</a:t>
              </a:r>
            </a:p>
          </p:txBody>
        </p:sp>
        <p:sp>
          <p:nvSpPr>
            <p:cNvPr id="82" name="pl82"/>
            <p:cNvSpPr/>
            <p:nvPr/>
          </p:nvSpPr>
          <p:spPr>
            <a:xfrm>
              <a:off x="3555625"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3" name="pl83"/>
            <p:cNvSpPr/>
            <p:nvPr/>
          </p:nvSpPr>
          <p:spPr>
            <a:xfrm>
              <a:off x="3555625"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3555625"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3555625"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3555625"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3555625"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3555625"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3555625"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3555625"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3555625"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3555625"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3555625"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3850292"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277345"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704398"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5131451"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47309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900146"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985557"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3850292" y="1110173"/>
              <a:ext cx="2135265" cy="127077"/>
            </a:xfrm>
            <a:custGeom>
              <a:avLst/>
              <a:gdLst/>
              <a:ahLst/>
              <a:cxnLst/>
              <a:rect l="0" t="0" r="0" b="0"/>
              <a:pathLst>
                <a:path w="2135265" h="127077">
                  <a:moveTo>
                    <a:pt x="0" y="63538"/>
                  </a:moveTo>
                  <a:lnTo>
                    <a:pt x="85410" y="76246"/>
                  </a:lnTo>
                  <a:lnTo>
                    <a:pt x="170821" y="88954"/>
                  </a:lnTo>
                  <a:lnTo>
                    <a:pt x="256231" y="76246"/>
                  </a:lnTo>
                  <a:lnTo>
                    <a:pt x="341642" y="63538"/>
                  </a:lnTo>
                  <a:lnTo>
                    <a:pt x="427053" y="63538"/>
                  </a:lnTo>
                  <a:lnTo>
                    <a:pt x="512463" y="25415"/>
                  </a:lnTo>
                  <a:lnTo>
                    <a:pt x="597874" y="25415"/>
                  </a:lnTo>
                  <a:lnTo>
                    <a:pt x="683284" y="12707"/>
                  </a:lnTo>
                  <a:lnTo>
                    <a:pt x="768695" y="12707"/>
                  </a:lnTo>
                  <a:lnTo>
                    <a:pt x="854106" y="12707"/>
                  </a:lnTo>
                  <a:lnTo>
                    <a:pt x="939516" y="12707"/>
                  </a:lnTo>
                  <a:lnTo>
                    <a:pt x="1024927" y="0"/>
                  </a:lnTo>
                  <a:lnTo>
                    <a:pt x="1110337" y="12707"/>
                  </a:lnTo>
                  <a:lnTo>
                    <a:pt x="1195748" y="12707"/>
                  </a:lnTo>
                  <a:lnTo>
                    <a:pt x="1281159" y="12707"/>
                  </a:lnTo>
                  <a:lnTo>
                    <a:pt x="1366569" y="12707"/>
                  </a:lnTo>
                  <a:lnTo>
                    <a:pt x="1451980" y="12707"/>
                  </a:lnTo>
                  <a:lnTo>
                    <a:pt x="1537390" y="25415"/>
                  </a:lnTo>
                  <a:lnTo>
                    <a:pt x="1622801" y="25415"/>
                  </a:lnTo>
                  <a:lnTo>
                    <a:pt x="1708212" y="50830"/>
                  </a:lnTo>
                  <a:lnTo>
                    <a:pt x="1793622" y="127077"/>
                  </a:lnTo>
                  <a:lnTo>
                    <a:pt x="1879033" y="38123"/>
                  </a:lnTo>
                  <a:lnTo>
                    <a:pt x="1964443" y="76246"/>
                  </a:lnTo>
                  <a:lnTo>
                    <a:pt x="2049854" y="76246"/>
                  </a:lnTo>
                  <a:lnTo>
                    <a:pt x="2135265" y="76246"/>
                  </a:lnTo>
                </a:path>
              </a:pathLst>
            </a:custGeom>
            <a:ln w="27101" cap="flat">
              <a:solidFill>
                <a:srgbClr val="1CABE2">
                  <a:alpha val="100000"/>
                </a:srgbClr>
              </a:solidFill>
              <a:prstDash val="solid"/>
              <a:round/>
            </a:ln>
          </p:spPr>
          <p:txBody>
            <a:bodyPr/>
            <a:lstStyle/>
            <a:p>
              <a:endParaRPr/>
            </a:p>
          </p:txBody>
        </p:sp>
        <p:sp>
          <p:nvSpPr>
            <p:cNvPr id="102" name="tx102"/>
            <p:cNvSpPr/>
            <p:nvPr/>
          </p:nvSpPr>
          <p:spPr>
            <a:xfrm>
              <a:off x="3698362" y="10814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92</a:t>
              </a:r>
            </a:p>
          </p:txBody>
        </p:sp>
        <p:sp>
          <p:nvSpPr>
            <p:cNvPr id="103" name="tx103"/>
            <p:cNvSpPr/>
            <p:nvPr/>
          </p:nvSpPr>
          <p:spPr>
            <a:xfrm>
              <a:off x="6018113" y="10941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91</a:t>
              </a:r>
            </a:p>
          </p:txBody>
        </p:sp>
        <p:sp>
          <p:nvSpPr>
            <p:cNvPr id="104" name="tx104"/>
            <p:cNvSpPr/>
            <p:nvPr/>
          </p:nvSpPr>
          <p:spPr>
            <a:xfrm>
              <a:off x="4223084" y="10325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92</a:t>
              </a:r>
            </a:p>
          </p:txBody>
        </p:sp>
        <p:sp>
          <p:nvSpPr>
            <p:cNvPr id="105" name="tx105"/>
            <p:cNvSpPr/>
            <p:nvPr/>
          </p:nvSpPr>
          <p:spPr>
            <a:xfrm>
              <a:off x="4650137" y="98172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96</a:t>
              </a:r>
            </a:p>
          </p:txBody>
        </p:sp>
        <p:sp>
          <p:nvSpPr>
            <p:cNvPr id="106" name="tx106"/>
            <p:cNvSpPr/>
            <p:nvPr/>
          </p:nvSpPr>
          <p:spPr>
            <a:xfrm>
              <a:off x="5077190" y="98172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96</a:t>
              </a:r>
            </a:p>
          </p:txBody>
        </p:sp>
        <p:sp>
          <p:nvSpPr>
            <p:cNvPr id="107" name="tx107"/>
            <p:cNvSpPr/>
            <p:nvPr/>
          </p:nvSpPr>
          <p:spPr>
            <a:xfrm>
              <a:off x="5418832" y="99443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95</a:t>
              </a:r>
            </a:p>
          </p:txBody>
        </p:sp>
        <p:sp>
          <p:nvSpPr>
            <p:cNvPr id="108" name="tx108"/>
            <p:cNvSpPr/>
            <p:nvPr/>
          </p:nvSpPr>
          <p:spPr>
            <a:xfrm>
              <a:off x="5845885" y="10452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91</a:t>
              </a:r>
            </a:p>
          </p:txBody>
        </p:sp>
        <p:sp>
          <p:nvSpPr>
            <p:cNvPr id="109" name="pl109"/>
            <p:cNvSpPr/>
            <p:nvPr/>
          </p:nvSpPr>
          <p:spPr>
            <a:xfrm>
              <a:off x="3555625"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0" name="pl110"/>
            <p:cNvSpPr/>
            <p:nvPr/>
          </p:nvSpPr>
          <p:spPr>
            <a:xfrm>
              <a:off x="3555625"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1" name="pl111"/>
            <p:cNvSpPr/>
            <p:nvPr/>
          </p:nvSpPr>
          <p:spPr>
            <a:xfrm>
              <a:off x="3555625"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3555625"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3555625"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3555625"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3555625"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555625"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3555625"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3555625"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555625"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3555625"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3850292"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4277345"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4704398"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5131451"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547309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5900146"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5985557"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5643914" y="3211830"/>
              <a:ext cx="341642" cy="304985"/>
            </a:xfrm>
            <a:custGeom>
              <a:avLst/>
              <a:gdLst/>
              <a:ahLst/>
              <a:cxnLst/>
              <a:rect l="0" t="0" r="0" b="0"/>
              <a:pathLst>
                <a:path w="341642" h="304985">
                  <a:moveTo>
                    <a:pt x="0" y="304985"/>
                  </a:moveTo>
                  <a:lnTo>
                    <a:pt x="85410" y="216031"/>
                  </a:lnTo>
                  <a:lnTo>
                    <a:pt x="170821" y="88954"/>
                  </a:lnTo>
                  <a:lnTo>
                    <a:pt x="256231" y="0"/>
                  </a:lnTo>
                  <a:lnTo>
                    <a:pt x="341642" y="0"/>
                  </a:lnTo>
                </a:path>
              </a:pathLst>
            </a:custGeom>
            <a:ln w="27101" cap="flat">
              <a:solidFill>
                <a:srgbClr val="1CABE2">
                  <a:alpha val="100000"/>
                </a:srgbClr>
              </a:solidFill>
              <a:prstDash val="solid"/>
              <a:round/>
            </a:ln>
          </p:spPr>
          <p:txBody>
            <a:bodyPr/>
            <a:lstStyle/>
            <a:p>
              <a:endParaRPr/>
            </a:p>
          </p:txBody>
        </p:sp>
        <p:sp>
          <p:nvSpPr>
            <p:cNvPr id="129" name="tx129"/>
            <p:cNvSpPr/>
            <p:nvPr/>
          </p:nvSpPr>
          <p:spPr>
            <a:xfrm>
              <a:off x="5491984" y="342454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51</a:t>
              </a:r>
            </a:p>
          </p:txBody>
        </p:sp>
        <p:sp>
          <p:nvSpPr>
            <p:cNvPr id="130" name="tx130"/>
            <p:cNvSpPr/>
            <p:nvPr/>
          </p:nvSpPr>
          <p:spPr>
            <a:xfrm>
              <a:off x="6018113" y="312075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75</a:t>
              </a:r>
            </a:p>
          </p:txBody>
        </p:sp>
        <p:sp>
          <p:nvSpPr>
            <p:cNvPr id="131" name="tx131"/>
            <p:cNvSpPr/>
            <p:nvPr/>
          </p:nvSpPr>
          <p:spPr>
            <a:xfrm>
              <a:off x="5845885" y="307186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75</a:t>
              </a:r>
            </a:p>
          </p:txBody>
        </p:sp>
        <p:sp>
          <p:nvSpPr>
            <p:cNvPr id="132" name="pl132"/>
            <p:cNvSpPr/>
            <p:nvPr/>
          </p:nvSpPr>
          <p:spPr>
            <a:xfrm>
              <a:off x="3555625"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3555625"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4" name="pl134"/>
            <p:cNvSpPr/>
            <p:nvPr/>
          </p:nvSpPr>
          <p:spPr>
            <a:xfrm>
              <a:off x="3555625"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5" name="pl135"/>
            <p:cNvSpPr/>
            <p:nvPr/>
          </p:nvSpPr>
          <p:spPr>
            <a:xfrm>
              <a:off x="3555625"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6" name="pl136"/>
            <p:cNvSpPr/>
            <p:nvPr/>
          </p:nvSpPr>
          <p:spPr>
            <a:xfrm>
              <a:off x="3555625"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7" name="pl137"/>
            <p:cNvSpPr/>
            <p:nvPr/>
          </p:nvSpPr>
          <p:spPr>
            <a:xfrm>
              <a:off x="3555625"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8" name="pl138"/>
            <p:cNvSpPr/>
            <p:nvPr/>
          </p:nvSpPr>
          <p:spPr>
            <a:xfrm>
              <a:off x="3555625"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3555625"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3555625"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3555625"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3555625"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3555625"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3850292"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4277345"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4704398"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5131451"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547309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5900146"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5985557"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4533576" y="5605766"/>
              <a:ext cx="1451980" cy="381232"/>
            </a:xfrm>
            <a:custGeom>
              <a:avLst/>
              <a:gdLst/>
              <a:ahLst/>
              <a:cxnLst/>
              <a:rect l="0" t="0" r="0" b="0"/>
              <a:pathLst>
                <a:path w="1451980" h="381232">
                  <a:moveTo>
                    <a:pt x="0" y="381232"/>
                  </a:moveTo>
                  <a:lnTo>
                    <a:pt x="85410" y="381232"/>
                  </a:lnTo>
                  <a:lnTo>
                    <a:pt x="170821" y="381232"/>
                  </a:lnTo>
                  <a:lnTo>
                    <a:pt x="256231" y="381232"/>
                  </a:lnTo>
                  <a:lnTo>
                    <a:pt x="341642" y="381232"/>
                  </a:lnTo>
                  <a:lnTo>
                    <a:pt x="427053" y="381232"/>
                  </a:lnTo>
                  <a:lnTo>
                    <a:pt x="512463" y="343108"/>
                  </a:lnTo>
                  <a:lnTo>
                    <a:pt x="597874" y="343108"/>
                  </a:lnTo>
                  <a:lnTo>
                    <a:pt x="683284" y="317693"/>
                  </a:lnTo>
                  <a:lnTo>
                    <a:pt x="768695" y="292277"/>
                  </a:lnTo>
                  <a:lnTo>
                    <a:pt x="854106" y="266862"/>
                  </a:lnTo>
                  <a:lnTo>
                    <a:pt x="939516" y="241446"/>
                  </a:lnTo>
                  <a:lnTo>
                    <a:pt x="1024927" y="216031"/>
                  </a:lnTo>
                  <a:lnTo>
                    <a:pt x="1110337" y="241446"/>
                  </a:lnTo>
                  <a:lnTo>
                    <a:pt x="1195748" y="177908"/>
                  </a:lnTo>
                  <a:lnTo>
                    <a:pt x="1281159" y="88954"/>
                  </a:lnTo>
                  <a:lnTo>
                    <a:pt x="1366569" y="0"/>
                  </a:lnTo>
                  <a:lnTo>
                    <a:pt x="1451980" y="0"/>
                  </a:lnTo>
                </a:path>
              </a:pathLst>
            </a:custGeom>
            <a:ln w="27101" cap="flat">
              <a:solidFill>
                <a:srgbClr val="1CABE2">
                  <a:alpha val="100000"/>
                </a:srgbClr>
              </a:solidFill>
              <a:prstDash val="solid"/>
              <a:round/>
            </a:ln>
          </p:spPr>
          <p:txBody>
            <a:bodyPr/>
            <a:lstStyle/>
            <a:p>
              <a:endParaRPr/>
            </a:p>
          </p:txBody>
        </p:sp>
        <p:sp>
          <p:nvSpPr>
            <p:cNvPr id="152" name="tx152"/>
            <p:cNvSpPr/>
            <p:nvPr/>
          </p:nvSpPr>
          <p:spPr>
            <a:xfrm>
              <a:off x="4457611"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153" name="tx153"/>
            <p:cNvSpPr/>
            <p:nvPr/>
          </p:nvSpPr>
          <p:spPr>
            <a:xfrm>
              <a:off x="6018113" y="551345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30</a:t>
              </a:r>
            </a:p>
          </p:txBody>
        </p:sp>
        <p:sp>
          <p:nvSpPr>
            <p:cNvPr id="154" name="tx154"/>
            <p:cNvSpPr/>
            <p:nvPr/>
          </p:nvSpPr>
          <p:spPr>
            <a:xfrm>
              <a:off x="4677267"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155" name="tx155"/>
            <p:cNvSpPr/>
            <p:nvPr/>
          </p:nvSpPr>
          <p:spPr>
            <a:xfrm>
              <a:off x="5104320" y="5807673"/>
              <a:ext cx="54260"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3</a:t>
              </a:r>
            </a:p>
          </p:txBody>
        </p:sp>
        <p:sp>
          <p:nvSpPr>
            <p:cNvPr id="156" name="tx156"/>
            <p:cNvSpPr/>
            <p:nvPr/>
          </p:nvSpPr>
          <p:spPr>
            <a:xfrm>
              <a:off x="5418832" y="5707250"/>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11</a:t>
              </a:r>
            </a:p>
          </p:txBody>
        </p:sp>
        <p:sp>
          <p:nvSpPr>
            <p:cNvPr id="157" name="tx157"/>
            <p:cNvSpPr/>
            <p:nvPr/>
          </p:nvSpPr>
          <p:spPr>
            <a:xfrm>
              <a:off x="5845885" y="546456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30</a:t>
              </a:r>
            </a:p>
          </p:txBody>
        </p:sp>
        <p:sp>
          <p:nvSpPr>
            <p:cNvPr id="158" name="pl158"/>
            <p:cNvSpPr/>
            <p:nvPr/>
          </p:nvSpPr>
          <p:spPr>
            <a:xfrm>
              <a:off x="6349812"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6349812"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6349812"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6349812"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6349812"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3" name="pl163"/>
            <p:cNvSpPr/>
            <p:nvPr/>
          </p:nvSpPr>
          <p:spPr>
            <a:xfrm>
              <a:off x="6349812"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4" name="pl164"/>
            <p:cNvSpPr/>
            <p:nvPr/>
          </p:nvSpPr>
          <p:spPr>
            <a:xfrm>
              <a:off x="6349812"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6349812"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6349812"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6349812"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349812"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6349812"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664447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7071532"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7498585"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7925638"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8267280"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869433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8779744"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6644479" y="1135588"/>
              <a:ext cx="2135265" cy="177908"/>
            </a:xfrm>
            <a:custGeom>
              <a:avLst/>
              <a:gdLst/>
              <a:ahLst/>
              <a:cxnLst/>
              <a:rect l="0" t="0" r="0" b="0"/>
              <a:pathLst>
                <a:path w="2135265" h="177908">
                  <a:moveTo>
                    <a:pt x="0" y="152492"/>
                  </a:moveTo>
                  <a:lnTo>
                    <a:pt x="85410" y="152492"/>
                  </a:lnTo>
                  <a:lnTo>
                    <a:pt x="170821" y="177908"/>
                  </a:lnTo>
                  <a:lnTo>
                    <a:pt x="256231" y="139785"/>
                  </a:lnTo>
                  <a:lnTo>
                    <a:pt x="341642" y="127077"/>
                  </a:lnTo>
                  <a:lnTo>
                    <a:pt x="427053" y="127077"/>
                  </a:lnTo>
                  <a:lnTo>
                    <a:pt x="512463" y="88954"/>
                  </a:lnTo>
                  <a:lnTo>
                    <a:pt x="597874" y="76246"/>
                  </a:lnTo>
                  <a:lnTo>
                    <a:pt x="683284" y="38123"/>
                  </a:lnTo>
                  <a:lnTo>
                    <a:pt x="768695" y="12707"/>
                  </a:lnTo>
                  <a:lnTo>
                    <a:pt x="854106" y="12707"/>
                  </a:lnTo>
                  <a:lnTo>
                    <a:pt x="939516" y="12707"/>
                  </a:lnTo>
                  <a:lnTo>
                    <a:pt x="1024927" y="0"/>
                  </a:lnTo>
                  <a:lnTo>
                    <a:pt x="1110337" y="25415"/>
                  </a:lnTo>
                  <a:lnTo>
                    <a:pt x="1195748" y="0"/>
                  </a:lnTo>
                  <a:lnTo>
                    <a:pt x="1281159" y="12707"/>
                  </a:lnTo>
                  <a:lnTo>
                    <a:pt x="1366569" y="12707"/>
                  </a:lnTo>
                  <a:lnTo>
                    <a:pt x="1451980" y="12707"/>
                  </a:lnTo>
                  <a:lnTo>
                    <a:pt x="1537390" y="25415"/>
                  </a:lnTo>
                  <a:lnTo>
                    <a:pt x="1622801" y="25415"/>
                  </a:lnTo>
                  <a:lnTo>
                    <a:pt x="1708212" y="50830"/>
                  </a:lnTo>
                  <a:lnTo>
                    <a:pt x="1793622" y="139785"/>
                  </a:lnTo>
                  <a:lnTo>
                    <a:pt x="1879033" y="25415"/>
                  </a:lnTo>
                  <a:lnTo>
                    <a:pt x="1964443" y="88954"/>
                  </a:lnTo>
                  <a:lnTo>
                    <a:pt x="2049854" y="88954"/>
                  </a:lnTo>
                  <a:lnTo>
                    <a:pt x="2135265" y="76246"/>
                  </a:lnTo>
                </a:path>
              </a:pathLst>
            </a:custGeom>
            <a:ln w="27101" cap="flat">
              <a:solidFill>
                <a:srgbClr val="1CABE2">
                  <a:alpha val="100000"/>
                </a:srgbClr>
              </a:solidFill>
              <a:prstDash val="solid"/>
              <a:round/>
            </a:ln>
          </p:spPr>
          <p:txBody>
            <a:bodyPr/>
            <a:lstStyle/>
            <a:p>
              <a:endParaRPr/>
            </a:p>
          </p:txBody>
        </p:sp>
        <p:sp>
          <p:nvSpPr>
            <p:cNvPr id="178" name="tx178"/>
            <p:cNvSpPr/>
            <p:nvPr/>
          </p:nvSpPr>
          <p:spPr>
            <a:xfrm>
              <a:off x="6492549" y="119576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83</a:t>
              </a:r>
            </a:p>
          </p:txBody>
        </p:sp>
        <p:sp>
          <p:nvSpPr>
            <p:cNvPr id="179" name="tx179"/>
            <p:cNvSpPr/>
            <p:nvPr/>
          </p:nvSpPr>
          <p:spPr>
            <a:xfrm>
              <a:off x="8812300" y="111956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89</a:t>
              </a:r>
            </a:p>
          </p:txBody>
        </p:sp>
        <p:sp>
          <p:nvSpPr>
            <p:cNvPr id="180" name="tx180"/>
            <p:cNvSpPr/>
            <p:nvPr/>
          </p:nvSpPr>
          <p:spPr>
            <a:xfrm>
              <a:off x="7017271" y="11215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85</a:t>
              </a:r>
            </a:p>
          </p:txBody>
        </p:sp>
        <p:sp>
          <p:nvSpPr>
            <p:cNvPr id="181" name="tx181"/>
            <p:cNvSpPr/>
            <p:nvPr/>
          </p:nvSpPr>
          <p:spPr>
            <a:xfrm>
              <a:off x="7444324" y="10071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94</a:t>
              </a:r>
            </a:p>
          </p:txBody>
        </p:sp>
        <p:sp>
          <p:nvSpPr>
            <p:cNvPr id="182" name="tx182"/>
            <p:cNvSpPr/>
            <p:nvPr/>
          </p:nvSpPr>
          <p:spPr>
            <a:xfrm>
              <a:off x="7871377" y="10071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94</a:t>
              </a:r>
            </a:p>
          </p:txBody>
        </p:sp>
        <p:sp>
          <p:nvSpPr>
            <p:cNvPr id="183" name="tx183"/>
            <p:cNvSpPr/>
            <p:nvPr/>
          </p:nvSpPr>
          <p:spPr>
            <a:xfrm>
              <a:off x="8213020" y="101980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93</a:t>
              </a:r>
            </a:p>
          </p:txBody>
        </p:sp>
        <p:sp>
          <p:nvSpPr>
            <p:cNvPr id="184" name="tx184"/>
            <p:cNvSpPr/>
            <p:nvPr/>
          </p:nvSpPr>
          <p:spPr>
            <a:xfrm>
              <a:off x="8640073" y="10833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88</a:t>
              </a:r>
            </a:p>
          </p:txBody>
        </p:sp>
        <p:sp>
          <p:nvSpPr>
            <p:cNvPr id="185" name="pl185"/>
            <p:cNvSpPr/>
            <p:nvPr/>
          </p:nvSpPr>
          <p:spPr>
            <a:xfrm>
              <a:off x="6349812"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6" name="pl186"/>
            <p:cNvSpPr/>
            <p:nvPr/>
          </p:nvSpPr>
          <p:spPr>
            <a:xfrm>
              <a:off x="6349812"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7" name="pl187"/>
            <p:cNvSpPr/>
            <p:nvPr/>
          </p:nvSpPr>
          <p:spPr>
            <a:xfrm>
              <a:off x="6349812"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8" name="pl188"/>
            <p:cNvSpPr/>
            <p:nvPr/>
          </p:nvSpPr>
          <p:spPr>
            <a:xfrm>
              <a:off x="6349812"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9" name="pl189"/>
            <p:cNvSpPr/>
            <p:nvPr/>
          </p:nvSpPr>
          <p:spPr>
            <a:xfrm>
              <a:off x="6349812"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0" name="pl190"/>
            <p:cNvSpPr/>
            <p:nvPr/>
          </p:nvSpPr>
          <p:spPr>
            <a:xfrm>
              <a:off x="6349812"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1" name="pl191"/>
            <p:cNvSpPr/>
            <p:nvPr/>
          </p:nvSpPr>
          <p:spPr>
            <a:xfrm>
              <a:off x="6349812"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6349812"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6349812"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6349812"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6349812"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6349812"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7" name="pl197"/>
            <p:cNvSpPr/>
            <p:nvPr/>
          </p:nvSpPr>
          <p:spPr>
            <a:xfrm>
              <a:off x="664447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8" name="pl198"/>
            <p:cNvSpPr/>
            <p:nvPr/>
          </p:nvSpPr>
          <p:spPr>
            <a:xfrm>
              <a:off x="7071532"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7498585"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0" name="pl200"/>
            <p:cNvSpPr/>
            <p:nvPr/>
          </p:nvSpPr>
          <p:spPr>
            <a:xfrm>
              <a:off x="7925638"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1" name="pl201"/>
            <p:cNvSpPr/>
            <p:nvPr/>
          </p:nvSpPr>
          <p:spPr>
            <a:xfrm>
              <a:off x="8267280"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2" name="pl202"/>
            <p:cNvSpPr/>
            <p:nvPr/>
          </p:nvSpPr>
          <p:spPr>
            <a:xfrm>
              <a:off x="869433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8779744"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4" name="pl204"/>
            <p:cNvSpPr/>
            <p:nvPr/>
          </p:nvSpPr>
          <p:spPr>
            <a:xfrm>
              <a:off x="6644479" y="2957676"/>
              <a:ext cx="2135265" cy="152492"/>
            </a:xfrm>
            <a:custGeom>
              <a:avLst/>
              <a:gdLst/>
              <a:ahLst/>
              <a:cxnLst/>
              <a:rect l="0" t="0" r="0" b="0"/>
              <a:pathLst>
                <a:path w="2135265" h="152492">
                  <a:moveTo>
                    <a:pt x="0" y="152492"/>
                  </a:moveTo>
                  <a:lnTo>
                    <a:pt x="85410" y="152492"/>
                  </a:lnTo>
                  <a:lnTo>
                    <a:pt x="170821" y="152492"/>
                  </a:lnTo>
                  <a:lnTo>
                    <a:pt x="256231" y="139785"/>
                  </a:lnTo>
                  <a:lnTo>
                    <a:pt x="341642" y="114369"/>
                  </a:lnTo>
                  <a:lnTo>
                    <a:pt x="427053" y="114369"/>
                  </a:lnTo>
                  <a:lnTo>
                    <a:pt x="512463" y="63538"/>
                  </a:lnTo>
                  <a:lnTo>
                    <a:pt x="597874" y="76246"/>
                  </a:lnTo>
                  <a:lnTo>
                    <a:pt x="683284" y="38123"/>
                  </a:lnTo>
                  <a:lnTo>
                    <a:pt x="768695" y="25415"/>
                  </a:lnTo>
                  <a:lnTo>
                    <a:pt x="854106" y="25415"/>
                  </a:lnTo>
                  <a:lnTo>
                    <a:pt x="939516" y="12707"/>
                  </a:lnTo>
                  <a:lnTo>
                    <a:pt x="1024927" y="12707"/>
                  </a:lnTo>
                  <a:lnTo>
                    <a:pt x="1110337" y="0"/>
                  </a:lnTo>
                  <a:lnTo>
                    <a:pt x="1195748" y="12707"/>
                  </a:lnTo>
                  <a:lnTo>
                    <a:pt x="1281159" y="12707"/>
                  </a:lnTo>
                  <a:lnTo>
                    <a:pt x="1366569" y="0"/>
                  </a:lnTo>
                  <a:lnTo>
                    <a:pt x="1451980" y="0"/>
                  </a:lnTo>
                  <a:lnTo>
                    <a:pt x="1537390" y="0"/>
                  </a:lnTo>
                  <a:lnTo>
                    <a:pt x="1622801" y="12707"/>
                  </a:lnTo>
                  <a:lnTo>
                    <a:pt x="1708212" y="50830"/>
                  </a:lnTo>
                  <a:lnTo>
                    <a:pt x="1793622" y="114369"/>
                  </a:lnTo>
                  <a:lnTo>
                    <a:pt x="1879033" y="38123"/>
                  </a:lnTo>
                  <a:lnTo>
                    <a:pt x="1964443" y="88954"/>
                  </a:lnTo>
                  <a:lnTo>
                    <a:pt x="2049854" y="76246"/>
                  </a:lnTo>
                  <a:lnTo>
                    <a:pt x="2135265" y="76246"/>
                  </a:lnTo>
                </a:path>
              </a:pathLst>
            </a:custGeom>
            <a:ln w="27101" cap="flat">
              <a:solidFill>
                <a:srgbClr val="1CABE2">
                  <a:alpha val="100000"/>
                </a:srgbClr>
              </a:solidFill>
              <a:prstDash val="solid"/>
              <a:round/>
            </a:ln>
          </p:spPr>
          <p:txBody>
            <a:bodyPr/>
            <a:lstStyle/>
            <a:p>
              <a:endParaRPr/>
            </a:p>
          </p:txBody>
        </p:sp>
        <p:sp>
          <p:nvSpPr>
            <p:cNvPr id="205" name="tx205"/>
            <p:cNvSpPr/>
            <p:nvPr/>
          </p:nvSpPr>
          <p:spPr>
            <a:xfrm>
              <a:off x="6492549" y="301785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83</a:t>
              </a:r>
            </a:p>
          </p:txBody>
        </p:sp>
        <p:sp>
          <p:nvSpPr>
            <p:cNvPr id="206" name="tx206"/>
            <p:cNvSpPr/>
            <p:nvPr/>
          </p:nvSpPr>
          <p:spPr>
            <a:xfrm>
              <a:off x="8812300" y="294165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89</a:t>
              </a:r>
            </a:p>
          </p:txBody>
        </p:sp>
        <p:sp>
          <p:nvSpPr>
            <p:cNvPr id="207" name="tx207"/>
            <p:cNvSpPr/>
            <p:nvPr/>
          </p:nvSpPr>
          <p:spPr>
            <a:xfrm>
              <a:off x="7017271" y="293089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86</a:t>
              </a:r>
            </a:p>
          </p:txBody>
        </p:sp>
        <p:sp>
          <p:nvSpPr>
            <p:cNvPr id="208" name="tx208"/>
            <p:cNvSpPr/>
            <p:nvPr/>
          </p:nvSpPr>
          <p:spPr>
            <a:xfrm>
              <a:off x="7444324" y="284188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93</a:t>
              </a:r>
            </a:p>
          </p:txBody>
        </p:sp>
        <p:sp>
          <p:nvSpPr>
            <p:cNvPr id="209" name="tx209"/>
            <p:cNvSpPr/>
            <p:nvPr/>
          </p:nvSpPr>
          <p:spPr>
            <a:xfrm>
              <a:off x="7871377" y="282922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94</a:t>
              </a:r>
            </a:p>
          </p:txBody>
        </p:sp>
        <p:sp>
          <p:nvSpPr>
            <p:cNvPr id="210" name="tx210"/>
            <p:cNvSpPr/>
            <p:nvPr/>
          </p:nvSpPr>
          <p:spPr>
            <a:xfrm>
              <a:off x="8213020" y="282922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94</a:t>
              </a:r>
            </a:p>
          </p:txBody>
        </p:sp>
        <p:sp>
          <p:nvSpPr>
            <p:cNvPr id="211" name="tx211"/>
            <p:cNvSpPr/>
            <p:nvPr/>
          </p:nvSpPr>
          <p:spPr>
            <a:xfrm>
              <a:off x="8640073" y="289276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89</a:t>
              </a:r>
            </a:p>
          </p:txBody>
        </p:sp>
        <p:sp>
          <p:nvSpPr>
            <p:cNvPr id="212" name="pl212"/>
            <p:cNvSpPr/>
            <p:nvPr/>
          </p:nvSpPr>
          <p:spPr>
            <a:xfrm>
              <a:off x="6349812"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3" name="pl213"/>
            <p:cNvSpPr/>
            <p:nvPr/>
          </p:nvSpPr>
          <p:spPr>
            <a:xfrm>
              <a:off x="6349812"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4" name="pl214"/>
            <p:cNvSpPr/>
            <p:nvPr/>
          </p:nvSpPr>
          <p:spPr>
            <a:xfrm>
              <a:off x="6349812"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5" name="pl215"/>
            <p:cNvSpPr/>
            <p:nvPr/>
          </p:nvSpPr>
          <p:spPr>
            <a:xfrm>
              <a:off x="6349812"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6" name="pl216"/>
            <p:cNvSpPr/>
            <p:nvPr/>
          </p:nvSpPr>
          <p:spPr>
            <a:xfrm>
              <a:off x="6349812"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7" name="pl217"/>
            <p:cNvSpPr/>
            <p:nvPr/>
          </p:nvSpPr>
          <p:spPr>
            <a:xfrm>
              <a:off x="6349812"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8" name="pl218"/>
            <p:cNvSpPr/>
            <p:nvPr/>
          </p:nvSpPr>
          <p:spPr>
            <a:xfrm>
              <a:off x="6349812"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6349812"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0" name="pl220"/>
            <p:cNvSpPr/>
            <p:nvPr/>
          </p:nvSpPr>
          <p:spPr>
            <a:xfrm>
              <a:off x="6349812"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6349812"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2" name="pl222"/>
            <p:cNvSpPr/>
            <p:nvPr/>
          </p:nvSpPr>
          <p:spPr>
            <a:xfrm>
              <a:off x="6349812"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6349812"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664447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5" name="pl225"/>
            <p:cNvSpPr/>
            <p:nvPr/>
          </p:nvSpPr>
          <p:spPr>
            <a:xfrm>
              <a:off x="7071532"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7498585"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7925638"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8267280"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869433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8779744"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7156942" y="5707428"/>
              <a:ext cx="1622801" cy="279570"/>
            </a:xfrm>
            <a:custGeom>
              <a:avLst/>
              <a:gdLst/>
              <a:ahLst/>
              <a:cxnLst/>
              <a:rect l="0" t="0" r="0" b="0"/>
              <a:pathLst>
                <a:path w="1622801" h="279570">
                  <a:moveTo>
                    <a:pt x="0" y="279570"/>
                  </a:moveTo>
                  <a:lnTo>
                    <a:pt x="85410" y="279570"/>
                  </a:lnTo>
                  <a:lnTo>
                    <a:pt x="170821" y="279570"/>
                  </a:lnTo>
                  <a:lnTo>
                    <a:pt x="256231" y="279570"/>
                  </a:lnTo>
                  <a:lnTo>
                    <a:pt x="341642" y="279570"/>
                  </a:lnTo>
                  <a:lnTo>
                    <a:pt x="427053" y="279570"/>
                  </a:lnTo>
                  <a:lnTo>
                    <a:pt x="512463" y="279570"/>
                  </a:lnTo>
                  <a:lnTo>
                    <a:pt x="597874" y="254154"/>
                  </a:lnTo>
                  <a:lnTo>
                    <a:pt x="683284" y="279570"/>
                  </a:lnTo>
                  <a:lnTo>
                    <a:pt x="768695" y="279570"/>
                  </a:lnTo>
                  <a:lnTo>
                    <a:pt x="854106" y="279570"/>
                  </a:lnTo>
                  <a:lnTo>
                    <a:pt x="939516" y="279570"/>
                  </a:lnTo>
                  <a:lnTo>
                    <a:pt x="1024927" y="279570"/>
                  </a:lnTo>
                  <a:lnTo>
                    <a:pt x="1110337" y="279570"/>
                  </a:lnTo>
                  <a:lnTo>
                    <a:pt x="1195748" y="254154"/>
                  </a:lnTo>
                  <a:lnTo>
                    <a:pt x="1281159" y="228739"/>
                  </a:lnTo>
                  <a:lnTo>
                    <a:pt x="1366569" y="216031"/>
                  </a:lnTo>
                  <a:lnTo>
                    <a:pt x="1451980" y="177908"/>
                  </a:lnTo>
                  <a:lnTo>
                    <a:pt x="1537390" y="0"/>
                  </a:lnTo>
                  <a:lnTo>
                    <a:pt x="1622801" y="0"/>
                  </a:lnTo>
                </a:path>
              </a:pathLst>
            </a:custGeom>
            <a:ln w="27101" cap="flat">
              <a:solidFill>
                <a:srgbClr val="1CABE2">
                  <a:alpha val="100000"/>
                </a:srgbClr>
              </a:solidFill>
              <a:prstDash val="solid"/>
              <a:round/>
            </a:ln>
          </p:spPr>
          <p:txBody>
            <a:bodyPr/>
            <a:lstStyle/>
            <a:p>
              <a:endParaRPr/>
            </a:p>
          </p:txBody>
        </p:sp>
        <p:sp>
          <p:nvSpPr>
            <p:cNvPr id="232" name="tx232"/>
            <p:cNvSpPr/>
            <p:nvPr/>
          </p:nvSpPr>
          <p:spPr>
            <a:xfrm>
              <a:off x="7080977"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233" name="tx233"/>
            <p:cNvSpPr/>
            <p:nvPr/>
          </p:nvSpPr>
          <p:spPr>
            <a:xfrm>
              <a:off x="8812300" y="561635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22</a:t>
              </a:r>
            </a:p>
          </p:txBody>
        </p:sp>
        <p:sp>
          <p:nvSpPr>
            <p:cNvPr id="234" name="tx234"/>
            <p:cNvSpPr/>
            <p:nvPr/>
          </p:nvSpPr>
          <p:spPr>
            <a:xfrm>
              <a:off x="7471454"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235" name="tx235"/>
            <p:cNvSpPr/>
            <p:nvPr/>
          </p:nvSpPr>
          <p:spPr>
            <a:xfrm>
              <a:off x="7898507"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236" name="tx236"/>
            <p:cNvSpPr/>
            <p:nvPr/>
          </p:nvSpPr>
          <p:spPr>
            <a:xfrm>
              <a:off x="8240150"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237" name="tx237"/>
            <p:cNvSpPr/>
            <p:nvPr/>
          </p:nvSpPr>
          <p:spPr>
            <a:xfrm>
              <a:off x="8640073" y="5567465"/>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22</a:t>
              </a:r>
            </a:p>
          </p:txBody>
        </p:sp>
        <p:sp>
          <p:nvSpPr>
            <p:cNvPr id="238" name="tx238"/>
            <p:cNvSpPr/>
            <p:nvPr/>
          </p:nvSpPr>
          <p:spPr>
            <a:xfrm>
              <a:off x="1968484" y="436909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39" name="tx239"/>
            <p:cNvSpPr/>
            <p:nvPr/>
          </p:nvSpPr>
          <p:spPr>
            <a:xfrm>
              <a:off x="4762672" y="436909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a:t>
              </a:r>
            </a:p>
          </p:txBody>
        </p:sp>
        <p:sp>
          <p:nvSpPr>
            <p:cNvPr id="240" name="tx240"/>
            <p:cNvSpPr/>
            <p:nvPr/>
          </p:nvSpPr>
          <p:spPr>
            <a:xfrm>
              <a:off x="7516531" y="4369040"/>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41" name="tx241"/>
            <p:cNvSpPr/>
            <p:nvPr/>
          </p:nvSpPr>
          <p:spPr>
            <a:xfrm>
              <a:off x="2002591" y="2549408"/>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42" name="tx242"/>
            <p:cNvSpPr/>
            <p:nvPr/>
          </p:nvSpPr>
          <p:spPr>
            <a:xfrm>
              <a:off x="4787501" y="2547007"/>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a:t>
              </a:r>
            </a:p>
          </p:txBody>
        </p:sp>
        <p:sp>
          <p:nvSpPr>
            <p:cNvPr id="243" name="tx243"/>
            <p:cNvSpPr/>
            <p:nvPr/>
          </p:nvSpPr>
          <p:spPr>
            <a:xfrm>
              <a:off x="7556859" y="2547007"/>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a:t>
              </a:r>
            </a:p>
          </p:txBody>
        </p:sp>
        <p:sp>
          <p:nvSpPr>
            <p:cNvPr id="244" name="tx244"/>
            <p:cNvSpPr/>
            <p:nvPr/>
          </p:nvSpPr>
          <p:spPr>
            <a:xfrm>
              <a:off x="2002645"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45" name="tx245"/>
            <p:cNvSpPr/>
            <p:nvPr/>
          </p:nvSpPr>
          <p:spPr>
            <a:xfrm>
              <a:off x="477508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46" name="tx246"/>
            <p:cNvSpPr/>
            <p:nvPr/>
          </p:nvSpPr>
          <p:spPr>
            <a:xfrm>
              <a:off x="7569274"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47" name="tx247"/>
            <p:cNvSpPr/>
            <p:nvPr/>
          </p:nvSpPr>
          <p:spPr>
            <a:xfrm rot="-5400000">
              <a:off x="93521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48" name="tx248"/>
            <p:cNvSpPr/>
            <p:nvPr/>
          </p:nvSpPr>
          <p:spPr>
            <a:xfrm rot="-5400000">
              <a:off x="1362267"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49" name="tx249"/>
            <p:cNvSpPr/>
            <p:nvPr/>
          </p:nvSpPr>
          <p:spPr>
            <a:xfrm rot="-5400000">
              <a:off x="178932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0" name="tx250"/>
            <p:cNvSpPr/>
            <p:nvPr/>
          </p:nvSpPr>
          <p:spPr>
            <a:xfrm rot="-5400000">
              <a:off x="221637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1" name="tx251"/>
            <p:cNvSpPr/>
            <p:nvPr/>
          </p:nvSpPr>
          <p:spPr>
            <a:xfrm rot="-5400000">
              <a:off x="2558015"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2" name="tx252"/>
            <p:cNvSpPr/>
            <p:nvPr/>
          </p:nvSpPr>
          <p:spPr>
            <a:xfrm rot="-5400000">
              <a:off x="2985068"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53" name="tx253"/>
            <p:cNvSpPr/>
            <p:nvPr/>
          </p:nvSpPr>
          <p:spPr>
            <a:xfrm rot="-5400000">
              <a:off x="3070479"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54" name="tx254"/>
            <p:cNvSpPr/>
            <p:nvPr/>
          </p:nvSpPr>
          <p:spPr>
            <a:xfrm rot="-5400000">
              <a:off x="3729401"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415645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4583507"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501056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535220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5779256"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0" name="tx260"/>
            <p:cNvSpPr/>
            <p:nvPr/>
          </p:nvSpPr>
          <p:spPr>
            <a:xfrm rot="-5400000">
              <a:off x="5864666"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61" name="tx261"/>
            <p:cNvSpPr/>
            <p:nvPr/>
          </p:nvSpPr>
          <p:spPr>
            <a:xfrm rot="-5400000">
              <a:off x="6523589"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6950642"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7377695"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7804748"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814639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857344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7" name="tx267"/>
            <p:cNvSpPr/>
            <p:nvPr/>
          </p:nvSpPr>
          <p:spPr>
            <a:xfrm rot="-5400000">
              <a:off x="865885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68" name="tx268"/>
            <p:cNvSpPr/>
            <p:nvPr/>
          </p:nvSpPr>
          <p:spPr>
            <a:xfrm>
              <a:off x="635239" y="2300184"/>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69" name="tx269"/>
            <p:cNvSpPr/>
            <p:nvPr/>
          </p:nvSpPr>
          <p:spPr>
            <a:xfrm>
              <a:off x="571671" y="204602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70" name="tx270"/>
            <p:cNvSpPr/>
            <p:nvPr/>
          </p:nvSpPr>
          <p:spPr>
            <a:xfrm>
              <a:off x="571671" y="17918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71" name="tx271"/>
            <p:cNvSpPr/>
            <p:nvPr/>
          </p:nvSpPr>
          <p:spPr>
            <a:xfrm>
              <a:off x="571671" y="153772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72" name="tx272"/>
            <p:cNvSpPr/>
            <p:nvPr/>
          </p:nvSpPr>
          <p:spPr>
            <a:xfrm>
              <a:off x="571671" y="128356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73" name="tx273"/>
            <p:cNvSpPr/>
            <p:nvPr/>
          </p:nvSpPr>
          <p:spPr>
            <a:xfrm>
              <a:off x="508103" y="1029410"/>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74" name="tx274"/>
            <p:cNvSpPr/>
            <p:nvPr/>
          </p:nvSpPr>
          <p:spPr>
            <a:xfrm>
              <a:off x="635239" y="4122271"/>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75" name="tx275"/>
            <p:cNvSpPr/>
            <p:nvPr/>
          </p:nvSpPr>
          <p:spPr>
            <a:xfrm>
              <a:off x="571671" y="386811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76" name="tx276"/>
            <p:cNvSpPr/>
            <p:nvPr/>
          </p:nvSpPr>
          <p:spPr>
            <a:xfrm>
              <a:off x="571671" y="361396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77" name="tx277"/>
            <p:cNvSpPr/>
            <p:nvPr/>
          </p:nvSpPr>
          <p:spPr>
            <a:xfrm>
              <a:off x="571671" y="335980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78" name="tx278"/>
            <p:cNvSpPr/>
            <p:nvPr/>
          </p:nvSpPr>
          <p:spPr>
            <a:xfrm>
              <a:off x="571671" y="310565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79" name="tx279"/>
            <p:cNvSpPr/>
            <p:nvPr/>
          </p:nvSpPr>
          <p:spPr>
            <a:xfrm>
              <a:off x="508103" y="2851498"/>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0" name="tx280"/>
            <p:cNvSpPr/>
            <p:nvPr/>
          </p:nvSpPr>
          <p:spPr>
            <a:xfrm>
              <a:off x="635239" y="594435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81" name="tx281"/>
            <p:cNvSpPr/>
            <p:nvPr/>
          </p:nvSpPr>
          <p:spPr>
            <a:xfrm>
              <a:off x="571671" y="569020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82" name="tx282"/>
            <p:cNvSpPr/>
            <p:nvPr/>
          </p:nvSpPr>
          <p:spPr>
            <a:xfrm>
              <a:off x="571671" y="543604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83" name="tx283"/>
            <p:cNvSpPr/>
            <p:nvPr/>
          </p:nvSpPr>
          <p:spPr>
            <a:xfrm>
              <a:off x="571671" y="518189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84" name="tx284"/>
            <p:cNvSpPr/>
            <p:nvPr/>
          </p:nvSpPr>
          <p:spPr>
            <a:xfrm>
              <a:off x="571671" y="492774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85" name="tx285"/>
            <p:cNvSpPr/>
            <p:nvPr/>
          </p:nvSpPr>
          <p:spPr>
            <a:xfrm>
              <a:off x="508103" y="467358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6" name="tx286"/>
            <p:cNvSpPr/>
            <p:nvPr/>
          </p:nvSpPr>
          <p:spPr>
            <a:xfrm rot="-5400000">
              <a:off x="-52544" y="3400433"/>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87" name="tx287"/>
            <p:cNvSpPr/>
            <p:nvPr/>
          </p:nvSpPr>
          <p:spPr>
            <a:xfrm>
              <a:off x="2774580" y="398022"/>
              <a:ext cx="428668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selected routine vaccines, EAPR, 2000-2025</a:t>
              </a:r>
            </a:p>
          </p:txBody>
        </p:sp>
        <p:sp>
          <p:nvSpPr>
            <p:cNvPr id="288" name="tx288"/>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ROTAC had the lowest coverage of all vaccines (22%), followed by PCVC (30%).</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30% in 2000 to 69% in 2025. This increase since 2000 is a result of incremental improvement in introducing new vaccines and expanding vaccination services to previously missed populations.
Enhancing BOP now depends partly on improving the coverage of HPV, ROTAC, PCVC, HIB3, and IPVC - vaccines with coverage less than 80% in 2025.</a:t>
            </a:r>
          </a:p>
        </p:txBody>
      </p:sp>
      <p:sp>
        <p:nvSpPr>
          <p:cNvPr id="4" name="body"/>
          <p:cNvSpPr>
            <a:spLocks noGrp="1"/>
          </p:cNvSpPr>
          <p:nvPr>
            <p:ph/>
          </p:nvPr>
        </p:nvSpPr>
        <p:spPr>
          <a:xfrm>
            <a:off x="457200" y="91440"/>
            <a:ext cx="5486400" cy="457200"/>
          </a:xfrm>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Breadth of Protection, EAPR, 2000-2025</a:t>
            </a:r>
          </a:p>
        </p:txBody>
      </p:sp>
      <p:sp>
        <p:nvSpPr>
          <p:cNvPr id="5" name="body"/>
          <p:cNvSpPr>
            <a:spLocks noGrp="1"/>
          </p:cNvSpPr>
          <p:nvPr>
            <p:ph/>
          </p:nvPr>
        </p:nvSpPr>
        <p:spPr>
          <a:xfrm>
            <a:off x="457200" y="6583680"/>
            <a:ext cx="7315200" cy="457200"/>
          </a:xfrm>
        </p:spPr>
        <p:txBody>
          <a:bodyPr/>
          <a:lstStyle/>
          <a:p>
            <a:pPr marL="0" marR="0" algn="l">
              <a:lnSpc>
                <a:spcPct val="100000"/>
              </a:lnSpc>
              <a:spcBef>
                <a:spcPts val="0"/>
              </a:spcBef>
              <a:spcAft>
                <a:spcPts val="0"/>
              </a:spcAft>
              <a:buNone/>
            </a:pPr>
            <a:r>
              <a:rPr sz="800" b="0" i="0" u="none" cap="none">
                <a:solidFill>
                  <a:srgbClr val="000000">
                    <a:alpha val="100000"/>
                  </a:srgbClr>
                </a:solidFill>
                <a:latin typeface="Arial"/>
                <a:cs typeface="Arial"/>
                <a:sym typeface="Arial"/>
              </a:rPr>
              <a:t>Breadth of protection = ((DTP3 x 3) + HepB3 + Hib3 + IPV1 + IPVC + MCV1 + MCV2 + PCV3 + RCV1 + RotaC + HPV) / 13</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594452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554763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515075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475386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35698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396009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356321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803816" y="316632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803816" y="276944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803816" y="237255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803816" y="197567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803816" y="157878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180631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305943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8" name="pl18"/>
            <p:cNvSpPr/>
            <p:nvPr/>
          </p:nvSpPr>
          <p:spPr>
            <a:xfrm>
              <a:off x="431255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9" name="pl19"/>
            <p:cNvSpPr/>
            <p:nvPr/>
          </p:nvSpPr>
          <p:spPr>
            <a:xfrm>
              <a:off x="5440362"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0" name="pl20"/>
            <p:cNvSpPr/>
            <p:nvPr/>
          </p:nvSpPr>
          <p:spPr>
            <a:xfrm>
              <a:off x="6693482"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1" name="pl21"/>
            <p:cNvSpPr/>
            <p:nvPr/>
          </p:nvSpPr>
          <p:spPr>
            <a:xfrm>
              <a:off x="8071914"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2" name="pl22"/>
            <p:cNvSpPr/>
            <p:nvPr/>
          </p:nvSpPr>
          <p:spPr>
            <a:xfrm>
              <a:off x="8698474"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3" name="pl23"/>
            <p:cNvSpPr/>
            <p:nvPr/>
          </p:nvSpPr>
          <p:spPr>
            <a:xfrm>
              <a:off x="803816" y="57460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3816" y="534919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3816" y="495231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3816" y="455542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803816" y="415854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3816" y="37616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03816" y="336477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03816" y="296788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803816" y="257100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03816" y="217411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803816" y="17772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17975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243287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368599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493911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5941610"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445354"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1179753" y="1975674"/>
              <a:ext cx="6265601" cy="555638"/>
            </a:xfrm>
            <a:custGeom>
              <a:avLst/>
              <a:gdLst/>
              <a:ahLst/>
              <a:cxnLst/>
              <a:rect l="0" t="0" r="0" b="0"/>
              <a:pathLst>
                <a:path w="6265601" h="555638">
                  <a:moveTo>
                    <a:pt x="0" y="476261"/>
                  </a:moveTo>
                  <a:lnTo>
                    <a:pt x="250624" y="476261"/>
                  </a:lnTo>
                  <a:lnTo>
                    <a:pt x="501248" y="555638"/>
                  </a:lnTo>
                  <a:lnTo>
                    <a:pt x="751872" y="436573"/>
                  </a:lnTo>
                  <a:lnTo>
                    <a:pt x="1002496" y="396884"/>
                  </a:lnTo>
                  <a:lnTo>
                    <a:pt x="1253120" y="396884"/>
                  </a:lnTo>
                  <a:lnTo>
                    <a:pt x="1503744" y="277819"/>
                  </a:lnTo>
                  <a:lnTo>
                    <a:pt x="1754368" y="238130"/>
                  </a:lnTo>
                  <a:lnTo>
                    <a:pt x="2004992" y="119065"/>
                  </a:lnTo>
                  <a:lnTo>
                    <a:pt x="2255616" y="39688"/>
                  </a:lnTo>
                  <a:lnTo>
                    <a:pt x="2506240" y="39688"/>
                  </a:lnTo>
                  <a:lnTo>
                    <a:pt x="2756864" y="39688"/>
                  </a:lnTo>
                  <a:lnTo>
                    <a:pt x="3007488" y="0"/>
                  </a:lnTo>
                  <a:lnTo>
                    <a:pt x="3258112" y="79376"/>
                  </a:lnTo>
                  <a:lnTo>
                    <a:pt x="3508736" y="0"/>
                  </a:lnTo>
                  <a:lnTo>
                    <a:pt x="3759360" y="39688"/>
                  </a:lnTo>
                  <a:lnTo>
                    <a:pt x="4009984" y="39688"/>
                  </a:lnTo>
                  <a:lnTo>
                    <a:pt x="4260609" y="39688"/>
                  </a:lnTo>
                  <a:lnTo>
                    <a:pt x="4511233" y="79376"/>
                  </a:lnTo>
                  <a:lnTo>
                    <a:pt x="4761857" y="79376"/>
                  </a:lnTo>
                  <a:lnTo>
                    <a:pt x="5012481" y="158753"/>
                  </a:lnTo>
                  <a:lnTo>
                    <a:pt x="5263105" y="436573"/>
                  </a:lnTo>
                  <a:lnTo>
                    <a:pt x="5513729" y="79376"/>
                  </a:lnTo>
                  <a:lnTo>
                    <a:pt x="5764353" y="277819"/>
                  </a:lnTo>
                  <a:lnTo>
                    <a:pt x="6014977" y="277819"/>
                  </a:lnTo>
                  <a:lnTo>
                    <a:pt x="6265601" y="238130"/>
                  </a:lnTo>
                </a:path>
              </a:pathLst>
            </a:custGeom>
            <a:ln w="27101" cap="flat">
              <a:solidFill>
                <a:srgbClr val="1C86EE">
                  <a:alpha val="100000"/>
                </a:srgbClr>
              </a:solidFill>
              <a:prstDash val="solid"/>
              <a:round/>
            </a:ln>
          </p:spPr>
          <p:txBody>
            <a:bodyPr/>
            <a:lstStyle/>
            <a:p>
              <a:endParaRPr/>
            </a:p>
          </p:txBody>
        </p:sp>
        <p:sp>
          <p:nvSpPr>
            <p:cNvPr id="41" name="pl41"/>
            <p:cNvSpPr/>
            <p:nvPr/>
          </p:nvSpPr>
          <p:spPr>
            <a:xfrm>
              <a:off x="1179753" y="2015363"/>
              <a:ext cx="6265601" cy="1666916"/>
            </a:xfrm>
            <a:custGeom>
              <a:avLst/>
              <a:gdLst/>
              <a:ahLst/>
              <a:cxnLst/>
              <a:rect l="0" t="0" r="0" b="0"/>
              <a:pathLst>
                <a:path w="6265601" h="1666916">
                  <a:moveTo>
                    <a:pt x="0" y="1666916"/>
                  </a:moveTo>
                  <a:lnTo>
                    <a:pt x="250624" y="1468474"/>
                  </a:lnTo>
                  <a:lnTo>
                    <a:pt x="501248" y="1349408"/>
                  </a:lnTo>
                  <a:lnTo>
                    <a:pt x="751872" y="1031900"/>
                  </a:lnTo>
                  <a:lnTo>
                    <a:pt x="1002496" y="833458"/>
                  </a:lnTo>
                  <a:lnTo>
                    <a:pt x="1253120" y="674704"/>
                  </a:lnTo>
                  <a:lnTo>
                    <a:pt x="1503744" y="357196"/>
                  </a:lnTo>
                  <a:lnTo>
                    <a:pt x="1754368" y="277819"/>
                  </a:lnTo>
                  <a:lnTo>
                    <a:pt x="2004992" y="119065"/>
                  </a:lnTo>
                  <a:lnTo>
                    <a:pt x="2255616" y="0"/>
                  </a:lnTo>
                  <a:lnTo>
                    <a:pt x="2506240" y="0"/>
                  </a:lnTo>
                  <a:lnTo>
                    <a:pt x="2756864" y="79376"/>
                  </a:lnTo>
                  <a:lnTo>
                    <a:pt x="3007488" y="0"/>
                  </a:lnTo>
                  <a:lnTo>
                    <a:pt x="3258112" y="39688"/>
                  </a:lnTo>
                  <a:lnTo>
                    <a:pt x="3508736" y="0"/>
                  </a:lnTo>
                  <a:lnTo>
                    <a:pt x="3759360" y="39688"/>
                  </a:lnTo>
                  <a:lnTo>
                    <a:pt x="4009984" y="0"/>
                  </a:lnTo>
                  <a:lnTo>
                    <a:pt x="4260609" y="0"/>
                  </a:lnTo>
                  <a:lnTo>
                    <a:pt x="4511233" y="39688"/>
                  </a:lnTo>
                  <a:lnTo>
                    <a:pt x="4761857" y="39688"/>
                  </a:lnTo>
                  <a:lnTo>
                    <a:pt x="5012481" y="119065"/>
                  </a:lnTo>
                  <a:lnTo>
                    <a:pt x="5263105" y="396884"/>
                  </a:lnTo>
                  <a:lnTo>
                    <a:pt x="5513729" y="79376"/>
                  </a:lnTo>
                  <a:lnTo>
                    <a:pt x="5764353" y="238130"/>
                  </a:lnTo>
                  <a:lnTo>
                    <a:pt x="6014977" y="277819"/>
                  </a:lnTo>
                  <a:lnTo>
                    <a:pt x="6265601" y="238130"/>
                  </a:lnTo>
                </a:path>
              </a:pathLst>
            </a:custGeom>
            <a:ln w="27101" cap="flat">
              <a:solidFill>
                <a:srgbClr val="80BD41">
                  <a:alpha val="100000"/>
                </a:srgbClr>
              </a:solidFill>
              <a:prstDash val="solid"/>
              <a:round/>
            </a:ln>
          </p:spPr>
          <p:txBody>
            <a:bodyPr/>
            <a:lstStyle/>
            <a:p>
              <a:endParaRPr/>
            </a:p>
          </p:txBody>
        </p:sp>
        <p:sp>
          <p:nvSpPr>
            <p:cNvPr id="42" name="pl42"/>
            <p:cNvSpPr/>
            <p:nvPr/>
          </p:nvSpPr>
          <p:spPr>
            <a:xfrm>
              <a:off x="1179753" y="3880722"/>
              <a:ext cx="6265601" cy="1865359"/>
            </a:xfrm>
            <a:custGeom>
              <a:avLst/>
              <a:gdLst/>
              <a:ahLst/>
              <a:cxnLst/>
              <a:rect l="0" t="0" r="0" b="0"/>
              <a:pathLst>
                <a:path w="6265601" h="1865359">
                  <a:moveTo>
                    <a:pt x="0" y="1865359"/>
                  </a:moveTo>
                  <a:lnTo>
                    <a:pt x="250624" y="1865359"/>
                  </a:lnTo>
                  <a:lnTo>
                    <a:pt x="501248" y="1865359"/>
                  </a:lnTo>
                  <a:lnTo>
                    <a:pt x="751872" y="1865359"/>
                  </a:lnTo>
                  <a:lnTo>
                    <a:pt x="1002496" y="1825670"/>
                  </a:lnTo>
                  <a:lnTo>
                    <a:pt x="1253120" y="1785982"/>
                  </a:lnTo>
                  <a:lnTo>
                    <a:pt x="1503744" y="1785982"/>
                  </a:lnTo>
                  <a:lnTo>
                    <a:pt x="1754368" y="1785982"/>
                  </a:lnTo>
                  <a:lnTo>
                    <a:pt x="2004992" y="1785982"/>
                  </a:lnTo>
                  <a:lnTo>
                    <a:pt x="2255616" y="1785982"/>
                  </a:lnTo>
                  <a:lnTo>
                    <a:pt x="2506240" y="1587539"/>
                  </a:lnTo>
                  <a:lnTo>
                    <a:pt x="2756864" y="1468474"/>
                  </a:lnTo>
                  <a:lnTo>
                    <a:pt x="3007488" y="1230343"/>
                  </a:lnTo>
                  <a:lnTo>
                    <a:pt x="3258112" y="1150966"/>
                  </a:lnTo>
                  <a:lnTo>
                    <a:pt x="3508736" y="912835"/>
                  </a:lnTo>
                  <a:lnTo>
                    <a:pt x="3759360" y="555638"/>
                  </a:lnTo>
                  <a:lnTo>
                    <a:pt x="4009984" y="595327"/>
                  </a:lnTo>
                  <a:lnTo>
                    <a:pt x="4260609" y="595327"/>
                  </a:lnTo>
                  <a:lnTo>
                    <a:pt x="4511233" y="515950"/>
                  </a:lnTo>
                  <a:lnTo>
                    <a:pt x="4761857" y="476261"/>
                  </a:lnTo>
                  <a:lnTo>
                    <a:pt x="5012481" y="317507"/>
                  </a:lnTo>
                  <a:lnTo>
                    <a:pt x="5263105" y="436573"/>
                  </a:lnTo>
                  <a:lnTo>
                    <a:pt x="5513729" y="0"/>
                  </a:lnTo>
                  <a:lnTo>
                    <a:pt x="5764353" y="119065"/>
                  </a:lnTo>
                  <a:lnTo>
                    <a:pt x="6014977" y="119065"/>
                  </a:lnTo>
                  <a:lnTo>
                    <a:pt x="6265601" y="79376"/>
                  </a:lnTo>
                </a:path>
              </a:pathLst>
            </a:custGeom>
            <a:ln w="27101" cap="flat">
              <a:solidFill>
                <a:srgbClr val="EE00EE">
                  <a:alpha val="100000"/>
                </a:srgbClr>
              </a:solidFill>
              <a:prstDash val="solid"/>
              <a:round/>
            </a:ln>
          </p:spPr>
          <p:txBody>
            <a:bodyPr/>
            <a:lstStyle/>
            <a:p>
              <a:endParaRPr/>
            </a:p>
          </p:txBody>
        </p:sp>
        <p:sp>
          <p:nvSpPr>
            <p:cNvPr id="43" name="pl43"/>
            <p:cNvSpPr/>
            <p:nvPr/>
          </p:nvSpPr>
          <p:spPr>
            <a:xfrm>
              <a:off x="3685993" y="4872934"/>
              <a:ext cx="3759360" cy="873146"/>
            </a:xfrm>
            <a:custGeom>
              <a:avLst/>
              <a:gdLst/>
              <a:ahLst/>
              <a:cxnLst/>
              <a:rect l="0" t="0" r="0" b="0"/>
              <a:pathLst>
                <a:path w="3759360" h="873146">
                  <a:moveTo>
                    <a:pt x="0" y="873146"/>
                  </a:moveTo>
                  <a:lnTo>
                    <a:pt x="250624" y="793769"/>
                  </a:lnTo>
                  <a:lnTo>
                    <a:pt x="501248" y="793769"/>
                  </a:lnTo>
                  <a:lnTo>
                    <a:pt x="751872" y="793769"/>
                  </a:lnTo>
                  <a:lnTo>
                    <a:pt x="1002496" y="793769"/>
                  </a:lnTo>
                  <a:lnTo>
                    <a:pt x="1253120" y="714392"/>
                  </a:lnTo>
                  <a:lnTo>
                    <a:pt x="1503744" y="754081"/>
                  </a:lnTo>
                  <a:lnTo>
                    <a:pt x="1754368" y="674704"/>
                  </a:lnTo>
                  <a:lnTo>
                    <a:pt x="2004992" y="754081"/>
                  </a:lnTo>
                  <a:lnTo>
                    <a:pt x="2255616" y="793769"/>
                  </a:lnTo>
                  <a:lnTo>
                    <a:pt x="2506240" y="754081"/>
                  </a:lnTo>
                  <a:lnTo>
                    <a:pt x="2756864" y="833458"/>
                  </a:lnTo>
                  <a:lnTo>
                    <a:pt x="3007488" y="754081"/>
                  </a:lnTo>
                  <a:lnTo>
                    <a:pt x="3258112" y="436573"/>
                  </a:lnTo>
                  <a:lnTo>
                    <a:pt x="3508736" y="79376"/>
                  </a:lnTo>
                  <a:lnTo>
                    <a:pt x="3759360" y="0"/>
                  </a:lnTo>
                </a:path>
              </a:pathLst>
            </a:custGeom>
            <a:ln w="27101" cap="flat">
              <a:solidFill>
                <a:srgbClr val="6A3D9A">
                  <a:alpha val="100000"/>
                </a:srgbClr>
              </a:solidFill>
              <a:prstDash val="solid"/>
              <a:round/>
            </a:ln>
          </p:spPr>
          <p:txBody>
            <a:bodyPr/>
            <a:lstStyle/>
            <a:p>
              <a:endParaRPr/>
            </a:p>
          </p:txBody>
        </p:sp>
        <p:sp>
          <p:nvSpPr>
            <p:cNvPr id="44" name="pl44"/>
            <p:cNvSpPr/>
            <p:nvPr/>
          </p:nvSpPr>
          <p:spPr>
            <a:xfrm>
              <a:off x="4939113" y="2134428"/>
              <a:ext cx="2506240" cy="3492587"/>
            </a:xfrm>
            <a:custGeom>
              <a:avLst/>
              <a:gdLst/>
              <a:ahLst/>
              <a:cxnLst/>
              <a:rect l="0" t="0" r="0" b="0"/>
              <a:pathLst>
                <a:path w="2506240" h="3492587">
                  <a:moveTo>
                    <a:pt x="0" y="3492587"/>
                  </a:moveTo>
                  <a:lnTo>
                    <a:pt x="250624" y="3254456"/>
                  </a:lnTo>
                  <a:lnTo>
                    <a:pt x="501248" y="555638"/>
                  </a:lnTo>
                  <a:lnTo>
                    <a:pt x="751872" y="317507"/>
                  </a:lnTo>
                  <a:lnTo>
                    <a:pt x="1002496" y="0"/>
                  </a:lnTo>
                  <a:lnTo>
                    <a:pt x="1253120" y="317507"/>
                  </a:lnTo>
                  <a:lnTo>
                    <a:pt x="1503744" y="317507"/>
                  </a:lnTo>
                  <a:lnTo>
                    <a:pt x="1754368" y="79376"/>
                  </a:lnTo>
                  <a:lnTo>
                    <a:pt x="2004992" y="158753"/>
                  </a:lnTo>
                  <a:lnTo>
                    <a:pt x="2255616" y="39688"/>
                  </a:lnTo>
                  <a:lnTo>
                    <a:pt x="2506240" y="79376"/>
                  </a:lnTo>
                </a:path>
              </a:pathLst>
            </a:custGeom>
            <a:ln w="27101" cap="flat">
              <a:solidFill>
                <a:srgbClr val="E31A1C">
                  <a:alpha val="100000"/>
                </a:srgbClr>
              </a:solidFill>
              <a:prstDash val="solid"/>
              <a:round/>
            </a:ln>
          </p:spPr>
          <p:txBody>
            <a:bodyPr/>
            <a:lstStyle/>
            <a:p>
              <a:endParaRPr/>
            </a:p>
          </p:txBody>
        </p:sp>
        <p:sp>
          <p:nvSpPr>
            <p:cNvPr id="45" name="pl45"/>
            <p:cNvSpPr/>
            <p:nvPr/>
          </p:nvSpPr>
          <p:spPr>
            <a:xfrm>
              <a:off x="6442858" y="2769444"/>
              <a:ext cx="1002496" cy="952523"/>
            </a:xfrm>
            <a:custGeom>
              <a:avLst/>
              <a:gdLst/>
              <a:ahLst/>
              <a:cxnLst/>
              <a:rect l="0" t="0" r="0" b="0"/>
              <a:pathLst>
                <a:path w="1002496" h="952523">
                  <a:moveTo>
                    <a:pt x="0" y="952523"/>
                  </a:moveTo>
                  <a:lnTo>
                    <a:pt x="250624" y="674704"/>
                  </a:lnTo>
                  <a:lnTo>
                    <a:pt x="501248" y="277819"/>
                  </a:lnTo>
                  <a:lnTo>
                    <a:pt x="751872" y="0"/>
                  </a:lnTo>
                  <a:lnTo>
                    <a:pt x="1002496" y="0"/>
                  </a:lnTo>
                </a:path>
              </a:pathLst>
            </a:custGeom>
            <a:ln w="27101" cap="flat">
              <a:solidFill>
                <a:srgbClr val="FF7F00">
                  <a:alpha val="100000"/>
                </a:srgbClr>
              </a:solidFill>
              <a:prstDash val="solid"/>
              <a:round/>
            </a:ln>
          </p:spPr>
          <p:txBody>
            <a:bodyPr/>
            <a:lstStyle/>
            <a:p>
              <a:endParaRPr/>
            </a:p>
          </p:txBody>
        </p:sp>
        <p:sp>
          <p:nvSpPr>
            <p:cNvPr id="46" name="pl46"/>
            <p:cNvSpPr/>
            <p:nvPr/>
          </p:nvSpPr>
          <p:spPr>
            <a:xfrm>
              <a:off x="1179753" y="1975674"/>
              <a:ext cx="6265601" cy="476261"/>
            </a:xfrm>
            <a:custGeom>
              <a:avLst/>
              <a:gdLst/>
              <a:ahLst/>
              <a:cxnLst/>
              <a:rect l="0" t="0" r="0" b="0"/>
              <a:pathLst>
                <a:path w="6265601" h="476261">
                  <a:moveTo>
                    <a:pt x="0" y="476261"/>
                  </a:moveTo>
                  <a:lnTo>
                    <a:pt x="250624" y="476261"/>
                  </a:lnTo>
                  <a:lnTo>
                    <a:pt x="501248" y="476261"/>
                  </a:lnTo>
                  <a:lnTo>
                    <a:pt x="751872" y="436573"/>
                  </a:lnTo>
                  <a:lnTo>
                    <a:pt x="1002496" y="357196"/>
                  </a:lnTo>
                  <a:lnTo>
                    <a:pt x="1253120" y="357196"/>
                  </a:lnTo>
                  <a:lnTo>
                    <a:pt x="1503744" y="198442"/>
                  </a:lnTo>
                  <a:lnTo>
                    <a:pt x="1754368" y="238130"/>
                  </a:lnTo>
                  <a:lnTo>
                    <a:pt x="2004992" y="119065"/>
                  </a:lnTo>
                  <a:lnTo>
                    <a:pt x="2255616" y="79376"/>
                  </a:lnTo>
                  <a:lnTo>
                    <a:pt x="2506240" y="79376"/>
                  </a:lnTo>
                  <a:lnTo>
                    <a:pt x="2756864" y="39688"/>
                  </a:lnTo>
                  <a:lnTo>
                    <a:pt x="3007488" y="39688"/>
                  </a:lnTo>
                  <a:lnTo>
                    <a:pt x="3258112" y="0"/>
                  </a:lnTo>
                  <a:lnTo>
                    <a:pt x="3508736" y="39688"/>
                  </a:lnTo>
                  <a:lnTo>
                    <a:pt x="3759360" y="39688"/>
                  </a:lnTo>
                  <a:lnTo>
                    <a:pt x="4009984" y="0"/>
                  </a:lnTo>
                  <a:lnTo>
                    <a:pt x="4260609" y="0"/>
                  </a:lnTo>
                  <a:lnTo>
                    <a:pt x="4511233" y="0"/>
                  </a:lnTo>
                  <a:lnTo>
                    <a:pt x="4761857" y="39688"/>
                  </a:lnTo>
                  <a:lnTo>
                    <a:pt x="5012481" y="158753"/>
                  </a:lnTo>
                  <a:lnTo>
                    <a:pt x="5263105" y="357196"/>
                  </a:lnTo>
                  <a:lnTo>
                    <a:pt x="5513729" y="119065"/>
                  </a:lnTo>
                  <a:lnTo>
                    <a:pt x="5764353" y="277819"/>
                  </a:lnTo>
                  <a:lnTo>
                    <a:pt x="6014977" y="238130"/>
                  </a:lnTo>
                  <a:lnTo>
                    <a:pt x="6265601" y="238130"/>
                  </a:lnTo>
                </a:path>
              </a:pathLst>
            </a:custGeom>
            <a:ln w="27101" cap="flat">
              <a:solidFill>
                <a:srgbClr val="FFC20E">
                  <a:alpha val="100000"/>
                </a:srgbClr>
              </a:solidFill>
              <a:prstDash val="solid"/>
              <a:round/>
            </a:ln>
          </p:spPr>
          <p:txBody>
            <a:bodyPr/>
            <a:lstStyle/>
            <a:p>
              <a:endParaRPr/>
            </a:p>
          </p:txBody>
        </p:sp>
        <p:sp>
          <p:nvSpPr>
            <p:cNvPr id="47" name="pl47"/>
            <p:cNvSpPr/>
            <p:nvPr/>
          </p:nvSpPr>
          <p:spPr>
            <a:xfrm>
              <a:off x="1179753" y="2213805"/>
              <a:ext cx="6265601" cy="3413210"/>
            </a:xfrm>
            <a:custGeom>
              <a:avLst/>
              <a:gdLst/>
              <a:ahLst/>
              <a:cxnLst/>
              <a:rect l="0" t="0" r="0" b="0"/>
              <a:pathLst>
                <a:path w="6265601" h="3413210">
                  <a:moveTo>
                    <a:pt x="0" y="3373522"/>
                  </a:moveTo>
                  <a:lnTo>
                    <a:pt x="250624" y="3413210"/>
                  </a:lnTo>
                  <a:lnTo>
                    <a:pt x="501248" y="3413210"/>
                  </a:lnTo>
                  <a:lnTo>
                    <a:pt x="751872" y="3254456"/>
                  </a:lnTo>
                  <a:lnTo>
                    <a:pt x="1002496" y="3214768"/>
                  </a:lnTo>
                  <a:lnTo>
                    <a:pt x="1253120" y="1270031"/>
                  </a:lnTo>
                  <a:lnTo>
                    <a:pt x="1503744" y="873146"/>
                  </a:lnTo>
                  <a:lnTo>
                    <a:pt x="1754368" y="714392"/>
                  </a:lnTo>
                  <a:lnTo>
                    <a:pt x="2004992" y="436573"/>
                  </a:lnTo>
                  <a:lnTo>
                    <a:pt x="2255616" y="277819"/>
                  </a:lnTo>
                  <a:lnTo>
                    <a:pt x="2506240" y="198442"/>
                  </a:lnTo>
                  <a:lnTo>
                    <a:pt x="2756864" y="119065"/>
                  </a:lnTo>
                  <a:lnTo>
                    <a:pt x="3007488" y="79376"/>
                  </a:lnTo>
                  <a:lnTo>
                    <a:pt x="3258112" y="39688"/>
                  </a:lnTo>
                  <a:lnTo>
                    <a:pt x="3508736" y="317507"/>
                  </a:lnTo>
                  <a:lnTo>
                    <a:pt x="3759360" y="277819"/>
                  </a:lnTo>
                  <a:lnTo>
                    <a:pt x="4009984" y="79376"/>
                  </a:lnTo>
                  <a:lnTo>
                    <a:pt x="4260609" y="39688"/>
                  </a:lnTo>
                  <a:lnTo>
                    <a:pt x="4511233" y="39688"/>
                  </a:lnTo>
                  <a:lnTo>
                    <a:pt x="4761857" y="0"/>
                  </a:lnTo>
                  <a:lnTo>
                    <a:pt x="5012481" y="39688"/>
                  </a:lnTo>
                  <a:lnTo>
                    <a:pt x="5263105" y="238130"/>
                  </a:lnTo>
                  <a:lnTo>
                    <a:pt x="5513729" y="79376"/>
                  </a:lnTo>
                  <a:lnTo>
                    <a:pt x="5764353" y="198442"/>
                  </a:lnTo>
                  <a:lnTo>
                    <a:pt x="6014977" y="79376"/>
                  </a:lnTo>
                  <a:lnTo>
                    <a:pt x="6265601" y="158753"/>
                  </a:lnTo>
                </a:path>
              </a:pathLst>
            </a:custGeom>
            <a:ln w="27101" cap="flat">
              <a:solidFill>
                <a:srgbClr val="008B00">
                  <a:alpha val="100000"/>
                </a:srgbClr>
              </a:solidFill>
              <a:prstDash val="solid"/>
              <a:round/>
            </a:ln>
          </p:spPr>
          <p:txBody>
            <a:bodyPr/>
            <a:lstStyle/>
            <a:p>
              <a:endParaRPr/>
            </a:p>
          </p:txBody>
        </p:sp>
        <p:sp>
          <p:nvSpPr>
            <p:cNvPr id="48" name="pl48"/>
            <p:cNvSpPr/>
            <p:nvPr/>
          </p:nvSpPr>
          <p:spPr>
            <a:xfrm>
              <a:off x="3184745" y="4555426"/>
              <a:ext cx="4260609" cy="1190654"/>
            </a:xfrm>
            <a:custGeom>
              <a:avLst/>
              <a:gdLst/>
              <a:ahLst/>
              <a:cxnLst/>
              <a:rect l="0" t="0" r="0" b="0"/>
              <a:pathLst>
                <a:path w="4260609" h="1190654">
                  <a:moveTo>
                    <a:pt x="0" y="1190654"/>
                  </a:moveTo>
                  <a:lnTo>
                    <a:pt x="250624" y="1190654"/>
                  </a:lnTo>
                  <a:lnTo>
                    <a:pt x="501248" y="1190654"/>
                  </a:lnTo>
                  <a:lnTo>
                    <a:pt x="751872" y="1190654"/>
                  </a:lnTo>
                  <a:lnTo>
                    <a:pt x="1002496" y="1190654"/>
                  </a:lnTo>
                  <a:lnTo>
                    <a:pt x="1253120" y="1190654"/>
                  </a:lnTo>
                  <a:lnTo>
                    <a:pt x="1503744" y="1071589"/>
                  </a:lnTo>
                  <a:lnTo>
                    <a:pt x="1754368" y="1071589"/>
                  </a:lnTo>
                  <a:lnTo>
                    <a:pt x="2004992" y="992212"/>
                  </a:lnTo>
                  <a:lnTo>
                    <a:pt x="2255616" y="912835"/>
                  </a:lnTo>
                  <a:lnTo>
                    <a:pt x="2506240" y="833458"/>
                  </a:lnTo>
                  <a:lnTo>
                    <a:pt x="2756864" y="754081"/>
                  </a:lnTo>
                  <a:lnTo>
                    <a:pt x="3007488" y="674704"/>
                  </a:lnTo>
                  <a:lnTo>
                    <a:pt x="3258112" y="754081"/>
                  </a:lnTo>
                  <a:lnTo>
                    <a:pt x="3508736" y="555638"/>
                  </a:lnTo>
                  <a:lnTo>
                    <a:pt x="3759360" y="277819"/>
                  </a:lnTo>
                  <a:lnTo>
                    <a:pt x="4009984" y="0"/>
                  </a:lnTo>
                  <a:lnTo>
                    <a:pt x="4260609" y="0"/>
                  </a:lnTo>
                </a:path>
              </a:pathLst>
            </a:custGeom>
            <a:ln w="27101" cap="flat">
              <a:solidFill>
                <a:srgbClr val="9A32CD">
                  <a:alpha val="100000"/>
                </a:srgbClr>
              </a:solidFill>
              <a:prstDash val="solid"/>
              <a:round/>
            </a:ln>
          </p:spPr>
          <p:txBody>
            <a:bodyPr/>
            <a:lstStyle/>
            <a:p>
              <a:endParaRPr/>
            </a:p>
          </p:txBody>
        </p:sp>
        <p:sp>
          <p:nvSpPr>
            <p:cNvPr id="49" name="pl49"/>
            <p:cNvSpPr/>
            <p:nvPr/>
          </p:nvSpPr>
          <p:spPr>
            <a:xfrm>
              <a:off x="2683497" y="4872934"/>
              <a:ext cx="4761857" cy="873146"/>
            </a:xfrm>
            <a:custGeom>
              <a:avLst/>
              <a:gdLst/>
              <a:ahLst/>
              <a:cxnLst/>
              <a:rect l="0" t="0" r="0" b="0"/>
              <a:pathLst>
                <a:path w="4761857" h="873146">
                  <a:moveTo>
                    <a:pt x="0" y="873146"/>
                  </a:moveTo>
                  <a:lnTo>
                    <a:pt x="250624" y="873146"/>
                  </a:lnTo>
                  <a:lnTo>
                    <a:pt x="501248" y="873146"/>
                  </a:lnTo>
                  <a:lnTo>
                    <a:pt x="751872" y="873146"/>
                  </a:lnTo>
                  <a:lnTo>
                    <a:pt x="1002496" y="873146"/>
                  </a:lnTo>
                  <a:lnTo>
                    <a:pt x="1253120" y="873146"/>
                  </a:lnTo>
                  <a:lnTo>
                    <a:pt x="1503744" y="873146"/>
                  </a:lnTo>
                  <a:lnTo>
                    <a:pt x="1754368" y="793769"/>
                  </a:lnTo>
                  <a:lnTo>
                    <a:pt x="2004992" y="873146"/>
                  </a:lnTo>
                  <a:lnTo>
                    <a:pt x="2255616" y="873146"/>
                  </a:lnTo>
                  <a:lnTo>
                    <a:pt x="2506240" y="873146"/>
                  </a:lnTo>
                  <a:lnTo>
                    <a:pt x="2756864" y="873146"/>
                  </a:lnTo>
                  <a:lnTo>
                    <a:pt x="3007488" y="873146"/>
                  </a:lnTo>
                  <a:lnTo>
                    <a:pt x="3258112" y="873146"/>
                  </a:lnTo>
                  <a:lnTo>
                    <a:pt x="3508736" y="793769"/>
                  </a:lnTo>
                  <a:lnTo>
                    <a:pt x="3759360" y="714392"/>
                  </a:lnTo>
                  <a:lnTo>
                    <a:pt x="4009984" y="674704"/>
                  </a:lnTo>
                  <a:lnTo>
                    <a:pt x="4260609" y="555638"/>
                  </a:lnTo>
                  <a:lnTo>
                    <a:pt x="4511233" y="0"/>
                  </a:lnTo>
                  <a:lnTo>
                    <a:pt x="4761857" y="0"/>
                  </a:lnTo>
                </a:path>
              </a:pathLst>
            </a:custGeom>
            <a:ln w="27101" cap="flat">
              <a:solidFill>
                <a:srgbClr val="836FFF">
                  <a:alpha val="100000"/>
                </a:srgbClr>
              </a:solidFill>
              <a:prstDash val="solid"/>
              <a:round/>
            </a:ln>
          </p:spPr>
          <p:txBody>
            <a:bodyPr/>
            <a:lstStyle/>
            <a:p>
              <a:endParaRPr/>
            </a:p>
          </p:txBody>
        </p:sp>
        <p:sp>
          <p:nvSpPr>
            <p:cNvPr id="50" name="pl50"/>
            <p:cNvSpPr/>
            <p:nvPr/>
          </p:nvSpPr>
          <p:spPr>
            <a:xfrm>
              <a:off x="1179753" y="2094740"/>
              <a:ext cx="6265601" cy="3492587"/>
            </a:xfrm>
            <a:custGeom>
              <a:avLst/>
              <a:gdLst/>
              <a:ahLst/>
              <a:cxnLst/>
              <a:rect l="0" t="0" r="0" b="0"/>
              <a:pathLst>
                <a:path w="6265601" h="3492587">
                  <a:moveTo>
                    <a:pt x="0" y="3452899"/>
                  </a:moveTo>
                  <a:lnTo>
                    <a:pt x="250624" y="3452899"/>
                  </a:lnTo>
                  <a:lnTo>
                    <a:pt x="501248" y="3452899"/>
                  </a:lnTo>
                  <a:lnTo>
                    <a:pt x="751872" y="3452899"/>
                  </a:lnTo>
                  <a:lnTo>
                    <a:pt x="1002496" y="3452899"/>
                  </a:lnTo>
                  <a:lnTo>
                    <a:pt x="1253120" y="3452899"/>
                  </a:lnTo>
                  <a:lnTo>
                    <a:pt x="1503744" y="3452899"/>
                  </a:lnTo>
                  <a:lnTo>
                    <a:pt x="1754368" y="3492587"/>
                  </a:lnTo>
                  <a:lnTo>
                    <a:pt x="2004992" y="3492587"/>
                  </a:lnTo>
                  <a:lnTo>
                    <a:pt x="2255616" y="3452899"/>
                  </a:lnTo>
                  <a:lnTo>
                    <a:pt x="2506240" y="1746293"/>
                  </a:lnTo>
                  <a:lnTo>
                    <a:pt x="2756864" y="1190654"/>
                  </a:lnTo>
                  <a:lnTo>
                    <a:pt x="3007488" y="912835"/>
                  </a:lnTo>
                  <a:lnTo>
                    <a:pt x="3258112" y="873146"/>
                  </a:lnTo>
                  <a:lnTo>
                    <a:pt x="3508736" y="833458"/>
                  </a:lnTo>
                  <a:lnTo>
                    <a:pt x="3759360" y="635015"/>
                  </a:lnTo>
                  <a:lnTo>
                    <a:pt x="4009984" y="476261"/>
                  </a:lnTo>
                  <a:lnTo>
                    <a:pt x="4260609" y="396884"/>
                  </a:lnTo>
                  <a:lnTo>
                    <a:pt x="4511233" y="277819"/>
                  </a:lnTo>
                  <a:lnTo>
                    <a:pt x="4761857" y="0"/>
                  </a:lnTo>
                  <a:lnTo>
                    <a:pt x="5012481" y="39688"/>
                  </a:lnTo>
                  <a:lnTo>
                    <a:pt x="5263105" y="238130"/>
                  </a:lnTo>
                  <a:lnTo>
                    <a:pt x="5513729" y="39688"/>
                  </a:lnTo>
                  <a:lnTo>
                    <a:pt x="5764353" y="158753"/>
                  </a:lnTo>
                  <a:lnTo>
                    <a:pt x="6014977" y="119065"/>
                  </a:lnTo>
                  <a:lnTo>
                    <a:pt x="6265601" y="158753"/>
                  </a:lnTo>
                </a:path>
              </a:pathLst>
            </a:custGeom>
            <a:ln w="27101" cap="flat">
              <a:solidFill>
                <a:srgbClr val="FB9A99">
                  <a:alpha val="100000"/>
                </a:srgbClr>
              </a:solidFill>
              <a:prstDash val="solid"/>
              <a:round/>
            </a:ln>
          </p:spPr>
          <p:txBody>
            <a:bodyPr/>
            <a:lstStyle/>
            <a:p>
              <a:endParaRPr/>
            </a:p>
          </p:txBody>
        </p:sp>
        <p:sp>
          <p:nvSpPr>
            <p:cNvPr id="51" name="pl51"/>
            <p:cNvSpPr/>
            <p:nvPr/>
          </p:nvSpPr>
          <p:spPr>
            <a:xfrm>
              <a:off x="1179753" y="3007575"/>
              <a:ext cx="6265601" cy="1547851"/>
            </a:xfrm>
            <a:custGeom>
              <a:avLst/>
              <a:gdLst/>
              <a:ahLst/>
              <a:cxnLst/>
              <a:rect l="0" t="0" r="0" b="0"/>
              <a:pathLst>
                <a:path w="6265601" h="1547851">
                  <a:moveTo>
                    <a:pt x="0" y="1547851"/>
                  </a:moveTo>
                  <a:lnTo>
                    <a:pt x="250624" y="1508162"/>
                  </a:lnTo>
                  <a:lnTo>
                    <a:pt x="501248" y="1547851"/>
                  </a:lnTo>
                  <a:lnTo>
                    <a:pt x="751872" y="1468474"/>
                  </a:lnTo>
                  <a:lnTo>
                    <a:pt x="1002496" y="1428785"/>
                  </a:lnTo>
                  <a:lnTo>
                    <a:pt x="1253120" y="1270031"/>
                  </a:lnTo>
                  <a:lnTo>
                    <a:pt x="1503744" y="1190654"/>
                  </a:lnTo>
                  <a:lnTo>
                    <a:pt x="1754368" y="1150966"/>
                  </a:lnTo>
                  <a:lnTo>
                    <a:pt x="2004992" y="1071589"/>
                  </a:lnTo>
                  <a:lnTo>
                    <a:pt x="2255616" y="1031900"/>
                  </a:lnTo>
                  <a:lnTo>
                    <a:pt x="2506240" y="873146"/>
                  </a:lnTo>
                  <a:lnTo>
                    <a:pt x="2756864" y="833458"/>
                  </a:lnTo>
                  <a:lnTo>
                    <a:pt x="3007488" y="754081"/>
                  </a:lnTo>
                  <a:lnTo>
                    <a:pt x="3258112" y="754081"/>
                  </a:lnTo>
                  <a:lnTo>
                    <a:pt x="3508736" y="754081"/>
                  </a:lnTo>
                  <a:lnTo>
                    <a:pt x="3759360" y="674704"/>
                  </a:lnTo>
                  <a:lnTo>
                    <a:pt x="4009984" y="635015"/>
                  </a:lnTo>
                  <a:lnTo>
                    <a:pt x="4260609" y="396884"/>
                  </a:lnTo>
                  <a:lnTo>
                    <a:pt x="4511233" y="396884"/>
                  </a:lnTo>
                  <a:lnTo>
                    <a:pt x="4761857" y="357196"/>
                  </a:lnTo>
                  <a:lnTo>
                    <a:pt x="5012481" y="357196"/>
                  </a:lnTo>
                  <a:lnTo>
                    <a:pt x="5263105" y="357196"/>
                  </a:lnTo>
                  <a:lnTo>
                    <a:pt x="5513729" y="119065"/>
                  </a:lnTo>
                  <a:lnTo>
                    <a:pt x="5764353" y="119065"/>
                  </a:lnTo>
                  <a:lnTo>
                    <a:pt x="6014977" y="0"/>
                  </a:lnTo>
                  <a:lnTo>
                    <a:pt x="6265601" y="0"/>
                  </a:lnTo>
                </a:path>
              </a:pathLst>
            </a:custGeom>
            <a:ln w="27101" cap="flat">
              <a:solidFill>
                <a:srgbClr val="002759">
                  <a:alpha val="100000"/>
                </a:srgbClr>
              </a:solidFill>
              <a:prstDash val="solid"/>
              <a:round/>
            </a:ln>
          </p:spPr>
          <p:txBody>
            <a:bodyPr/>
            <a:lstStyle/>
            <a:p>
              <a:endParaRPr/>
            </a:p>
          </p:txBody>
        </p:sp>
        <p:sp>
          <p:nvSpPr>
            <p:cNvPr id="52" name="pt52"/>
            <p:cNvSpPr/>
            <p:nvPr/>
          </p:nvSpPr>
          <p:spPr>
            <a:xfrm>
              <a:off x="1154927" y="453060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3" name="pt53"/>
            <p:cNvSpPr/>
            <p:nvPr/>
          </p:nvSpPr>
          <p:spPr>
            <a:xfrm>
              <a:off x="1405551" y="449091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1656175" y="453060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5" name="pt55"/>
            <p:cNvSpPr/>
            <p:nvPr/>
          </p:nvSpPr>
          <p:spPr>
            <a:xfrm>
              <a:off x="1906799" y="445122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2157423" y="441153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7" name="pt57"/>
            <p:cNvSpPr/>
            <p:nvPr/>
          </p:nvSpPr>
          <p:spPr>
            <a:xfrm>
              <a:off x="2408047" y="425278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pt58"/>
            <p:cNvSpPr/>
            <p:nvPr/>
          </p:nvSpPr>
          <p:spPr>
            <a:xfrm>
              <a:off x="2658671" y="417340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9" name="pt59"/>
            <p:cNvSpPr/>
            <p:nvPr/>
          </p:nvSpPr>
          <p:spPr>
            <a:xfrm>
              <a:off x="2909295" y="413371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0" name="pt60"/>
            <p:cNvSpPr/>
            <p:nvPr/>
          </p:nvSpPr>
          <p:spPr>
            <a:xfrm>
              <a:off x="3159919" y="405433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1" name="pt61"/>
            <p:cNvSpPr/>
            <p:nvPr/>
          </p:nvSpPr>
          <p:spPr>
            <a:xfrm>
              <a:off x="3410543" y="401465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2" name="pt62"/>
            <p:cNvSpPr/>
            <p:nvPr/>
          </p:nvSpPr>
          <p:spPr>
            <a:xfrm>
              <a:off x="3661167" y="385589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3" name="pt63"/>
            <p:cNvSpPr/>
            <p:nvPr/>
          </p:nvSpPr>
          <p:spPr>
            <a:xfrm>
              <a:off x="3911791" y="381620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4" name="pt64"/>
            <p:cNvSpPr/>
            <p:nvPr/>
          </p:nvSpPr>
          <p:spPr>
            <a:xfrm>
              <a:off x="4162415" y="373683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5" name="pt65"/>
            <p:cNvSpPr/>
            <p:nvPr/>
          </p:nvSpPr>
          <p:spPr>
            <a:xfrm>
              <a:off x="4413039" y="373683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6" name="pt66"/>
            <p:cNvSpPr/>
            <p:nvPr/>
          </p:nvSpPr>
          <p:spPr>
            <a:xfrm>
              <a:off x="4663663" y="373683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7" name="pt67"/>
            <p:cNvSpPr/>
            <p:nvPr/>
          </p:nvSpPr>
          <p:spPr>
            <a:xfrm>
              <a:off x="4914288" y="3657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8" name="pt68"/>
            <p:cNvSpPr/>
            <p:nvPr/>
          </p:nvSpPr>
          <p:spPr>
            <a:xfrm>
              <a:off x="5164912" y="361776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9" name="pt69"/>
            <p:cNvSpPr/>
            <p:nvPr/>
          </p:nvSpPr>
          <p:spPr>
            <a:xfrm>
              <a:off x="5415536" y="337963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0" name="pt70"/>
            <p:cNvSpPr/>
            <p:nvPr/>
          </p:nvSpPr>
          <p:spPr>
            <a:xfrm>
              <a:off x="5666160" y="337963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1" name="pt71"/>
            <p:cNvSpPr/>
            <p:nvPr/>
          </p:nvSpPr>
          <p:spPr>
            <a:xfrm>
              <a:off x="5916784" y="333994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2" name="pt72"/>
            <p:cNvSpPr/>
            <p:nvPr/>
          </p:nvSpPr>
          <p:spPr>
            <a:xfrm>
              <a:off x="6167408" y="333994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3" name="pt73"/>
            <p:cNvSpPr/>
            <p:nvPr/>
          </p:nvSpPr>
          <p:spPr>
            <a:xfrm>
              <a:off x="6418032" y="333994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4" name="pt74"/>
            <p:cNvSpPr/>
            <p:nvPr/>
          </p:nvSpPr>
          <p:spPr>
            <a:xfrm>
              <a:off x="6668656" y="31018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5" name="pt75"/>
            <p:cNvSpPr/>
            <p:nvPr/>
          </p:nvSpPr>
          <p:spPr>
            <a:xfrm>
              <a:off x="6919280" y="31018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6" name="pt76"/>
            <p:cNvSpPr/>
            <p:nvPr/>
          </p:nvSpPr>
          <p:spPr>
            <a:xfrm>
              <a:off x="7169904" y="29827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7" name="pt77"/>
            <p:cNvSpPr/>
            <p:nvPr/>
          </p:nvSpPr>
          <p:spPr>
            <a:xfrm>
              <a:off x="7420528" y="29827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8" name="pl78"/>
            <p:cNvSpPr/>
            <p:nvPr/>
          </p:nvSpPr>
          <p:spPr>
            <a:xfrm>
              <a:off x="7459056" y="1715482"/>
              <a:ext cx="984178" cy="491480"/>
            </a:xfrm>
            <a:custGeom>
              <a:avLst/>
              <a:gdLst/>
              <a:ahLst/>
              <a:cxnLst/>
              <a:rect l="0" t="0" r="0" b="0"/>
              <a:pathLst>
                <a:path w="984178" h="491480">
                  <a:moveTo>
                    <a:pt x="984178" y="0"/>
                  </a:moveTo>
                  <a:lnTo>
                    <a:pt x="0" y="491480"/>
                  </a:lnTo>
                </a:path>
              </a:pathLst>
            </a:custGeom>
          </p:spPr>
          <p:txBody>
            <a:bodyPr/>
            <a:lstStyle/>
            <a:p>
              <a:endParaRPr/>
            </a:p>
          </p:txBody>
        </p:sp>
        <p:sp>
          <p:nvSpPr>
            <p:cNvPr id="79" name="pl79"/>
            <p:cNvSpPr/>
            <p:nvPr/>
          </p:nvSpPr>
          <p:spPr>
            <a:xfrm>
              <a:off x="7462489" y="1975840"/>
              <a:ext cx="962537" cy="233802"/>
            </a:xfrm>
            <a:custGeom>
              <a:avLst/>
              <a:gdLst/>
              <a:ahLst/>
              <a:cxnLst/>
              <a:rect l="0" t="0" r="0" b="0"/>
              <a:pathLst>
                <a:path w="962537" h="233802">
                  <a:moveTo>
                    <a:pt x="962537" y="0"/>
                  </a:moveTo>
                  <a:lnTo>
                    <a:pt x="0" y="233802"/>
                  </a:lnTo>
                </a:path>
              </a:pathLst>
            </a:custGeom>
          </p:spPr>
          <p:txBody>
            <a:bodyPr/>
            <a:lstStyle/>
            <a:p>
              <a:endParaRPr/>
            </a:p>
          </p:txBody>
        </p:sp>
        <p:sp>
          <p:nvSpPr>
            <p:cNvPr id="80" name="pl80"/>
            <p:cNvSpPr/>
            <p:nvPr/>
          </p:nvSpPr>
          <p:spPr>
            <a:xfrm>
              <a:off x="7464203" y="2214174"/>
              <a:ext cx="792181" cy="15499"/>
            </a:xfrm>
            <a:custGeom>
              <a:avLst/>
              <a:gdLst/>
              <a:ahLst/>
              <a:cxnLst/>
              <a:rect l="0" t="0" r="0" b="0"/>
              <a:pathLst>
                <a:path w="792181" h="15499">
                  <a:moveTo>
                    <a:pt x="792181" y="15499"/>
                  </a:moveTo>
                  <a:lnTo>
                    <a:pt x="0" y="0"/>
                  </a:lnTo>
                </a:path>
              </a:pathLst>
            </a:custGeom>
          </p:spPr>
          <p:txBody>
            <a:bodyPr/>
            <a:lstStyle/>
            <a:p>
              <a:endParaRPr/>
            </a:p>
          </p:txBody>
        </p:sp>
        <p:sp>
          <p:nvSpPr>
            <p:cNvPr id="81" name="pl81"/>
            <p:cNvSpPr/>
            <p:nvPr/>
          </p:nvSpPr>
          <p:spPr>
            <a:xfrm>
              <a:off x="7458583" y="2260590"/>
              <a:ext cx="900171" cy="482902"/>
            </a:xfrm>
            <a:custGeom>
              <a:avLst/>
              <a:gdLst/>
              <a:ahLst/>
              <a:cxnLst/>
              <a:rect l="0" t="0" r="0" b="0"/>
              <a:pathLst>
                <a:path w="900171" h="482902">
                  <a:moveTo>
                    <a:pt x="900171" y="482902"/>
                  </a:moveTo>
                  <a:lnTo>
                    <a:pt x="0" y="0"/>
                  </a:lnTo>
                </a:path>
              </a:pathLst>
            </a:custGeom>
          </p:spPr>
          <p:txBody>
            <a:bodyPr/>
            <a:lstStyle/>
            <a:p>
              <a:endParaRPr/>
            </a:p>
          </p:txBody>
        </p:sp>
        <p:sp>
          <p:nvSpPr>
            <p:cNvPr id="82" name="pl82"/>
            <p:cNvSpPr/>
            <p:nvPr/>
          </p:nvSpPr>
          <p:spPr>
            <a:xfrm>
              <a:off x="7462086" y="2258090"/>
              <a:ext cx="830344" cy="228082"/>
            </a:xfrm>
            <a:custGeom>
              <a:avLst/>
              <a:gdLst/>
              <a:ahLst/>
              <a:cxnLst/>
              <a:rect l="0" t="0" r="0" b="0"/>
              <a:pathLst>
                <a:path w="830344" h="228082">
                  <a:moveTo>
                    <a:pt x="830344" y="228082"/>
                  </a:moveTo>
                  <a:lnTo>
                    <a:pt x="0" y="0"/>
                  </a:lnTo>
                </a:path>
              </a:pathLst>
            </a:custGeom>
          </p:spPr>
          <p:txBody>
            <a:bodyPr/>
            <a:lstStyle/>
            <a:p>
              <a:endParaRPr/>
            </a:p>
          </p:txBody>
        </p:sp>
        <p:sp>
          <p:nvSpPr>
            <p:cNvPr id="83" name="pl83"/>
            <p:cNvSpPr/>
            <p:nvPr/>
          </p:nvSpPr>
          <p:spPr>
            <a:xfrm>
              <a:off x="7452278" y="2381820"/>
              <a:ext cx="327928" cy="438613"/>
            </a:xfrm>
            <a:custGeom>
              <a:avLst/>
              <a:gdLst/>
              <a:ahLst/>
              <a:cxnLst/>
              <a:rect l="0" t="0" r="0" b="0"/>
              <a:pathLst>
                <a:path w="327928" h="438613">
                  <a:moveTo>
                    <a:pt x="327928" y="438613"/>
                  </a:moveTo>
                  <a:lnTo>
                    <a:pt x="0" y="0"/>
                  </a:lnTo>
                </a:path>
              </a:pathLst>
            </a:custGeom>
          </p:spPr>
          <p:txBody>
            <a:bodyPr/>
            <a:lstStyle/>
            <a:p>
              <a:endParaRPr/>
            </a:p>
          </p:txBody>
        </p:sp>
        <p:sp>
          <p:nvSpPr>
            <p:cNvPr id="84" name="pl84"/>
            <p:cNvSpPr/>
            <p:nvPr/>
          </p:nvSpPr>
          <p:spPr>
            <a:xfrm>
              <a:off x="7459262" y="2776170"/>
              <a:ext cx="971851" cy="469992"/>
            </a:xfrm>
            <a:custGeom>
              <a:avLst/>
              <a:gdLst/>
              <a:ahLst/>
              <a:cxnLst/>
              <a:rect l="0" t="0" r="0" b="0"/>
              <a:pathLst>
                <a:path w="971851" h="469992">
                  <a:moveTo>
                    <a:pt x="971851" y="469992"/>
                  </a:moveTo>
                  <a:lnTo>
                    <a:pt x="0" y="0"/>
                  </a:lnTo>
                </a:path>
              </a:pathLst>
            </a:custGeom>
          </p:spPr>
          <p:txBody>
            <a:bodyPr/>
            <a:lstStyle/>
            <a:p>
              <a:endParaRPr/>
            </a:p>
          </p:txBody>
        </p:sp>
        <p:sp>
          <p:nvSpPr>
            <p:cNvPr id="85" name="pl85"/>
            <p:cNvSpPr/>
            <p:nvPr/>
          </p:nvSpPr>
          <p:spPr>
            <a:xfrm>
              <a:off x="7459935" y="3013891"/>
              <a:ext cx="995210" cy="431139"/>
            </a:xfrm>
            <a:custGeom>
              <a:avLst/>
              <a:gdLst/>
              <a:ahLst/>
              <a:cxnLst/>
              <a:rect l="0" t="0" r="0" b="0"/>
              <a:pathLst>
                <a:path w="995210" h="431139">
                  <a:moveTo>
                    <a:pt x="995210" y="431139"/>
                  </a:moveTo>
                  <a:lnTo>
                    <a:pt x="0" y="0"/>
                  </a:lnTo>
                </a:path>
              </a:pathLst>
            </a:custGeom>
          </p:spPr>
          <p:txBody>
            <a:bodyPr/>
            <a:lstStyle/>
            <a:p>
              <a:endParaRPr/>
            </a:p>
          </p:txBody>
        </p:sp>
        <p:sp>
          <p:nvSpPr>
            <p:cNvPr id="86" name="pl86"/>
            <p:cNvSpPr/>
            <p:nvPr/>
          </p:nvSpPr>
          <p:spPr>
            <a:xfrm>
              <a:off x="7464216" y="3960095"/>
              <a:ext cx="1033168" cy="3"/>
            </a:xfrm>
            <a:custGeom>
              <a:avLst/>
              <a:gdLst/>
              <a:ahLst/>
              <a:cxnLst/>
              <a:rect l="0" t="0" r="0" b="0"/>
              <a:pathLst>
                <a:path w="1033168" h="3">
                  <a:moveTo>
                    <a:pt x="1033168" y="0"/>
                  </a:moveTo>
                  <a:lnTo>
                    <a:pt x="0" y="3"/>
                  </a:lnTo>
                </a:path>
              </a:pathLst>
            </a:custGeom>
          </p:spPr>
          <p:txBody>
            <a:bodyPr/>
            <a:lstStyle/>
            <a:p>
              <a:endParaRPr/>
            </a:p>
          </p:txBody>
        </p:sp>
        <p:sp>
          <p:nvSpPr>
            <p:cNvPr id="87" name="pl87"/>
            <p:cNvSpPr/>
            <p:nvPr/>
          </p:nvSpPr>
          <p:spPr>
            <a:xfrm>
              <a:off x="7464060" y="4499932"/>
              <a:ext cx="792218" cy="54214"/>
            </a:xfrm>
            <a:custGeom>
              <a:avLst/>
              <a:gdLst/>
              <a:ahLst/>
              <a:cxnLst/>
              <a:rect l="0" t="0" r="0" b="0"/>
              <a:pathLst>
                <a:path w="792218" h="54214">
                  <a:moveTo>
                    <a:pt x="792218" y="0"/>
                  </a:moveTo>
                  <a:lnTo>
                    <a:pt x="0" y="54214"/>
                  </a:lnTo>
                </a:path>
              </a:pathLst>
            </a:custGeom>
          </p:spPr>
          <p:txBody>
            <a:bodyPr/>
            <a:lstStyle/>
            <a:p>
              <a:endParaRPr/>
            </a:p>
          </p:txBody>
        </p:sp>
        <p:sp>
          <p:nvSpPr>
            <p:cNvPr id="88" name="pl88"/>
            <p:cNvSpPr/>
            <p:nvPr/>
          </p:nvSpPr>
          <p:spPr>
            <a:xfrm>
              <a:off x="7463442" y="4875757"/>
              <a:ext cx="919502" cy="143502"/>
            </a:xfrm>
            <a:custGeom>
              <a:avLst/>
              <a:gdLst/>
              <a:ahLst/>
              <a:cxnLst/>
              <a:rect l="0" t="0" r="0" b="0"/>
              <a:pathLst>
                <a:path w="919502" h="143502">
                  <a:moveTo>
                    <a:pt x="919502" y="143502"/>
                  </a:moveTo>
                  <a:lnTo>
                    <a:pt x="0" y="0"/>
                  </a:lnTo>
                </a:path>
              </a:pathLst>
            </a:custGeom>
          </p:spPr>
          <p:txBody>
            <a:bodyPr/>
            <a:lstStyle/>
            <a:p>
              <a:endParaRPr/>
            </a:p>
          </p:txBody>
        </p:sp>
        <p:sp>
          <p:nvSpPr>
            <p:cNvPr id="89" name="pl89"/>
            <p:cNvSpPr/>
            <p:nvPr/>
          </p:nvSpPr>
          <p:spPr>
            <a:xfrm>
              <a:off x="7463554" y="4764198"/>
              <a:ext cx="738627" cy="106121"/>
            </a:xfrm>
            <a:custGeom>
              <a:avLst/>
              <a:gdLst/>
              <a:ahLst/>
              <a:cxnLst/>
              <a:rect l="0" t="0" r="0" b="0"/>
              <a:pathLst>
                <a:path w="738627" h="106121">
                  <a:moveTo>
                    <a:pt x="738627" y="0"/>
                  </a:moveTo>
                  <a:lnTo>
                    <a:pt x="0" y="106121"/>
                  </a:lnTo>
                </a:path>
              </a:pathLst>
            </a:custGeom>
          </p:spPr>
          <p:txBody>
            <a:bodyPr/>
            <a:lstStyle/>
            <a:p>
              <a:endParaRPr/>
            </a:p>
          </p:txBody>
        </p:sp>
        <p:sp>
          <p:nvSpPr>
            <p:cNvPr id="90" name="pg90"/>
            <p:cNvSpPr/>
            <p:nvPr/>
          </p:nvSpPr>
          <p:spPr>
            <a:xfrm>
              <a:off x="8374655" y="1624509"/>
              <a:ext cx="585455" cy="169038"/>
            </a:xfrm>
            <a:custGeom>
              <a:avLst/>
              <a:gdLst/>
              <a:ahLst/>
              <a:cxnLst/>
              <a:rect l="0" t="0" r="0" b="0"/>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91" name="tx91"/>
            <p:cNvSpPr/>
            <p:nvPr/>
          </p:nvSpPr>
          <p:spPr>
            <a:xfrm>
              <a:off x="8397515" y="1666047"/>
              <a:ext cx="49401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 89%</a:t>
              </a:r>
            </a:p>
          </p:txBody>
        </p:sp>
        <p:sp>
          <p:nvSpPr>
            <p:cNvPr id="92" name="pg92"/>
            <p:cNvSpPr/>
            <p:nvPr/>
          </p:nvSpPr>
          <p:spPr>
            <a:xfrm>
              <a:off x="8356446" y="1886817"/>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93" name="tx93"/>
            <p:cNvSpPr/>
            <p:nvPr/>
          </p:nvSpPr>
          <p:spPr>
            <a:xfrm>
              <a:off x="8379306" y="1928355"/>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IPV1: 89%</a:t>
              </a:r>
            </a:p>
          </p:txBody>
        </p:sp>
        <p:sp>
          <p:nvSpPr>
            <p:cNvPr id="94" name="pg94"/>
            <p:cNvSpPr/>
            <p:nvPr/>
          </p:nvSpPr>
          <p:spPr>
            <a:xfrm>
              <a:off x="8187804" y="2145165"/>
              <a:ext cx="772305" cy="169038"/>
            </a:xfrm>
            <a:custGeom>
              <a:avLst/>
              <a:gdLst/>
              <a:ahLst/>
              <a:cxnLst/>
              <a:rect l="0" t="0" r="0" b="0"/>
              <a:pathLst>
                <a:path w="772305" h="169038">
                  <a:moveTo>
                    <a:pt x="27431" y="169038"/>
                  </a:moveTo>
                  <a:lnTo>
                    <a:pt x="744873" y="169038"/>
                  </a:lnTo>
                  <a:lnTo>
                    <a:pt x="743769" y="169016"/>
                  </a:lnTo>
                  <a:lnTo>
                    <a:pt x="748180" y="168838"/>
                  </a:lnTo>
                  <a:lnTo>
                    <a:pt x="752506" y="167955"/>
                  </a:lnTo>
                  <a:lnTo>
                    <a:pt x="756633" y="166389"/>
                  </a:lnTo>
                  <a:lnTo>
                    <a:pt x="760457" y="164182"/>
                  </a:lnTo>
                  <a:lnTo>
                    <a:pt x="763876" y="161390"/>
                  </a:lnTo>
                  <a:lnTo>
                    <a:pt x="766804" y="158086"/>
                  </a:lnTo>
                  <a:lnTo>
                    <a:pt x="769163" y="154354"/>
                  </a:lnTo>
                  <a:lnTo>
                    <a:pt x="770894" y="150293"/>
                  </a:lnTo>
                  <a:lnTo>
                    <a:pt x="771950" y="146006"/>
                  </a:lnTo>
                  <a:lnTo>
                    <a:pt x="772305" y="141606"/>
                  </a:lnTo>
                  <a:lnTo>
                    <a:pt x="772305" y="27431"/>
                  </a:lnTo>
                  <a:lnTo>
                    <a:pt x="771950" y="23031"/>
                  </a:lnTo>
                  <a:lnTo>
                    <a:pt x="770894" y="18745"/>
                  </a:lnTo>
                  <a:lnTo>
                    <a:pt x="769163" y="14683"/>
                  </a:lnTo>
                  <a:lnTo>
                    <a:pt x="766804" y="10952"/>
                  </a:lnTo>
                  <a:lnTo>
                    <a:pt x="763876" y="7647"/>
                  </a:lnTo>
                  <a:lnTo>
                    <a:pt x="760457" y="4855"/>
                  </a:lnTo>
                  <a:lnTo>
                    <a:pt x="756633" y="2648"/>
                  </a:lnTo>
                  <a:lnTo>
                    <a:pt x="752506" y="1083"/>
                  </a:lnTo>
                  <a:lnTo>
                    <a:pt x="748180" y="200"/>
                  </a:lnTo>
                  <a:lnTo>
                    <a:pt x="74487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95" name="tx95"/>
            <p:cNvSpPr/>
            <p:nvPr/>
          </p:nvSpPr>
          <p:spPr>
            <a:xfrm>
              <a:off x="8210664" y="2186703"/>
              <a:ext cx="68086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Measles: 89%</a:t>
              </a:r>
            </a:p>
          </p:txBody>
        </p:sp>
        <p:sp>
          <p:nvSpPr>
            <p:cNvPr id="96" name="pg96"/>
            <p:cNvSpPr/>
            <p:nvPr/>
          </p:nvSpPr>
          <p:spPr>
            <a:xfrm>
              <a:off x="8290175" y="2666045"/>
              <a:ext cx="669935" cy="169038"/>
            </a:xfrm>
            <a:custGeom>
              <a:avLst/>
              <a:gdLst/>
              <a:ahLst/>
              <a:cxnLst/>
              <a:rect l="0" t="0" r="0" b="0"/>
              <a:pathLst>
                <a:path w="669935" h="169038">
                  <a:moveTo>
                    <a:pt x="27431" y="169038"/>
                  </a:moveTo>
                  <a:lnTo>
                    <a:pt x="642503" y="169038"/>
                  </a:lnTo>
                  <a:lnTo>
                    <a:pt x="641398" y="169016"/>
                  </a:lnTo>
                  <a:lnTo>
                    <a:pt x="645809" y="168838"/>
                  </a:lnTo>
                  <a:lnTo>
                    <a:pt x="650135" y="167955"/>
                  </a:lnTo>
                  <a:lnTo>
                    <a:pt x="654263" y="166389"/>
                  </a:lnTo>
                  <a:lnTo>
                    <a:pt x="658086" y="164182"/>
                  </a:lnTo>
                  <a:lnTo>
                    <a:pt x="661506" y="161390"/>
                  </a:lnTo>
                  <a:lnTo>
                    <a:pt x="664433" y="158086"/>
                  </a:lnTo>
                  <a:lnTo>
                    <a:pt x="666793" y="154354"/>
                  </a:lnTo>
                  <a:lnTo>
                    <a:pt x="668523" y="150293"/>
                  </a:lnTo>
                  <a:lnTo>
                    <a:pt x="669579" y="146006"/>
                  </a:lnTo>
                  <a:lnTo>
                    <a:pt x="669935" y="141606"/>
                  </a:lnTo>
                  <a:lnTo>
                    <a:pt x="669935" y="27431"/>
                  </a:lnTo>
                  <a:lnTo>
                    <a:pt x="669579" y="23031"/>
                  </a:lnTo>
                  <a:lnTo>
                    <a:pt x="668523" y="18745"/>
                  </a:lnTo>
                  <a:lnTo>
                    <a:pt x="666793" y="14683"/>
                  </a:lnTo>
                  <a:lnTo>
                    <a:pt x="664433" y="10952"/>
                  </a:lnTo>
                  <a:lnTo>
                    <a:pt x="661506" y="7647"/>
                  </a:lnTo>
                  <a:lnTo>
                    <a:pt x="658086" y="4855"/>
                  </a:lnTo>
                  <a:lnTo>
                    <a:pt x="654263" y="2648"/>
                  </a:lnTo>
                  <a:lnTo>
                    <a:pt x="650135" y="1083"/>
                  </a:lnTo>
                  <a:lnTo>
                    <a:pt x="645809" y="200"/>
                  </a:lnTo>
                  <a:lnTo>
                    <a:pt x="64250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97" name="tx97"/>
            <p:cNvSpPr/>
            <p:nvPr/>
          </p:nvSpPr>
          <p:spPr>
            <a:xfrm>
              <a:off x="8313035" y="2688898"/>
              <a:ext cx="578495"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 B: 88%</a:t>
              </a:r>
            </a:p>
          </p:txBody>
        </p:sp>
        <p:sp>
          <p:nvSpPr>
            <p:cNvPr id="98" name="pg98"/>
            <p:cNvSpPr/>
            <p:nvPr/>
          </p:nvSpPr>
          <p:spPr>
            <a:xfrm>
              <a:off x="8223851" y="2407297"/>
              <a:ext cx="736259" cy="169038"/>
            </a:xfrm>
            <a:custGeom>
              <a:avLst/>
              <a:gdLst/>
              <a:ahLst/>
              <a:cxnLst/>
              <a:rect l="0" t="0" r="0" b="0"/>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a:endParaRPr/>
            </a:p>
          </p:txBody>
        </p:sp>
        <p:sp>
          <p:nvSpPr>
            <p:cNvPr id="99" name="tx99"/>
            <p:cNvSpPr/>
            <p:nvPr/>
          </p:nvSpPr>
          <p:spPr>
            <a:xfrm>
              <a:off x="8246711" y="2448835"/>
              <a:ext cx="64481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9A99">
                      <a:alpha val="100000"/>
                    </a:srgbClr>
                  </a:solidFill>
                  <a:latin typeface="Arial"/>
                  <a:cs typeface="Arial"/>
                </a:rPr>
                <a:t>Rubella: 88%</a:t>
              </a:r>
            </a:p>
          </p:txBody>
        </p:sp>
        <p:sp>
          <p:nvSpPr>
            <p:cNvPr id="100" name="pg100"/>
            <p:cNvSpPr/>
            <p:nvPr/>
          </p:nvSpPr>
          <p:spPr>
            <a:xfrm>
              <a:off x="7711627" y="2749231"/>
              <a:ext cx="1248483" cy="169038"/>
            </a:xfrm>
            <a:custGeom>
              <a:avLst/>
              <a:gdLst/>
              <a:ahLst/>
              <a:cxnLst/>
              <a:rect l="0" t="0" r="0" b="0"/>
              <a:pathLst>
                <a:path w="1248483" h="169038">
                  <a:moveTo>
                    <a:pt x="27431" y="169038"/>
                  </a:moveTo>
                  <a:lnTo>
                    <a:pt x="1221051" y="169038"/>
                  </a:lnTo>
                  <a:lnTo>
                    <a:pt x="1219946" y="169016"/>
                  </a:lnTo>
                  <a:lnTo>
                    <a:pt x="1224357" y="168838"/>
                  </a:lnTo>
                  <a:lnTo>
                    <a:pt x="1228683" y="167955"/>
                  </a:lnTo>
                  <a:lnTo>
                    <a:pt x="1232811" y="166389"/>
                  </a:lnTo>
                  <a:lnTo>
                    <a:pt x="1236634" y="164182"/>
                  </a:lnTo>
                  <a:lnTo>
                    <a:pt x="1240054" y="161390"/>
                  </a:lnTo>
                  <a:lnTo>
                    <a:pt x="1242981" y="158086"/>
                  </a:lnTo>
                  <a:lnTo>
                    <a:pt x="1245341" y="154354"/>
                  </a:lnTo>
                  <a:lnTo>
                    <a:pt x="1247071" y="150293"/>
                  </a:lnTo>
                  <a:lnTo>
                    <a:pt x="1248128" y="146006"/>
                  </a:lnTo>
                  <a:lnTo>
                    <a:pt x="1248483" y="141606"/>
                  </a:lnTo>
                  <a:lnTo>
                    <a:pt x="1248483" y="27431"/>
                  </a:lnTo>
                  <a:lnTo>
                    <a:pt x="1248128" y="23031"/>
                  </a:lnTo>
                  <a:lnTo>
                    <a:pt x="1247071" y="18745"/>
                  </a:lnTo>
                  <a:lnTo>
                    <a:pt x="1245341" y="14683"/>
                  </a:lnTo>
                  <a:lnTo>
                    <a:pt x="1242981" y="10952"/>
                  </a:lnTo>
                  <a:lnTo>
                    <a:pt x="1240054" y="7647"/>
                  </a:lnTo>
                  <a:lnTo>
                    <a:pt x="1236634" y="4855"/>
                  </a:lnTo>
                  <a:lnTo>
                    <a:pt x="1232811" y="2648"/>
                  </a:lnTo>
                  <a:lnTo>
                    <a:pt x="1228683" y="1083"/>
                  </a:lnTo>
                  <a:lnTo>
                    <a:pt x="1224357" y="200"/>
                  </a:lnTo>
                  <a:lnTo>
                    <a:pt x="12210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101" name="tx101"/>
            <p:cNvSpPr/>
            <p:nvPr/>
          </p:nvSpPr>
          <p:spPr>
            <a:xfrm>
              <a:off x="7734487" y="2790770"/>
              <a:ext cx="115704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Measles 2nd dose: 85%</a:t>
              </a:r>
            </a:p>
          </p:txBody>
        </p:sp>
        <p:sp>
          <p:nvSpPr>
            <p:cNvPr id="102" name="pg102"/>
            <p:cNvSpPr/>
            <p:nvPr/>
          </p:nvSpPr>
          <p:spPr>
            <a:xfrm>
              <a:off x="8362533" y="3168140"/>
              <a:ext cx="597577" cy="169038"/>
            </a:xfrm>
            <a:custGeom>
              <a:avLst/>
              <a:gdLst/>
              <a:ahLst/>
              <a:cxnLst/>
              <a:rect l="0" t="0" r="0" b="0"/>
              <a:pathLst>
                <a:path w="597577" h="169038">
                  <a:moveTo>
                    <a:pt x="27431" y="169038"/>
                  </a:moveTo>
                  <a:lnTo>
                    <a:pt x="570145" y="169038"/>
                  </a:lnTo>
                  <a:lnTo>
                    <a:pt x="569040" y="169016"/>
                  </a:lnTo>
                  <a:lnTo>
                    <a:pt x="573451" y="168838"/>
                  </a:lnTo>
                  <a:lnTo>
                    <a:pt x="577777" y="167955"/>
                  </a:lnTo>
                  <a:lnTo>
                    <a:pt x="581904" y="166389"/>
                  </a:lnTo>
                  <a:lnTo>
                    <a:pt x="585728" y="164182"/>
                  </a:lnTo>
                  <a:lnTo>
                    <a:pt x="589147" y="161390"/>
                  </a:lnTo>
                  <a:lnTo>
                    <a:pt x="592075" y="158086"/>
                  </a:lnTo>
                  <a:lnTo>
                    <a:pt x="594434" y="154354"/>
                  </a:lnTo>
                  <a:lnTo>
                    <a:pt x="596165" y="150293"/>
                  </a:lnTo>
                  <a:lnTo>
                    <a:pt x="597221" y="146006"/>
                  </a:lnTo>
                  <a:lnTo>
                    <a:pt x="597577" y="141606"/>
                  </a:lnTo>
                  <a:lnTo>
                    <a:pt x="597577" y="27432"/>
                  </a:lnTo>
                  <a:lnTo>
                    <a:pt x="597221" y="23031"/>
                  </a:lnTo>
                  <a:lnTo>
                    <a:pt x="596165" y="18745"/>
                  </a:lnTo>
                  <a:lnTo>
                    <a:pt x="594434" y="14683"/>
                  </a:lnTo>
                  <a:lnTo>
                    <a:pt x="592075" y="10952"/>
                  </a:lnTo>
                  <a:lnTo>
                    <a:pt x="589147" y="7647"/>
                  </a:lnTo>
                  <a:lnTo>
                    <a:pt x="585728" y="4855"/>
                  </a:lnTo>
                  <a:lnTo>
                    <a:pt x="581904" y="2648"/>
                  </a:lnTo>
                  <a:lnTo>
                    <a:pt x="577777" y="1083"/>
                  </a:lnTo>
                  <a:lnTo>
                    <a:pt x="573451" y="200"/>
                  </a:lnTo>
                  <a:lnTo>
                    <a:pt x="5701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103" name="tx103"/>
            <p:cNvSpPr/>
            <p:nvPr/>
          </p:nvSpPr>
          <p:spPr>
            <a:xfrm>
              <a:off x="8385393" y="3209678"/>
              <a:ext cx="506137"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IPVc: 75%</a:t>
              </a:r>
            </a:p>
          </p:txBody>
        </p:sp>
        <p:sp>
          <p:nvSpPr>
            <p:cNvPr id="104" name="pg104"/>
            <p:cNvSpPr/>
            <p:nvPr/>
          </p:nvSpPr>
          <p:spPr>
            <a:xfrm>
              <a:off x="8386565" y="3366700"/>
              <a:ext cx="573545" cy="169038"/>
            </a:xfrm>
            <a:custGeom>
              <a:avLst/>
              <a:gdLst/>
              <a:ahLst/>
              <a:cxnLst/>
              <a:rect l="0" t="0" r="0" b="0"/>
              <a:pathLst>
                <a:path w="573545" h="169038">
                  <a:moveTo>
                    <a:pt x="27431" y="169038"/>
                  </a:moveTo>
                  <a:lnTo>
                    <a:pt x="546113" y="169038"/>
                  </a:lnTo>
                  <a:lnTo>
                    <a:pt x="545009" y="169016"/>
                  </a:lnTo>
                  <a:lnTo>
                    <a:pt x="549420" y="168838"/>
                  </a:lnTo>
                  <a:lnTo>
                    <a:pt x="553745" y="167955"/>
                  </a:lnTo>
                  <a:lnTo>
                    <a:pt x="557873" y="166389"/>
                  </a:lnTo>
                  <a:lnTo>
                    <a:pt x="561696" y="164182"/>
                  </a:lnTo>
                  <a:lnTo>
                    <a:pt x="565116" y="161390"/>
                  </a:lnTo>
                  <a:lnTo>
                    <a:pt x="568044" y="158086"/>
                  </a:lnTo>
                  <a:lnTo>
                    <a:pt x="570403" y="154354"/>
                  </a:lnTo>
                  <a:lnTo>
                    <a:pt x="572134" y="150293"/>
                  </a:lnTo>
                  <a:lnTo>
                    <a:pt x="573190" y="146006"/>
                  </a:lnTo>
                  <a:lnTo>
                    <a:pt x="573545" y="141606"/>
                  </a:lnTo>
                  <a:lnTo>
                    <a:pt x="573545" y="27432"/>
                  </a:lnTo>
                  <a:lnTo>
                    <a:pt x="573190" y="23031"/>
                  </a:lnTo>
                  <a:lnTo>
                    <a:pt x="572134" y="18745"/>
                  </a:lnTo>
                  <a:lnTo>
                    <a:pt x="570403" y="14683"/>
                  </a:lnTo>
                  <a:lnTo>
                    <a:pt x="568044" y="10952"/>
                  </a:lnTo>
                  <a:lnTo>
                    <a:pt x="565116" y="7647"/>
                  </a:lnTo>
                  <a:lnTo>
                    <a:pt x="561696" y="4855"/>
                  </a:lnTo>
                  <a:lnTo>
                    <a:pt x="557873" y="2648"/>
                  </a:lnTo>
                  <a:lnTo>
                    <a:pt x="553745" y="1083"/>
                  </a:lnTo>
                  <a:lnTo>
                    <a:pt x="549420" y="200"/>
                  </a:lnTo>
                  <a:lnTo>
                    <a:pt x="5461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05" name="tx105"/>
            <p:cNvSpPr/>
            <p:nvPr/>
          </p:nvSpPr>
          <p:spPr>
            <a:xfrm>
              <a:off x="8409425" y="3408239"/>
              <a:ext cx="4821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BoP: 69%</a:t>
              </a:r>
            </a:p>
          </p:txBody>
        </p:sp>
        <p:sp>
          <p:nvSpPr>
            <p:cNvPr id="106" name="pg106"/>
            <p:cNvSpPr/>
            <p:nvPr/>
          </p:nvSpPr>
          <p:spPr>
            <a:xfrm>
              <a:off x="8428804" y="3875576"/>
              <a:ext cx="531305" cy="169038"/>
            </a:xfrm>
            <a:custGeom>
              <a:avLst/>
              <a:gdLst/>
              <a:ahLst/>
              <a:cxnLst/>
              <a:rect l="0" t="0" r="0" b="0"/>
              <a:pathLst>
                <a:path w="531305" h="169038">
                  <a:moveTo>
                    <a:pt x="27431" y="169038"/>
                  </a:moveTo>
                  <a:lnTo>
                    <a:pt x="503873" y="169038"/>
                  </a:lnTo>
                  <a:lnTo>
                    <a:pt x="502769" y="169016"/>
                  </a:lnTo>
                  <a:lnTo>
                    <a:pt x="507180" y="168838"/>
                  </a:lnTo>
                  <a:lnTo>
                    <a:pt x="511506" y="167955"/>
                  </a:lnTo>
                  <a:lnTo>
                    <a:pt x="515633" y="166389"/>
                  </a:lnTo>
                  <a:lnTo>
                    <a:pt x="519457" y="164182"/>
                  </a:lnTo>
                  <a:lnTo>
                    <a:pt x="522876" y="161390"/>
                  </a:lnTo>
                  <a:lnTo>
                    <a:pt x="525804" y="158086"/>
                  </a:lnTo>
                  <a:lnTo>
                    <a:pt x="528163" y="154354"/>
                  </a:lnTo>
                  <a:lnTo>
                    <a:pt x="529894" y="150293"/>
                  </a:lnTo>
                  <a:lnTo>
                    <a:pt x="530950" y="146006"/>
                  </a:lnTo>
                  <a:lnTo>
                    <a:pt x="531305" y="141606"/>
                  </a:lnTo>
                  <a:lnTo>
                    <a:pt x="531305" y="27432"/>
                  </a:lnTo>
                  <a:lnTo>
                    <a:pt x="530950" y="23031"/>
                  </a:lnTo>
                  <a:lnTo>
                    <a:pt x="529894" y="18745"/>
                  </a:lnTo>
                  <a:lnTo>
                    <a:pt x="528163" y="14683"/>
                  </a:lnTo>
                  <a:lnTo>
                    <a:pt x="525804" y="10952"/>
                  </a:lnTo>
                  <a:lnTo>
                    <a:pt x="522876" y="7647"/>
                  </a:lnTo>
                  <a:lnTo>
                    <a:pt x="519457" y="4855"/>
                  </a:lnTo>
                  <a:lnTo>
                    <a:pt x="515633" y="2648"/>
                  </a:lnTo>
                  <a:lnTo>
                    <a:pt x="511506" y="1083"/>
                  </a:lnTo>
                  <a:lnTo>
                    <a:pt x="507180" y="200"/>
                  </a:lnTo>
                  <a:lnTo>
                    <a:pt x="50387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107" name="tx107"/>
            <p:cNvSpPr/>
            <p:nvPr/>
          </p:nvSpPr>
          <p:spPr>
            <a:xfrm>
              <a:off x="8451664" y="3917114"/>
              <a:ext cx="43986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 45%</a:t>
              </a:r>
            </a:p>
          </p:txBody>
        </p:sp>
        <p:sp>
          <p:nvSpPr>
            <p:cNvPr id="108" name="pg108"/>
            <p:cNvSpPr/>
            <p:nvPr/>
          </p:nvSpPr>
          <p:spPr>
            <a:xfrm>
              <a:off x="8187699" y="4414940"/>
              <a:ext cx="772411" cy="169038"/>
            </a:xfrm>
            <a:custGeom>
              <a:avLst/>
              <a:gdLst/>
              <a:ahLst/>
              <a:cxnLst/>
              <a:rect l="0" t="0" r="0" b="0"/>
              <a:pathLst>
                <a:path w="772411" h="169038">
                  <a:moveTo>
                    <a:pt x="27431" y="169038"/>
                  </a:moveTo>
                  <a:lnTo>
                    <a:pt x="744979" y="169038"/>
                  </a:lnTo>
                  <a:lnTo>
                    <a:pt x="743875" y="169016"/>
                  </a:lnTo>
                  <a:lnTo>
                    <a:pt x="748286" y="168838"/>
                  </a:lnTo>
                  <a:lnTo>
                    <a:pt x="752611" y="167955"/>
                  </a:lnTo>
                  <a:lnTo>
                    <a:pt x="756739" y="166389"/>
                  </a:lnTo>
                  <a:lnTo>
                    <a:pt x="760562" y="164182"/>
                  </a:lnTo>
                  <a:lnTo>
                    <a:pt x="763982" y="161390"/>
                  </a:lnTo>
                  <a:lnTo>
                    <a:pt x="766910" y="158086"/>
                  </a:lnTo>
                  <a:lnTo>
                    <a:pt x="769269" y="154354"/>
                  </a:lnTo>
                  <a:lnTo>
                    <a:pt x="771000" y="150293"/>
                  </a:lnTo>
                  <a:lnTo>
                    <a:pt x="772056" y="146006"/>
                  </a:lnTo>
                  <a:lnTo>
                    <a:pt x="772411" y="141606"/>
                  </a:lnTo>
                  <a:lnTo>
                    <a:pt x="772411" y="27431"/>
                  </a:lnTo>
                  <a:lnTo>
                    <a:pt x="772056" y="23031"/>
                  </a:lnTo>
                  <a:lnTo>
                    <a:pt x="771000" y="18745"/>
                  </a:lnTo>
                  <a:lnTo>
                    <a:pt x="769269" y="14683"/>
                  </a:lnTo>
                  <a:lnTo>
                    <a:pt x="766910" y="10952"/>
                  </a:lnTo>
                  <a:lnTo>
                    <a:pt x="763982" y="7647"/>
                  </a:lnTo>
                  <a:lnTo>
                    <a:pt x="760562" y="4855"/>
                  </a:lnTo>
                  <a:lnTo>
                    <a:pt x="756739" y="2648"/>
                  </a:lnTo>
                  <a:lnTo>
                    <a:pt x="752611" y="1083"/>
                  </a:lnTo>
                  <a:lnTo>
                    <a:pt x="748286" y="200"/>
                  </a:lnTo>
                  <a:lnTo>
                    <a:pt x="74497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109" name="tx109"/>
            <p:cNvSpPr/>
            <p:nvPr/>
          </p:nvSpPr>
          <p:spPr>
            <a:xfrm>
              <a:off x="8210559" y="4456478"/>
              <a:ext cx="680971"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Pneumo: 30%</a:t>
              </a:r>
            </a:p>
          </p:txBody>
        </p:sp>
        <p:sp>
          <p:nvSpPr>
            <p:cNvPr id="110" name="pg110"/>
            <p:cNvSpPr/>
            <p:nvPr/>
          </p:nvSpPr>
          <p:spPr>
            <a:xfrm>
              <a:off x="8314365" y="4937651"/>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111" name="tx111"/>
            <p:cNvSpPr/>
            <p:nvPr/>
          </p:nvSpPr>
          <p:spPr>
            <a:xfrm>
              <a:off x="8337225" y="4979189"/>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HPVc: 22%</a:t>
              </a:r>
            </a:p>
          </p:txBody>
        </p:sp>
        <p:sp>
          <p:nvSpPr>
            <p:cNvPr id="112" name="pg112"/>
            <p:cNvSpPr/>
            <p:nvPr/>
          </p:nvSpPr>
          <p:spPr>
            <a:xfrm>
              <a:off x="8133602" y="4676747"/>
              <a:ext cx="826508" cy="169038"/>
            </a:xfrm>
            <a:custGeom>
              <a:avLst/>
              <a:gdLst/>
              <a:ahLst/>
              <a:cxnLst/>
              <a:rect l="0" t="0" r="0" b="0"/>
              <a:pathLst>
                <a:path w="826508" h="169038">
                  <a:moveTo>
                    <a:pt x="27431" y="169038"/>
                  </a:moveTo>
                  <a:lnTo>
                    <a:pt x="799076" y="169038"/>
                  </a:lnTo>
                  <a:lnTo>
                    <a:pt x="797971" y="169016"/>
                  </a:lnTo>
                  <a:lnTo>
                    <a:pt x="802383" y="168838"/>
                  </a:lnTo>
                  <a:lnTo>
                    <a:pt x="806708" y="167955"/>
                  </a:lnTo>
                  <a:lnTo>
                    <a:pt x="810836" y="166389"/>
                  </a:lnTo>
                  <a:lnTo>
                    <a:pt x="814659" y="164182"/>
                  </a:lnTo>
                  <a:lnTo>
                    <a:pt x="818079" y="161390"/>
                  </a:lnTo>
                  <a:lnTo>
                    <a:pt x="821006" y="158086"/>
                  </a:lnTo>
                  <a:lnTo>
                    <a:pt x="823366" y="154354"/>
                  </a:lnTo>
                  <a:lnTo>
                    <a:pt x="825096" y="150293"/>
                  </a:lnTo>
                  <a:lnTo>
                    <a:pt x="826153" y="146006"/>
                  </a:lnTo>
                  <a:lnTo>
                    <a:pt x="826508" y="141606"/>
                  </a:lnTo>
                  <a:lnTo>
                    <a:pt x="826508" y="27431"/>
                  </a:lnTo>
                  <a:lnTo>
                    <a:pt x="826153" y="23031"/>
                  </a:lnTo>
                  <a:lnTo>
                    <a:pt x="825096" y="18745"/>
                  </a:lnTo>
                  <a:lnTo>
                    <a:pt x="823366" y="14683"/>
                  </a:lnTo>
                  <a:lnTo>
                    <a:pt x="821006" y="10952"/>
                  </a:lnTo>
                  <a:lnTo>
                    <a:pt x="818079" y="7647"/>
                  </a:lnTo>
                  <a:lnTo>
                    <a:pt x="814659" y="4855"/>
                  </a:lnTo>
                  <a:lnTo>
                    <a:pt x="810836" y="2648"/>
                  </a:lnTo>
                  <a:lnTo>
                    <a:pt x="806708" y="1083"/>
                  </a:lnTo>
                  <a:lnTo>
                    <a:pt x="802383" y="200"/>
                  </a:lnTo>
                  <a:lnTo>
                    <a:pt x="79907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113" name="tx113"/>
            <p:cNvSpPr/>
            <p:nvPr/>
          </p:nvSpPr>
          <p:spPr>
            <a:xfrm>
              <a:off x="8156462" y="4718285"/>
              <a:ext cx="7350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Rotavirus: 22%</a:t>
              </a:r>
            </a:p>
          </p:txBody>
        </p:sp>
        <p:sp>
          <p:nvSpPr>
            <p:cNvPr id="114" name="pg114"/>
            <p:cNvSpPr/>
            <p:nvPr/>
          </p:nvSpPr>
          <p:spPr>
            <a:xfrm>
              <a:off x="1099503" y="4611721"/>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5" name="tx115"/>
            <p:cNvSpPr/>
            <p:nvPr/>
          </p:nvSpPr>
          <p:spPr>
            <a:xfrm>
              <a:off x="1145223" y="465574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30</a:t>
              </a:r>
            </a:p>
          </p:txBody>
        </p:sp>
        <p:sp>
          <p:nvSpPr>
            <p:cNvPr id="116" name="pg116"/>
            <p:cNvSpPr/>
            <p:nvPr/>
          </p:nvSpPr>
          <p:spPr>
            <a:xfrm>
              <a:off x="2352607" y="4333909"/>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7" name="tx117"/>
            <p:cNvSpPr/>
            <p:nvPr/>
          </p:nvSpPr>
          <p:spPr>
            <a:xfrm>
              <a:off x="2398327" y="437793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37</a:t>
              </a:r>
            </a:p>
          </p:txBody>
        </p:sp>
        <p:sp>
          <p:nvSpPr>
            <p:cNvPr id="118" name="pg118"/>
            <p:cNvSpPr/>
            <p:nvPr/>
          </p:nvSpPr>
          <p:spPr>
            <a:xfrm>
              <a:off x="3605723" y="3937026"/>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9" name="tx119"/>
            <p:cNvSpPr/>
            <p:nvPr/>
          </p:nvSpPr>
          <p:spPr>
            <a:xfrm>
              <a:off x="3651443" y="398274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47</a:t>
              </a:r>
            </a:p>
          </p:txBody>
        </p:sp>
        <p:sp>
          <p:nvSpPr>
            <p:cNvPr id="120" name="pg120"/>
            <p:cNvSpPr/>
            <p:nvPr/>
          </p:nvSpPr>
          <p:spPr>
            <a:xfrm>
              <a:off x="4858867" y="3738572"/>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1" name="tx121"/>
            <p:cNvSpPr/>
            <p:nvPr/>
          </p:nvSpPr>
          <p:spPr>
            <a:xfrm>
              <a:off x="4904587" y="37826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52</a:t>
              </a:r>
            </a:p>
          </p:txBody>
        </p:sp>
        <p:sp>
          <p:nvSpPr>
            <p:cNvPr id="122" name="pg122"/>
            <p:cNvSpPr/>
            <p:nvPr/>
          </p:nvSpPr>
          <p:spPr>
            <a:xfrm>
              <a:off x="5861352" y="3421070"/>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3" name="tx123"/>
            <p:cNvSpPr/>
            <p:nvPr/>
          </p:nvSpPr>
          <p:spPr>
            <a:xfrm>
              <a:off x="5907072" y="34651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60</a:t>
              </a:r>
            </a:p>
          </p:txBody>
        </p:sp>
        <p:sp>
          <p:nvSpPr>
            <p:cNvPr id="124" name="pg124"/>
            <p:cNvSpPr/>
            <p:nvPr/>
          </p:nvSpPr>
          <p:spPr>
            <a:xfrm>
              <a:off x="7365091" y="3063876"/>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5" name="tx125"/>
            <p:cNvSpPr/>
            <p:nvPr/>
          </p:nvSpPr>
          <p:spPr>
            <a:xfrm>
              <a:off x="7410811" y="31079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69</a:t>
              </a:r>
            </a:p>
          </p:txBody>
        </p:sp>
        <p:sp>
          <p:nvSpPr>
            <p:cNvPr id="126" name="pl126"/>
            <p:cNvSpPr/>
            <p:nvPr/>
          </p:nvSpPr>
          <p:spPr>
            <a:xfrm>
              <a:off x="803816" y="5746081"/>
              <a:ext cx="8270593" cy="0"/>
            </a:xfrm>
            <a:custGeom>
              <a:avLst/>
              <a:gdLst/>
              <a:ahLst/>
              <a:cxnLst/>
              <a:rect l="0" t="0" r="0" b="0"/>
              <a:pathLst>
                <a:path w="8270593">
                  <a:moveTo>
                    <a:pt x="0" y="0"/>
                  </a:moveTo>
                  <a:lnTo>
                    <a:pt x="8270593" y="0"/>
                  </a:lnTo>
                  <a:lnTo>
                    <a:pt x="8270593" y="0"/>
                  </a:lnTo>
                </a:path>
              </a:pathLst>
            </a:custGeom>
            <a:ln w="13550" cap="flat">
              <a:solidFill>
                <a:srgbClr val="666666">
                  <a:alpha val="100000"/>
                </a:srgbClr>
              </a:solidFill>
              <a:prstDash val="dash"/>
              <a:round/>
            </a:ln>
          </p:spPr>
          <p:txBody>
            <a:bodyPr/>
            <a:lstStyle/>
            <a:p>
              <a:endParaRPr/>
            </a:p>
          </p:txBody>
        </p:sp>
        <p:sp>
          <p:nvSpPr>
            <p:cNvPr id="127" name="rc127"/>
            <p:cNvSpPr/>
            <p:nvPr/>
          </p:nvSpPr>
          <p:spPr>
            <a:xfrm>
              <a:off x="803816" y="1578789"/>
              <a:ext cx="8270593" cy="4365734"/>
            </a:xfrm>
            <a:prstGeom prst="rect">
              <a:avLst/>
            </a:prstGeom>
            <a:ln w="13550" cap="rnd">
              <a:solidFill>
                <a:srgbClr val="BEBEBE">
                  <a:alpha val="100000"/>
                </a:srgbClr>
              </a:solidFill>
              <a:prstDash val="solid"/>
              <a:round/>
            </a:ln>
          </p:spPr>
          <p:txBody>
            <a:bodyPr/>
            <a:lstStyle/>
            <a:p>
              <a:endParaRPr/>
            </a:p>
          </p:txBody>
        </p:sp>
        <p:sp>
          <p:nvSpPr>
            <p:cNvPr id="128" name="tx128"/>
            <p:cNvSpPr/>
            <p:nvPr/>
          </p:nvSpPr>
          <p:spPr>
            <a:xfrm>
              <a:off x="663492" y="5693966"/>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585797" y="529708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30" name="tx130"/>
            <p:cNvSpPr/>
            <p:nvPr/>
          </p:nvSpPr>
          <p:spPr>
            <a:xfrm>
              <a:off x="585797" y="490019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31" name="tx131"/>
            <p:cNvSpPr/>
            <p:nvPr/>
          </p:nvSpPr>
          <p:spPr>
            <a:xfrm>
              <a:off x="585797" y="4503243"/>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32" name="tx132"/>
            <p:cNvSpPr/>
            <p:nvPr/>
          </p:nvSpPr>
          <p:spPr>
            <a:xfrm>
              <a:off x="585797" y="41064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133" name="tx133"/>
            <p:cNvSpPr/>
            <p:nvPr/>
          </p:nvSpPr>
          <p:spPr>
            <a:xfrm>
              <a:off x="585797" y="37095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585797" y="3312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585797" y="291577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136" name="tx136"/>
            <p:cNvSpPr/>
            <p:nvPr/>
          </p:nvSpPr>
          <p:spPr>
            <a:xfrm>
              <a:off x="585797" y="25188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137" name="tx137"/>
            <p:cNvSpPr/>
            <p:nvPr/>
          </p:nvSpPr>
          <p:spPr>
            <a:xfrm>
              <a:off x="585797" y="212200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138" name="tx138"/>
            <p:cNvSpPr/>
            <p:nvPr/>
          </p:nvSpPr>
          <p:spPr>
            <a:xfrm>
              <a:off x="508103" y="17251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a:off x="102436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227748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a:off x="353060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a:off x="4783725"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a:off x="5786221"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7289965"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rot="-5400000">
              <a:off x="-52544" y="369610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46" name="tx146"/>
            <p:cNvSpPr/>
            <p:nvPr/>
          </p:nvSpPr>
          <p:spPr>
            <a:xfrm>
              <a:off x="3575104" y="1335890"/>
              <a:ext cx="2728019"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Breadth of protection, EAPR, 2000-2025</a:t>
              </a:r>
            </a:p>
          </p:txBody>
        </p:sp>
        <p:sp>
          <p:nvSpPr>
            <p:cNvPr id="147" name="tx147"/>
            <p:cNvSpPr/>
            <p:nvPr/>
          </p:nvSpPr>
          <p:spPr>
            <a:xfrm>
              <a:off x="4912824" y="634539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571038"/>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49" name="tx149"/>
            <p:cNvSpPr/>
            <p:nvPr/>
          </p:nvSpPr>
          <p:spPr>
            <a:xfrm>
              <a:off x="2611212" y="6586855"/>
              <a:ext cx="646319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30% in 2000 to 69% in 2025. This increase since 2000 is a result of incremental improvement in introducing new vaccines and expanding vaccination services to previously missed populations.
Enhancing BOP now depends partly on improving the coverage of HPV, ROTAC, PCVC, HIB3, and IPVC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Breadth of protection with all recommended antigens has more than doubled since 2000, but reaching the next gains depends on closing coverage gaps in newer vaccines still below 69%.</a:t>
            </a:r>
          </a:p>
        </p:txBody>
      </p:sp>
      <p:grpSp>
        <p:nvGrpSpPr>
          <p:cNvPr id="152" name="Group 151"/>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955945" y="1024804"/>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955945" y="1709646"/>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955945" y="2052067"/>
              <a:ext cx="311052" cy="34242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955945" y="2736909"/>
              <a:ext cx="311052" cy="342421"/>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955945" y="1367225"/>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955945" y="2394488"/>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955945" y="4449014"/>
              <a:ext cx="311052" cy="34242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955945" y="5133856"/>
              <a:ext cx="311052" cy="342421"/>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955945" y="4791435"/>
              <a:ext cx="311052" cy="342421"/>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1266997" y="1024804"/>
              <a:ext cx="311052" cy="34242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1266997" y="1709646"/>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1266997" y="2052067"/>
              <a:ext cx="311052" cy="34242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1266997" y="2736909"/>
              <a:ext cx="311052" cy="342421"/>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1266997" y="1367225"/>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1266997" y="2394488"/>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1266997" y="4449014"/>
              <a:ext cx="311052" cy="34242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1266997" y="5133856"/>
              <a:ext cx="311052" cy="342421"/>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1266997" y="4791435"/>
              <a:ext cx="311052" cy="342421"/>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1578050" y="1024804"/>
              <a:ext cx="311052" cy="34242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1578050" y="1709646"/>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1578050" y="2052067"/>
              <a:ext cx="311052" cy="34242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1578050" y="2736909"/>
              <a:ext cx="311052" cy="342421"/>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1578050" y="1367225"/>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1578050" y="2394488"/>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578050" y="4449014"/>
              <a:ext cx="311052" cy="34242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1578050" y="5133856"/>
              <a:ext cx="311052" cy="342421"/>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578050" y="4791435"/>
              <a:ext cx="311052" cy="342421"/>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889102" y="1024804"/>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889102" y="1709646"/>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889102" y="2052067"/>
              <a:ext cx="311052" cy="34242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1889102" y="2736909"/>
              <a:ext cx="311052" cy="34242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1889102" y="1367225"/>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889102" y="2394488"/>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1889102" y="4449014"/>
              <a:ext cx="311052" cy="34242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1889102" y="5133856"/>
              <a:ext cx="311052" cy="342421"/>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1889102" y="4791435"/>
              <a:ext cx="311052" cy="342421"/>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2200154" y="1024804"/>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2200154" y="1709646"/>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2200154" y="2052067"/>
              <a:ext cx="311052" cy="34242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2200154" y="2736909"/>
              <a:ext cx="311052" cy="342421"/>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2200154" y="1367225"/>
              <a:ext cx="311052" cy="342421"/>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2200154" y="2394488"/>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2200154" y="4449014"/>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2200154" y="5133856"/>
              <a:ext cx="311052" cy="342421"/>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2200154" y="4791435"/>
              <a:ext cx="311052" cy="342421"/>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2511207" y="1024804"/>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2511207" y="1709646"/>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2511207" y="2052067"/>
              <a:ext cx="311052" cy="34242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511207" y="2736909"/>
              <a:ext cx="311052" cy="34242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2511207" y="1367225"/>
              <a:ext cx="311052" cy="342421"/>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2511207" y="2394488"/>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511207" y="4449014"/>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511207" y="5133856"/>
              <a:ext cx="311052" cy="342421"/>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511207" y="4791435"/>
              <a:ext cx="311052" cy="342421"/>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822259" y="1024804"/>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822259" y="1709646"/>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822259" y="2052067"/>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822259" y="2736909"/>
              <a:ext cx="311052" cy="34242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822259" y="1367225"/>
              <a:ext cx="311052" cy="34242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822259" y="2394488"/>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822259" y="4449014"/>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2822259" y="5133856"/>
              <a:ext cx="311052" cy="34242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2822259" y="4791435"/>
              <a:ext cx="311052" cy="342421"/>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2822259"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3133311" y="1024804"/>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3133311" y="1709646"/>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3133311" y="2052067"/>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3133311" y="2736909"/>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3133311" y="1367225"/>
              <a:ext cx="311052" cy="342421"/>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3133311" y="2394488"/>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3133311" y="4449014"/>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3133311" y="5133856"/>
              <a:ext cx="311052" cy="34242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3133311" y="4791435"/>
              <a:ext cx="311052" cy="342421"/>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3133311"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3444364" y="1024804"/>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3444364" y="1709646"/>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3444364" y="2052067"/>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3444364" y="2736909"/>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3444364" y="1367225"/>
              <a:ext cx="311052" cy="342421"/>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3444364" y="2394488"/>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3444364" y="4449014"/>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444364" y="5133856"/>
              <a:ext cx="311052" cy="34242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444364" y="3079330"/>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444364" y="4791435"/>
              <a:ext cx="311052" cy="342421"/>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444364"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755416" y="1024804"/>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755416" y="1709646"/>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755416" y="2052067"/>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3755416" y="2736909"/>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3755416" y="1367225"/>
              <a:ext cx="311052" cy="342421"/>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3755416" y="2394488"/>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3755416" y="4449014"/>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3755416" y="5133856"/>
              <a:ext cx="311052" cy="34242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3755416" y="3079330"/>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3755416" y="4791435"/>
              <a:ext cx="311052" cy="342421"/>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3755416"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4066468" y="1024804"/>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4066468" y="1709646"/>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4066468" y="2052067"/>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4066468" y="2736909"/>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4066468" y="1367225"/>
              <a:ext cx="311052" cy="34242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4066468" y="2394488"/>
              <a:ext cx="311052" cy="342421"/>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4066468" y="4449014"/>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4066468" y="5133856"/>
              <a:ext cx="311052" cy="34242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4066468" y="3079330"/>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4066468" y="4791435"/>
              <a:ext cx="311052" cy="342421"/>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4066468"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4377521" y="1024804"/>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4377521" y="1709646"/>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4377521" y="2052067"/>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4377521" y="2736909"/>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377521" y="1367225"/>
              <a:ext cx="311052" cy="342421"/>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377521" y="2394488"/>
              <a:ext cx="311052" cy="342421"/>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377521" y="4449014"/>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377521" y="5133856"/>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377521" y="3079330"/>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377521" y="4791435"/>
              <a:ext cx="311052" cy="342421"/>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4377521"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4688573" y="1024804"/>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688573" y="1709646"/>
              <a:ext cx="311052" cy="34242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4688573" y="2052067"/>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4688573" y="2736909"/>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4688573" y="1367225"/>
              <a:ext cx="311052" cy="34242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4688573" y="2394488"/>
              <a:ext cx="311052" cy="342421"/>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4688573" y="4449014"/>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4688573" y="5133856"/>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4688573" y="3079330"/>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4688573" y="4791435"/>
              <a:ext cx="311052" cy="34242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4688573"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4999625" y="1024804"/>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4999625" y="1709646"/>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4999625" y="2052067"/>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4999625" y="2736909"/>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4999625" y="1367225"/>
              <a:ext cx="311052" cy="34242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4999625" y="2394488"/>
              <a:ext cx="311052" cy="342421"/>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4999625" y="4449014"/>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4999625" y="5133856"/>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999625" y="3079330"/>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999625" y="4791435"/>
              <a:ext cx="311052" cy="342421"/>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999625" y="3421751"/>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5310677" y="1024804"/>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5310677" y="1709646"/>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310677" y="2052067"/>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310677" y="2736909"/>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310677" y="1367225"/>
              <a:ext cx="311052" cy="342421"/>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5310677" y="2394488"/>
              <a:ext cx="311052" cy="342421"/>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5310677" y="4449014"/>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5310677" y="5133856"/>
              <a:ext cx="311052" cy="34242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5310677" y="3079330"/>
              <a:ext cx="311052" cy="342421"/>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5310677" y="4791435"/>
              <a:ext cx="311052" cy="342421"/>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5310677"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5621730" y="1024804"/>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5621730" y="1709646"/>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5621730" y="2052067"/>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5621730" y="2736909"/>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5621730" y="1367225"/>
              <a:ext cx="311052" cy="34242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5621730" y="2394488"/>
              <a:ext cx="311052" cy="342421"/>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5621730" y="3764172"/>
              <a:ext cx="311052" cy="342421"/>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5621730" y="4449014"/>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5621730" y="5133856"/>
              <a:ext cx="311052" cy="34242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5621730" y="3079330"/>
              <a:ext cx="311052" cy="342421"/>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5621730" y="4791435"/>
              <a:ext cx="311052" cy="342421"/>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5621730"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5932782" y="1024804"/>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5932782" y="1709646"/>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5932782" y="2052067"/>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5932782" y="2736909"/>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932782" y="1367225"/>
              <a:ext cx="311052" cy="342421"/>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932782" y="2394488"/>
              <a:ext cx="311052" cy="342421"/>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932782" y="3764172"/>
              <a:ext cx="311052" cy="342421"/>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932782" y="4449014"/>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932782" y="5133856"/>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5932782" y="3079330"/>
              <a:ext cx="311052" cy="342421"/>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5932782" y="4791435"/>
              <a:ext cx="311052" cy="34242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5932782"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6243834" y="1024804"/>
              <a:ext cx="311052" cy="34242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6243834" y="1709646"/>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6243834" y="2052067"/>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6243834" y="2736909"/>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6243834" y="1367225"/>
              <a:ext cx="311052" cy="34242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6243834" y="2394488"/>
              <a:ext cx="311052" cy="342421"/>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6243834" y="3764172"/>
              <a:ext cx="311052" cy="34242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6243834" y="4449014"/>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6243834" y="5133856"/>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6243834" y="3079330"/>
              <a:ext cx="311052" cy="342421"/>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6243834" y="4791435"/>
              <a:ext cx="311052" cy="34242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6243834"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6554887" y="1024804"/>
              <a:ext cx="311052" cy="34242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6554887" y="1709646"/>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6554887" y="2052067"/>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6554887" y="2736909"/>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6554887" y="1367225"/>
              <a:ext cx="311052" cy="34242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6554887" y="2394488"/>
              <a:ext cx="311052" cy="342421"/>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6554887" y="3764172"/>
              <a:ext cx="311052" cy="34242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6554887" y="4449014"/>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6554887" y="5133856"/>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6554887" y="3079330"/>
              <a:ext cx="311052" cy="342421"/>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554887" y="4791435"/>
              <a:ext cx="311052" cy="34242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554887"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865939" y="1024804"/>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865939" y="1709646"/>
              <a:ext cx="311052" cy="34242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865939" y="2052067"/>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6865939" y="2736909"/>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6865939" y="1367225"/>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6865939" y="2394488"/>
              <a:ext cx="311052" cy="342421"/>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6865939" y="3764172"/>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6865939" y="4449014"/>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6865939" y="5133856"/>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6865939" y="3079330"/>
              <a:ext cx="311052" cy="342421"/>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6865939" y="4791435"/>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6865939" y="3421751"/>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7176991" y="1024804"/>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7176991" y="1709646"/>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7176991" y="2052067"/>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7176991" y="2736909"/>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7176991" y="1367225"/>
              <a:ext cx="311052" cy="342421"/>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7176991" y="2394488"/>
              <a:ext cx="311052" cy="342421"/>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7176991" y="3764172"/>
              <a:ext cx="311052" cy="34242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7176991" y="4449014"/>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7176991" y="5133856"/>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7176991" y="3079330"/>
              <a:ext cx="311052" cy="342421"/>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7176991" y="4791435"/>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7176991" y="3421751"/>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7488044" y="1024804"/>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7488044" y="1709646"/>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7488044" y="2052067"/>
              <a:ext cx="311052" cy="34242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7488044" y="2736909"/>
              <a:ext cx="311052" cy="34242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7488044" y="1367225"/>
              <a:ext cx="311052" cy="34242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488044" y="2394488"/>
              <a:ext cx="311052" cy="342421"/>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488044" y="3764172"/>
              <a:ext cx="311052" cy="34242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488044" y="4106593"/>
              <a:ext cx="311052" cy="342421"/>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488044" y="4449014"/>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7488044" y="5133856"/>
              <a:ext cx="311052" cy="342421"/>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7488044" y="3079330"/>
              <a:ext cx="311052" cy="342421"/>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7488044" y="4791435"/>
              <a:ext cx="311052" cy="342421"/>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7488044" y="3421751"/>
              <a:ext cx="311052" cy="342421"/>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7799096" y="1024804"/>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7799096" y="1709646"/>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7799096" y="2052067"/>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7799096" y="2736909"/>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7799096" y="1367225"/>
              <a:ext cx="311052" cy="342421"/>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7799096" y="2394488"/>
              <a:ext cx="311052" cy="342421"/>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7799096" y="3764172"/>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7799096" y="4106593"/>
              <a:ext cx="311052" cy="342421"/>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7799096" y="4449014"/>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7799096" y="5133856"/>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7799096" y="3079330"/>
              <a:ext cx="311052" cy="342421"/>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7799096" y="4791435"/>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7799096" y="3421751"/>
              <a:ext cx="311052" cy="342421"/>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8110148" y="1024804"/>
              <a:ext cx="311052" cy="34242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8110148" y="1709646"/>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8110148" y="2052067"/>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8110148" y="2736909"/>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8110148" y="1367225"/>
              <a:ext cx="311052" cy="34242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8110148" y="2394488"/>
              <a:ext cx="311052" cy="342421"/>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8110148" y="3764172"/>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8110148" y="4106593"/>
              <a:ext cx="311052" cy="342421"/>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8110148" y="4449014"/>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110148" y="5133856"/>
              <a:ext cx="311052" cy="34242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110148" y="3079330"/>
              <a:ext cx="311052" cy="342421"/>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8110148" y="4791435"/>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8110148" y="3421751"/>
              <a:ext cx="311052" cy="342421"/>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8421201" y="1024804"/>
              <a:ext cx="311052" cy="34242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8421201" y="1709646"/>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8421201" y="2052067"/>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8421201" y="2736909"/>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8421201" y="1367225"/>
              <a:ext cx="311052" cy="34242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8421201" y="2394488"/>
              <a:ext cx="311052" cy="342421"/>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8421201" y="3764172"/>
              <a:ext cx="311052" cy="34242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8421201" y="4106593"/>
              <a:ext cx="311052" cy="34242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8421201" y="4449014"/>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8421201" y="5133856"/>
              <a:ext cx="311052" cy="342421"/>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8421201" y="3079330"/>
              <a:ext cx="311052" cy="342421"/>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8421201" y="4791435"/>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8421201" y="3421751"/>
              <a:ext cx="311052" cy="342421"/>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8732253" y="1024804"/>
              <a:ext cx="311052" cy="34242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8732253" y="1709646"/>
              <a:ext cx="311052" cy="34242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8732253" y="2052067"/>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8732253" y="2736909"/>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8732253" y="1367225"/>
              <a:ext cx="311052" cy="342421"/>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8732253" y="2394488"/>
              <a:ext cx="311052" cy="342421"/>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8732253" y="3764172"/>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8732253" y="4106593"/>
              <a:ext cx="311052" cy="342421"/>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732253" y="4449014"/>
              <a:ext cx="311052" cy="342421"/>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732253" y="5133856"/>
              <a:ext cx="311052" cy="342421"/>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732253" y="3079330"/>
              <a:ext cx="311052" cy="342421"/>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8732253" y="4791435"/>
              <a:ext cx="311052" cy="34242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8732253" y="3421751"/>
              <a:ext cx="311052" cy="342421"/>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4066468"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4377521" y="5476277"/>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4688573" y="5476277"/>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4999625" y="5476277"/>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5310677" y="5476277"/>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5621730" y="5476277"/>
              <a:ext cx="311052" cy="342421"/>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5932782" y="5476277"/>
              <a:ext cx="311052" cy="342421"/>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6243834" y="5476277"/>
              <a:ext cx="311052" cy="342421"/>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6554887" y="5476277"/>
              <a:ext cx="311052" cy="342421"/>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6865939" y="5476277"/>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7176991" y="5476277"/>
              <a:ext cx="311052" cy="342421"/>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7488044" y="5476277"/>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7799096" y="5476277"/>
              <a:ext cx="311052" cy="342421"/>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8110148" y="5476277"/>
              <a:ext cx="311052" cy="342421"/>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8421201" y="5476277"/>
              <a:ext cx="311052" cy="342421"/>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8732253" y="5476277"/>
              <a:ext cx="311052" cy="342421"/>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4066468" y="5476277"/>
              <a:ext cx="311052" cy="342421"/>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4377521" y="5476277"/>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4688573" y="5476277"/>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4999625" y="5476277"/>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5310677" y="5476277"/>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5621730" y="5476277"/>
              <a:ext cx="311052" cy="342421"/>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5932782" y="5476277"/>
              <a:ext cx="311052" cy="342421"/>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6243834" y="5476277"/>
              <a:ext cx="311052" cy="342421"/>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6554887" y="5476277"/>
              <a:ext cx="311052" cy="342421"/>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6865939" y="5476277"/>
              <a:ext cx="311052" cy="34242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7176991" y="5476277"/>
              <a:ext cx="311052" cy="342421"/>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7488044" y="5476277"/>
              <a:ext cx="311052" cy="34242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7799096" y="5476277"/>
              <a:ext cx="311052" cy="342421"/>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8110148" y="5476277"/>
              <a:ext cx="311052" cy="342421"/>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8421201" y="5476277"/>
              <a:ext cx="311052" cy="342421"/>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8732253" y="5476277"/>
              <a:ext cx="311052" cy="342421"/>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324" name="tx324"/>
            <p:cNvSpPr/>
            <p:nvPr/>
          </p:nvSpPr>
          <p:spPr>
            <a:xfrm>
              <a:off x="1051182"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25" name="tx325"/>
            <p:cNvSpPr/>
            <p:nvPr/>
          </p:nvSpPr>
          <p:spPr>
            <a:xfrm>
              <a:off x="1051182"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26" name="tx326"/>
            <p:cNvSpPr/>
            <p:nvPr/>
          </p:nvSpPr>
          <p:spPr>
            <a:xfrm>
              <a:off x="1051182" y="21827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27" name="tx327"/>
            <p:cNvSpPr/>
            <p:nvPr/>
          </p:nvSpPr>
          <p:spPr>
            <a:xfrm>
              <a:off x="1051182" y="45797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28" name="tx328"/>
            <p:cNvSpPr/>
            <p:nvPr/>
          </p:nvSpPr>
          <p:spPr>
            <a:xfrm>
              <a:off x="1362234"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29" name="tx329"/>
            <p:cNvSpPr/>
            <p:nvPr/>
          </p:nvSpPr>
          <p:spPr>
            <a:xfrm>
              <a:off x="1362234"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30" name="tx330"/>
            <p:cNvSpPr/>
            <p:nvPr/>
          </p:nvSpPr>
          <p:spPr>
            <a:xfrm>
              <a:off x="1362234" y="21827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31" name="tx331"/>
            <p:cNvSpPr/>
            <p:nvPr/>
          </p:nvSpPr>
          <p:spPr>
            <a:xfrm>
              <a:off x="1362234" y="45797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32" name="tx332"/>
            <p:cNvSpPr/>
            <p:nvPr/>
          </p:nvSpPr>
          <p:spPr>
            <a:xfrm>
              <a:off x="1673286"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33" name="tx333"/>
            <p:cNvSpPr/>
            <p:nvPr/>
          </p:nvSpPr>
          <p:spPr>
            <a:xfrm>
              <a:off x="1673286"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34" name="tx334"/>
            <p:cNvSpPr/>
            <p:nvPr/>
          </p:nvSpPr>
          <p:spPr>
            <a:xfrm>
              <a:off x="1673286"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35" name="tx335"/>
            <p:cNvSpPr/>
            <p:nvPr/>
          </p:nvSpPr>
          <p:spPr>
            <a:xfrm>
              <a:off x="1673286"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36" name="tx336"/>
            <p:cNvSpPr/>
            <p:nvPr/>
          </p:nvSpPr>
          <p:spPr>
            <a:xfrm>
              <a:off x="1673286" y="45797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37" name="tx337"/>
            <p:cNvSpPr/>
            <p:nvPr/>
          </p:nvSpPr>
          <p:spPr>
            <a:xfrm>
              <a:off x="1984338"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38" name="tx338"/>
            <p:cNvSpPr/>
            <p:nvPr/>
          </p:nvSpPr>
          <p:spPr>
            <a:xfrm>
              <a:off x="1984338"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39" name="tx339"/>
            <p:cNvSpPr/>
            <p:nvPr/>
          </p:nvSpPr>
          <p:spPr>
            <a:xfrm>
              <a:off x="1984338"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40" name="tx340"/>
            <p:cNvSpPr/>
            <p:nvPr/>
          </p:nvSpPr>
          <p:spPr>
            <a:xfrm>
              <a:off x="1984338"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41" name="tx341"/>
            <p:cNvSpPr/>
            <p:nvPr/>
          </p:nvSpPr>
          <p:spPr>
            <a:xfrm>
              <a:off x="1984338"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42" name="tx342"/>
            <p:cNvSpPr/>
            <p:nvPr/>
          </p:nvSpPr>
          <p:spPr>
            <a:xfrm>
              <a:off x="2295391"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43" name="tx343"/>
            <p:cNvSpPr/>
            <p:nvPr/>
          </p:nvSpPr>
          <p:spPr>
            <a:xfrm>
              <a:off x="2295391"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44" name="tx344"/>
            <p:cNvSpPr/>
            <p:nvPr/>
          </p:nvSpPr>
          <p:spPr>
            <a:xfrm>
              <a:off x="2295391"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45" name="tx345"/>
            <p:cNvSpPr/>
            <p:nvPr/>
          </p:nvSpPr>
          <p:spPr>
            <a:xfrm>
              <a:off x="2295391" y="28676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46" name="tx346"/>
            <p:cNvSpPr/>
            <p:nvPr/>
          </p:nvSpPr>
          <p:spPr>
            <a:xfrm>
              <a:off x="2295391"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47" name="tx347"/>
            <p:cNvSpPr/>
            <p:nvPr/>
          </p:nvSpPr>
          <p:spPr>
            <a:xfrm>
              <a:off x="2606443"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48" name="tx348"/>
            <p:cNvSpPr/>
            <p:nvPr/>
          </p:nvSpPr>
          <p:spPr>
            <a:xfrm>
              <a:off x="2606443"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49" name="tx349"/>
            <p:cNvSpPr/>
            <p:nvPr/>
          </p:nvSpPr>
          <p:spPr>
            <a:xfrm>
              <a:off x="2606443"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50" name="tx350"/>
            <p:cNvSpPr/>
            <p:nvPr/>
          </p:nvSpPr>
          <p:spPr>
            <a:xfrm>
              <a:off x="2606443" y="287032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51" name="tx351"/>
            <p:cNvSpPr/>
            <p:nvPr/>
          </p:nvSpPr>
          <p:spPr>
            <a:xfrm>
              <a:off x="2606443"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52" name="tx352"/>
            <p:cNvSpPr/>
            <p:nvPr/>
          </p:nvSpPr>
          <p:spPr>
            <a:xfrm>
              <a:off x="2917495"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53" name="tx353"/>
            <p:cNvSpPr/>
            <p:nvPr/>
          </p:nvSpPr>
          <p:spPr>
            <a:xfrm>
              <a:off x="2917495"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54" name="tx354"/>
            <p:cNvSpPr/>
            <p:nvPr/>
          </p:nvSpPr>
          <p:spPr>
            <a:xfrm>
              <a:off x="2917495"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55" name="tx355"/>
            <p:cNvSpPr/>
            <p:nvPr/>
          </p:nvSpPr>
          <p:spPr>
            <a:xfrm>
              <a:off x="2917495"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56" name="tx356"/>
            <p:cNvSpPr/>
            <p:nvPr/>
          </p:nvSpPr>
          <p:spPr>
            <a:xfrm>
              <a:off x="2917495"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57" name="tx357"/>
            <p:cNvSpPr/>
            <p:nvPr/>
          </p:nvSpPr>
          <p:spPr>
            <a:xfrm>
              <a:off x="2917495"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58" name="tx358"/>
            <p:cNvSpPr/>
            <p:nvPr/>
          </p:nvSpPr>
          <p:spPr>
            <a:xfrm>
              <a:off x="3228548"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59" name="tx359"/>
            <p:cNvSpPr/>
            <p:nvPr/>
          </p:nvSpPr>
          <p:spPr>
            <a:xfrm>
              <a:off x="3228548"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60" name="tx360"/>
            <p:cNvSpPr/>
            <p:nvPr/>
          </p:nvSpPr>
          <p:spPr>
            <a:xfrm>
              <a:off x="3228548"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61" name="tx361"/>
            <p:cNvSpPr/>
            <p:nvPr/>
          </p:nvSpPr>
          <p:spPr>
            <a:xfrm>
              <a:off x="3228548"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62" name="tx362"/>
            <p:cNvSpPr/>
            <p:nvPr/>
          </p:nvSpPr>
          <p:spPr>
            <a:xfrm>
              <a:off x="3228548"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63" name="tx363"/>
            <p:cNvSpPr/>
            <p:nvPr/>
          </p:nvSpPr>
          <p:spPr>
            <a:xfrm>
              <a:off x="3228548" y="52659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64" name="tx364"/>
            <p:cNvSpPr/>
            <p:nvPr/>
          </p:nvSpPr>
          <p:spPr>
            <a:xfrm>
              <a:off x="3539600" y="11555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65" name="tx365"/>
            <p:cNvSpPr/>
            <p:nvPr/>
          </p:nvSpPr>
          <p:spPr>
            <a:xfrm>
              <a:off x="3539600"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66" name="tx366"/>
            <p:cNvSpPr/>
            <p:nvPr/>
          </p:nvSpPr>
          <p:spPr>
            <a:xfrm>
              <a:off x="3539600"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67" name="tx367"/>
            <p:cNvSpPr/>
            <p:nvPr/>
          </p:nvSpPr>
          <p:spPr>
            <a:xfrm>
              <a:off x="3539600"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68" name="tx368"/>
            <p:cNvSpPr/>
            <p:nvPr/>
          </p:nvSpPr>
          <p:spPr>
            <a:xfrm>
              <a:off x="3539600"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69" name="tx369"/>
            <p:cNvSpPr/>
            <p:nvPr/>
          </p:nvSpPr>
          <p:spPr>
            <a:xfrm>
              <a:off x="3539600"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70" name="tx370"/>
            <p:cNvSpPr/>
            <p:nvPr/>
          </p:nvSpPr>
          <p:spPr>
            <a:xfrm>
              <a:off x="3539600"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71" name="tx371"/>
            <p:cNvSpPr/>
            <p:nvPr/>
          </p:nvSpPr>
          <p:spPr>
            <a:xfrm>
              <a:off x="3850652"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72" name="tx372"/>
            <p:cNvSpPr/>
            <p:nvPr/>
          </p:nvSpPr>
          <p:spPr>
            <a:xfrm>
              <a:off x="3850652"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73" name="tx373"/>
            <p:cNvSpPr/>
            <p:nvPr/>
          </p:nvSpPr>
          <p:spPr>
            <a:xfrm>
              <a:off x="3850652"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74" name="tx374"/>
            <p:cNvSpPr/>
            <p:nvPr/>
          </p:nvSpPr>
          <p:spPr>
            <a:xfrm>
              <a:off x="3850652"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75" name="tx375"/>
            <p:cNvSpPr/>
            <p:nvPr/>
          </p:nvSpPr>
          <p:spPr>
            <a:xfrm>
              <a:off x="3850652" y="149794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76" name="tx376"/>
            <p:cNvSpPr/>
            <p:nvPr/>
          </p:nvSpPr>
          <p:spPr>
            <a:xfrm>
              <a:off x="3850652" y="45797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77" name="tx377"/>
            <p:cNvSpPr/>
            <p:nvPr/>
          </p:nvSpPr>
          <p:spPr>
            <a:xfrm>
              <a:off x="3850652"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78" name="tx378"/>
            <p:cNvSpPr/>
            <p:nvPr/>
          </p:nvSpPr>
          <p:spPr>
            <a:xfrm>
              <a:off x="4161705"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79" name="tx379"/>
            <p:cNvSpPr/>
            <p:nvPr/>
          </p:nvSpPr>
          <p:spPr>
            <a:xfrm>
              <a:off x="4161705"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80" name="tx380"/>
            <p:cNvSpPr/>
            <p:nvPr/>
          </p:nvSpPr>
          <p:spPr>
            <a:xfrm>
              <a:off x="4161705"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81" name="tx381"/>
            <p:cNvSpPr/>
            <p:nvPr/>
          </p:nvSpPr>
          <p:spPr>
            <a:xfrm>
              <a:off x="4161705"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82" name="tx382"/>
            <p:cNvSpPr/>
            <p:nvPr/>
          </p:nvSpPr>
          <p:spPr>
            <a:xfrm>
              <a:off x="4161705"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83" name="tx383"/>
            <p:cNvSpPr/>
            <p:nvPr/>
          </p:nvSpPr>
          <p:spPr>
            <a:xfrm>
              <a:off x="4161705" y="45797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84" name="tx384"/>
            <p:cNvSpPr/>
            <p:nvPr/>
          </p:nvSpPr>
          <p:spPr>
            <a:xfrm>
              <a:off x="4161705"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85" name="tx385"/>
            <p:cNvSpPr/>
            <p:nvPr/>
          </p:nvSpPr>
          <p:spPr>
            <a:xfrm>
              <a:off x="4472757"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86" name="tx386"/>
            <p:cNvSpPr/>
            <p:nvPr/>
          </p:nvSpPr>
          <p:spPr>
            <a:xfrm>
              <a:off x="4472757"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87" name="tx387"/>
            <p:cNvSpPr/>
            <p:nvPr/>
          </p:nvSpPr>
          <p:spPr>
            <a:xfrm>
              <a:off x="4472757"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88" name="tx388"/>
            <p:cNvSpPr/>
            <p:nvPr/>
          </p:nvSpPr>
          <p:spPr>
            <a:xfrm>
              <a:off x="4472757"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89" name="tx389"/>
            <p:cNvSpPr/>
            <p:nvPr/>
          </p:nvSpPr>
          <p:spPr>
            <a:xfrm>
              <a:off x="4472757"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90" name="tx390"/>
            <p:cNvSpPr/>
            <p:nvPr/>
          </p:nvSpPr>
          <p:spPr>
            <a:xfrm>
              <a:off x="4472757"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91" name="tx391"/>
            <p:cNvSpPr/>
            <p:nvPr/>
          </p:nvSpPr>
          <p:spPr>
            <a:xfrm>
              <a:off x="4472757"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92" name="tx392"/>
            <p:cNvSpPr/>
            <p:nvPr/>
          </p:nvSpPr>
          <p:spPr>
            <a:xfrm>
              <a:off x="4472757"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93" name="tx393"/>
            <p:cNvSpPr/>
            <p:nvPr/>
          </p:nvSpPr>
          <p:spPr>
            <a:xfrm>
              <a:off x="4783809"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94" name="tx394"/>
            <p:cNvSpPr/>
            <p:nvPr/>
          </p:nvSpPr>
          <p:spPr>
            <a:xfrm>
              <a:off x="4783809"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95" name="tx395"/>
            <p:cNvSpPr/>
            <p:nvPr/>
          </p:nvSpPr>
          <p:spPr>
            <a:xfrm>
              <a:off x="4783809"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96" name="tx396"/>
            <p:cNvSpPr/>
            <p:nvPr/>
          </p:nvSpPr>
          <p:spPr>
            <a:xfrm>
              <a:off x="4783809"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97" name="tx397"/>
            <p:cNvSpPr/>
            <p:nvPr/>
          </p:nvSpPr>
          <p:spPr>
            <a:xfrm>
              <a:off x="4783809"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98" name="tx398"/>
            <p:cNvSpPr/>
            <p:nvPr/>
          </p:nvSpPr>
          <p:spPr>
            <a:xfrm>
              <a:off x="4783809"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99" name="tx399"/>
            <p:cNvSpPr/>
            <p:nvPr/>
          </p:nvSpPr>
          <p:spPr>
            <a:xfrm>
              <a:off x="4783809"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00" name="tx400"/>
            <p:cNvSpPr/>
            <p:nvPr/>
          </p:nvSpPr>
          <p:spPr>
            <a:xfrm>
              <a:off x="4783809"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01" name="tx401"/>
            <p:cNvSpPr/>
            <p:nvPr/>
          </p:nvSpPr>
          <p:spPr>
            <a:xfrm>
              <a:off x="5094862"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02" name="tx402"/>
            <p:cNvSpPr/>
            <p:nvPr/>
          </p:nvSpPr>
          <p:spPr>
            <a:xfrm>
              <a:off x="5094862"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03" name="tx403"/>
            <p:cNvSpPr/>
            <p:nvPr/>
          </p:nvSpPr>
          <p:spPr>
            <a:xfrm>
              <a:off x="5094862" y="21827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04" name="tx404"/>
            <p:cNvSpPr/>
            <p:nvPr/>
          </p:nvSpPr>
          <p:spPr>
            <a:xfrm>
              <a:off x="5094862" y="28676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05" name="tx405"/>
            <p:cNvSpPr/>
            <p:nvPr/>
          </p:nvSpPr>
          <p:spPr>
            <a:xfrm>
              <a:off x="5094862"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06" name="tx406"/>
            <p:cNvSpPr/>
            <p:nvPr/>
          </p:nvSpPr>
          <p:spPr>
            <a:xfrm>
              <a:off x="5094862"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07" name="tx407"/>
            <p:cNvSpPr/>
            <p:nvPr/>
          </p:nvSpPr>
          <p:spPr>
            <a:xfrm>
              <a:off x="5094862"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08" name="tx408"/>
            <p:cNvSpPr/>
            <p:nvPr/>
          </p:nvSpPr>
          <p:spPr>
            <a:xfrm>
              <a:off x="5094862"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09" name="tx409"/>
            <p:cNvSpPr/>
            <p:nvPr/>
          </p:nvSpPr>
          <p:spPr>
            <a:xfrm>
              <a:off x="5405914"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10" name="tx410"/>
            <p:cNvSpPr/>
            <p:nvPr/>
          </p:nvSpPr>
          <p:spPr>
            <a:xfrm>
              <a:off x="5405914"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11" name="tx411"/>
            <p:cNvSpPr/>
            <p:nvPr/>
          </p:nvSpPr>
          <p:spPr>
            <a:xfrm>
              <a:off x="5405914"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12" name="tx412"/>
            <p:cNvSpPr/>
            <p:nvPr/>
          </p:nvSpPr>
          <p:spPr>
            <a:xfrm>
              <a:off x="5405914"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13" name="tx413"/>
            <p:cNvSpPr/>
            <p:nvPr/>
          </p:nvSpPr>
          <p:spPr>
            <a:xfrm>
              <a:off x="5405914"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14" name="tx414"/>
            <p:cNvSpPr/>
            <p:nvPr/>
          </p:nvSpPr>
          <p:spPr>
            <a:xfrm>
              <a:off x="5405914"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15" name="tx415"/>
            <p:cNvSpPr/>
            <p:nvPr/>
          </p:nvSpPr>
          <p:spPr>
            <a:xfrm>
              <a:off x="5405914"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16" name="tx416"/>
            <p:cNvSpPr/>
            <p:nvPr/>
          </p:nvSpPr>
          <p:spPr>
            <a:xfrm>
              <a:off x="5405914" y="492352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17" name="tx417"/>
            <p:cNvSpPr/>
            <p:nvPr/>
          </p:nvSpPr>
          <p:spPr>
            <a:xfrm>
              <a:off x="5716966"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18" name="tx418"/>
            <p:cNvSpPr/>
            <p:nvPr/>
          </p:nvSpPr>
          <p:spPr>
            <a:xfrm>
              <a:off x="5716966"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19" name="tx419"/>
            <p:cNvSpPr/>
            <p:nvPr/>
          </p:nvSpPr>
          <p:spPr>
            <a:xfrm>
              <a:off x="5716966"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20" name="tx420"/>
            <p:cNvSpPr/>
            <p:nvPr/>
          </p:nvSpPr>
          <p:spPr>
            <a:xfrm>
              <a:off x="5716966" y="28676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21" name="tx421"/>
            <p:cNvSpPr/>
            <p:nvPr/>
          </p:nvSpPr>
          <p:spPr>
            <a:xfrm>
              <a:off x="5716966"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22" name="tx422"/>
            <p:cNvSpPr/>
            <p:nvPr/>
          </p:nvSpPr>
          <p:spPr>
            <a:xfrm>
              <a:off x="5716966"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23" name="tx423"/>
            <p:cNvSpPr/>
            <p:nvPr/>
          </p:nvSpPr>
          <p:spPr>
            <a:xfrm>
              <a:off x="5716966"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24" name="tx424"/>
            <p:cNvSpPr/>
            <p:nvPr/>
          </p:nvSpPr>
          <p:spPr>
            <a:xfrm>
              <a:off x="5716966"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25" name="tx425"/>
            <p:cNvSpPr/>
            <p:nvPr/>
          </p:nvSpPr>
          <p:spPr>
            <a:xfrm>
              <a:off x="6028019"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26" name="tx426"/>
            <p:cNvSpPr/>
            <p:nvPr/>
          </p:nvSpPr>
          <p:spPr>
            <a:xfrm>
              <a:off x="6028019"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27" name="tx427"/>
            <p:cNvSpPr/>
            <p:nvPr/>
          </p:nvSpPr>
          <p:spPr>
            <a:xfrm>
              <a:off x="6028019"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28" name="tx428"/>
            <p:cNvSpPr/>
            <p:nvPr/>
          </p:nvSpPr>
          <p:spPr>
            <a:xfrm>
              <a:off x="6028019"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29" name="tx429"/>
            <p:cNvSpPr/>
            <p:nvPr/>
          </p:nvSpPr>
          <p:spPr>
            <a:xfrm>
              <a:off x="6028019"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30" name="tx430"/>
            <p:cNvSpPr/>
            <p:nvPr/>
          </p:nvSpPr>
          <p:spPr>
            <a:xfrm>
              <a:off x="6028019"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31" name="tx431"/>
            <p:cNvSpPr/>
            <p:nvPr/>
          </p:nvSpPr>
          <p:spPr>
            <a:xfrm>
              <a:off x="6028019"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32" name="tx432"/>
            <p:cNvSpPr/>
            <p:nvPr/>
          </p:nvSpPr>
          <p:spPr>
            <a:xfrm>
              <a:off x="6028019"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33" name="tx433"/>
            <p:cNvSpPr/>
            <p:nvPr/>
          </p:nvSpPr>
          <p:spPr>
            <a:xfrm>
              <a:off x="6339071"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34" name="tx434"/>
            <p:cNvSpPr/>
            <p:nvPr/>
          </p:nvSpPr>
          <p:spPr>
            <a:xfrm>
              <a:off x="6339071"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35" name="tx435"/>
            <p:cNvSpPr/>
            <p:nvPr/>
          </p:nvSpPr>
          <p:spPr>
            <a:xfrm>
              <a:off x="6339071"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36" name="tx436"/>
            <p:cNvSpPr/>
            <p:nvPr/>
          </p:nvSpPr>
          <p:spPr>
            <a:xfrm>
              <a:off x="6339071"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37" name="tx437"/>
            <p:cNvSpPr/>
            <p:nvPr/>
          </p:nvSpPr>
          <p:spPr>
            <a:xfrm>
              <a:off x="6339071"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38" name="tx438"/>
            <p:cNvSpPr/>
            <p:nvPr/>
          </p:nvSpPr>
          <p:spPr>
            <a:xfrm>
              <a:off x="6339071" y="3897589"/>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39" name="tx439"/>
            <p:cNvSpPr/>
            <p:nvPr/>
          </p:nvSpPr>
          <p:spPr>
            <a:xfrm>
              <a:off x="6339071"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40" name="tx440"/>
            <p:cNvSpPr/>
            <p:nvPr/>
          </p:nvSpPr>
          <p:spPr>
            <a:xfrm>
              <a:off x="6339071"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41" name="tx441"/>
            <p:cNvSpPr/>
            <p:nvPr/>
          </p:nvSpPr>
          <p:spPr>
            <a:xfrm>
              <a:off x="6339071"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42" name="tx442"/>
            <p:cNvSpPr/>
            <p:nvPr/>
          </p:nvSpPr>
          <p:spPr>
            <a:xfrm>
              <a:off x="6650123"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43" name="tx443"/>
            <p:cNvSpPr/>
            <p:nvPr/>
          </p:nvSpPr>
          <p:spPr>
            <a:xfrm>
              <a:off x="6650123"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44" name="tx444"/>
            <p:cNvSpPr/>
            <p:nvPr/>
          </p:nvSpPr>
          <p:spPr>
            <a:xfrm>
              <a:off x="6650123" y="21827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45" name="tx445"/>
            <p:cNvSpPr/>
            <p:nvPr/>
          </p:nvSpPr>
          <p:spPr>
            <a:xfrm>
              <a:off x="6650123" y="28676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46" name="tx446"/>
            <p:cNvSpPr/>
            <p:nvPr/>
          </p:nvSpPr>
          <p:spPr>
            <a:xfrm>
              <a:off x="6650123"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47" name="tx447"/>
            <p:cNvSpPr/>
            <p:nvPr/>
          </p:nvSpPr>
          <p:spPr>
            <a:xfrm>
              <a:off x="6650123" y="3894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48" name="tx448"/>
            <p:cNvSpPr/>
            <p:nvPr/>
          </p:nvSpPr>
          <p:spPr>
            <a:xfrm>
              <a:off x="6650123"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49" name="tx449"/>
            <p:cNvSpPr/>
            <p:nvPr/>
          </p:nvSpPr>
          <p:spPr>
            <a:xfrm>
              <a:off x="6650123"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50" name="tx450"/>
            <p:cNvSpPr/>
            <p:nvPr/>
          </p:nvSpPr>
          <p:spPr>
            <a:xfrm>
              <a:off x="6650123"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51" name="tx451"/>
            <p:cNvSpPr/>
            <p:nvPr/>
          </p:nvSpPr>
          <p:spPr>
            <a:xfrm>
              <a:off x="6961175"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52" name="tx452"/>
            <p:cNvSpPr/>
            <p:nvPr/>
          </p:nvSpPr>
          <p:spPr>
            <a:xfrm>
              <a:off x="6961175"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53" name="tx453"/>
            <p:cNvSpPr/>
            <p:nvPr/>
          </p:nvSpPr>
          <p:spPr>
            <a:xfrm>
              <a:off x="6961175" y="21827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54" name="tx454"/>
            <p:cNvSpPr/>
            <p:nvPr/>
          </p:nvSpPr>
          <p:spPr>
            <a:xfrm>
              <a:off x="6961175" y="28676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55" name="tx455"/>
            <p:cNvSpPr/>
            <p:nvPr/>
          </p:nvSpPr>
          <p:spPr>
            <a:xfrm>
              <a:off x="6961175"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56" name="tx456"/>
            <p:cNvSpPr/>
            <p:nvPr/>
          </p:nvSpPr>
          <p:spPr>
            <a:xfrm>
              <a:off x="6961175"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57" name="tx457"/>
            <p:cNvSpPr/>
            <p:nvPr/>
          </p:nvSpPr>
          <p:spPr>
            <a:xfrm>
              <a:off x="6961175"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58" name="tx458"/>
            <p:cNvSpPr/>
            <p:nvPr/>
          </p:nvSpPr>
          <p:spPr>
            <a:xfrm>
              <a:off x="6961175"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59" name="tx459"/>
            <p:cNvSpPr/>
            <p:nvPr/>
          </p:nvSpPr>
          <p:spPr>
            <a:xfrm>
              <a:off x="6961175"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60" name="tx460"/>
            <p:cNvSpPr/>
            <p:nvPr/>
          </p:nvSpPr>
          <p:spPr>
            <a:xfrm>
              <a:off x="7272228"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61" name="tx461"/>
            <p:cNvSpPr/>
            <p:nvPr/>
          </p:nvSpPr>
          <p:spPr>
            <a:xfrm>
              <a:off x="7272228" y="184036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62" name="tx462"/>
            <p:cNvSpPr/>
            <p:nvPr/>
          </p:nvSpPr>
          <p:spPr>
            <a:xfrm>
              <a:off x="7272228"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63" name="tx463"/>
            <p:cNvSpPr/>
            <p:nvPr/>
          </p:nvSpPr>
          <p:spPr>
            <a:xfrm>
              <a:off x="7272228"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64" name="tx464"/>
            <p:cNvSpPr/>
            <p:nvPr/>
          </p:nvSpPr>
          <p:spPr>
            <a:xfrm>
              <a:off x="7272228"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65" name="tx465"/>
            <p:cNvSpPr/>
            <p:nvPr/>
          </p:nvSpPr>
          <p:spPr>
            <a:xfrm>
              <a:off x="7272228" y="3894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66" name="tx466"/>
            <p:cNvSpPr/>
            <p:nvPr/>
          </p:nvSpPr>
          <p:spPr>
            <a:xfrm>
              <a:off x="7272228"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67" name="tx467"/>
            <p:cNvSpPr/>
            <p:nvPr/>
          </p:nvSpPr>
          <p:spPr>
            <a:xfrm>
              <a:off x="7272228"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68" name="tx468"/>
            <p:cNvSpPr/>
            <p:nvPr/>
          </p:nvSpPr>
          <p:spPr>
            <a:xfrm>
              <a:off x="7272228"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69" name="tx469"/>
            <p:cNvSpPr/>
            <p:nvPr/>
          </p:nvSpPr>
          <p:spPr>
            <a:xfrm>
              <a:off x="7583280"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70" name="tx470"/>
            <p:cNvSpPr/>
            <p:nvPr/>
          </p:nvSpPr>
          <p:spPr>
            <a:xfrm>
              <a:off x="7583280"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71" name="tx471"/>
            <p:cNvSpPr/>
            <p:nvPr/>
          </p:nvSpPr>
          <p:spPr>
            <a:xfrm>
              <a:off x="7583280"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72" name="tx472"/>
            <p:cNvSpPr/>
            <p:nvPr/>
          </p:nvSpPr>
          <p:spPr>
            <a:xfrm>
              <a:off x="7583280"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73" name="tx473"/>
            <p:cNvSpPr/>
            <p:nvPr/>
          </p:nvSpPr>
          <p:spPr>
            <a:xfrm>
              <a:off x="7583280"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74" name="tx474"/>
            <p:cNvSpPr/>
            <p:nvPr/>
          </p:nvSpPr>
          <p:spPr>
            <a:xfrm>
              <a:off x="7583280" y="38948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75" name="tx475"/>
            <p:cNvSpPr/>
            <p:nvPr/>
          </p:nvSpPr>
          <p:spPr>
            <a:xfrm>
              <a:off x="7583280"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76" name="tx476"/>
            <p:cNvSpPr/>
            <p:nvPr/>
          </p:nvSpPr>
          <p:spPr>
            <a:xfrm>
              <a:off x="7583280" y="526457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77" name="tx477"/>
            <p:cNvSpPr/>
            <p:nvPr/>
          </p:nvSpPr>
          <p:spPr>
            <a:xfrm>
              <a:off x="7583280"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78" name="tx478"/>
            <p:cNvSpPr/>
            <p:nvPr/>
          </p:nvSpPr>
          <p:spPr>
            <a:xfrm>
              <a:off x="7894332"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79" name="tx479"/>
            <p:cNvSpPr/>
            <p:nvPr/>
          </p:nvSpPr>
          <p:spPr>
            <a:xfrm>
              <a:off x="7894332"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80" name="tx480"/>
            <p:cNvSpPr/>
            <p:nvPr/>
          </p:nvSpPr>
          <p:spPr>
            <a:xfrm>
              <a:off x="7894332" y="21827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81" name="tx481"/>
            <p:cNvSpPr/>
            <p:nvPr/>
          </p:nvSpPr>
          <p:spPr>
            <a:xfrm>
              <a:off x="7894332"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82" name="tx482"/>
            <p:cNvSpPr/>
            <p:nvPr/>
          </p:nvSpPr>
          <p:spPr>
            <a:xfrm>
              <a:off x="7894332"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83" name="tx483"/>
            <p:cNvSpPr/>
            <p:nvPr/>
          </p:nvSpPr>
          <p:spPr>
            <a:xfrm>
              <a:off x="7894332"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84" name="tx484"/>
            <p:cNvSpPr/>
            <p:nvPr/>
          </p:nvSpPr>
          <p:spPr>
            <a:xfrm>
              <a:off x="7894332"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85" name="tx485"/>
            <p:cNvSpPr/>
            <p:nvPr/>
          </p:nvSpPr>
          <p:spPr>
            <a:xfrm>
              <a:off x="7894332"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86" name="tx486"/>
            <p:cNvSpPr/>
            <p:nvPr/>
          </p:nvSpPr>
          <p:spPr>
            <a:xfrm>
              <a:off x="7894332"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87" name="tx487"/>
            <p:cNvSpPr/>
            <p:nvPr/>
          </p:nvSpPr>
          <p:spPr>
            <a:xfrm>
              <a:off x="8205385"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88" name="tx488"/>
            <p:cNvSpPr/>
            <p:nvPr/>
          </p:nvSpPr>
          <p:spPr>
            <a:xfrm>
              <a:off x="8205385"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89" name="tx489"/>
            <p:cNvSpPr/>
            <p:nvPr/>
          </p:nvSpPr>
          <p:spPr>
            <a:xfrm>
              <a:off x="8205385"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90" name="tx490"/>
            <p:cNvSpPr/>
            <p:nvPr/>
          </p:nvSpPr>
          <p:spPr>
            <a:xfrm>
              <a:off x="8205385"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91" name="tx491"/>
            <p:cNvSpPr/>
            <p:nvPr/>
          </p:nvSpPr>
          <p:spPr>
            <a:xfrm>
              <a:off x="8205385"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92" name="tx492"/>
            <p:cNvSpPr/>
            <p:nvPr/>
          </p:nvSpPr>
          <p:spPr>
            <a:xfrm>
              <a:off x="8205385"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93" name="tx493"/>
            <p:cNvSpPr/>
            <p:nvPr/>
          </p:nvSpPr>
          <p:spPr>
            <a:xfrm>
              <a:off x="8205385" y="42373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94" name="tx494"/>
            <p:cNvSpPr/>
            <p:nvPr/>
          </p:nvSpPr>
          <p:spPr>
            <a:xfrm>
              <a:off x="8205385"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95" name="tx495"/>
            <p:cNvSpPr/>
            <p:nvPr/>
          </p:nvSpPr>
          <p:spPr>
            <a:xfrm>
              <a:off x="8205385"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96" name="tx496"/>
            <p:cNvSpPr/>
            <p:nvPr/>
          </p:nvSpPr>
          <p:spPr>
            <a:xfrm>
              <a:off x="8205385"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97" name="tx497"/>
            <p:cNvSpPr/>
            <p:nvPr/>
          </p:nvSpPr>
          <p:spPr>
            <a:xfrm>
              <a:off x="8516437" y="115552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498" name="tx498"/>
            <p:cNvSpPr/>
            <p:nvPr/>
          </p:nvSpPr>
          <p:spPr>
            <a:xfrm>
              <a:off x="8516437"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99" name="tx499"/>
            <p:cNvSpPr/>
            <p:nvPr/>
          </p:nvSpPr>
          <p:spPr>
            <a:xfrm>
              <a:off x="8516437"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00" name="tx500"/>
            <p:cNvSpPr/>
            <p:nvPr/>
          </p:nvSpPr>
          <p:spPr>
            <a:xfrm>
              <a:off x="8516437"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01" name="tx501"/>
            <p:cNvSpPr/>
            <p:nvPr/>
          </p:nvSpPr>
          <p:spPr>
            <a:xfrm>
              <a:off x="8516437"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02" name="tx502"/>
            <p:cNvSpPr/>
            <p:nvPr/>
          </p:nvSpPr>
          <p:spPr>
            <a:xfrm>
              <a:off x="8516437"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503" name="tx503"/>
            <p:cNvSpPr/>
            <p:nvPr/>
          </p:nvSpPr>
          <p:spPr>
            <a:xfrm>
              <a:off x="8516437" y="42386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04" name="tx504"/>
            <p:cNvSpPr/>
            <p:nvPr/>
          </p:nvSpPr>
          <p:spPr>
            <a:xfrm>
              <a:off x="8516437"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05" name="tx505"/>
            <p:cNvSpPr/>
            <p:nvPr/>
          </p:nvSpPr>
          <p:spPr>
            <a:xfrm>
              <a:off x="8516437"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506" name="tx506"/>
            <p:cNvSpPr/>
            <p:nvPr/>
          </p:nvSpPr>
          <p:spPr>
            <a:xfrm>
              <a:off x="8516437"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07" name="tx507"/>
            <p:cNvSpPr/>
            <p:nvPr/>
          </p:nvSpPr>
          <p:spPr>
            <a:xfrm>
              <a:off x="8827489" y="1155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508" name="tx508"/>
            <p:cNvSpPr/>
            <p:nvPr/>
          </p:nvSpPr>
          <p:spPr>
            <a:xfrm>
              <a:off x="8827489" y="18404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509" name="tx509"/>
            <p:cNvSpPr/>
            <p:nvPr/>
          </p:nvSpPr>
          <p:spPr>
            <a:xfrm>
              <a:off x="8827489" y="21828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10" name="tx510"/>
            <p:cNvSpPr/>
            <p:nvPr/>
          </p:nvSpPr>
          <p:spPr>
            <a:xfrm>
              <a:off x="8827489"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11" name="tx511"/>
            <p:cNvSpPr/>
            <p:nvPr/>
          </p:nvSpPr>
          <p:spPr>
            <a:xfrm>
              <a:off x="8827489"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12" name="tx512"/>
            <p:cNvSpPr/>
            <p:nvPr/>
          </p:nvSpPr>
          <p:spPr>
            <a:xfrm>
              <a:off x="8827489" y="38949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13" name="tx513"/>
            <p:cNvSpPr/>
            <p:nvPr/>
          </p:nvSpPr>
          <p:spPr>
            <a:xfrm>
              <a:off x="8827489" y="42386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514" name="tx514"/>
            <p:cNvSpPr/>
            <p:nvPr/>
          </p:nvSpPr>
          <p:spPr>
            <a:xfrm>
              <a:off x="8827489" y="45797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515" name="tx515"/>
            <p:cNvSpPr/>
            <p:nvPr/>
          </p:nvSpPr>
          <p:spPr>
            <a:xfrm>
              <a:off x="8827489" y="52646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516" name="tx516"/>
            <p:cNvSpPr/>
            <p:nvPr/>
          </p:nvSpPr>
          <p:spPr>
            <a:xfrm>
              <a:off x="8827489"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517" name="tx517"/>
            <p:cNvSpPr/>
            <p:nvPr/>
          </p:nvSpPr>
          <p:spPr>
            <a:xfrm>
              <a:off x="1051182" y="28676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518" name="tx518"/>
            <p:cNvSpPr/>
            <p:nvPr/>
          </p:nvSpPr>
          <p:spPr>
            <a:xfrm>
              <a:off x="1081326" y="149931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519" name="tx519"/>
            <p:cNvSpPr/>
            <p:nvPr/>
          </p:nvSpPr>
          <p:spPr>
            <a:xfrm>
              <a:off x="1081326" y="252525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0" name="tx520"/>
            <p:cNvSpPr/>
            <p:nvPr/>
          </p:nvSpPr>
          <p:spPr>
            <a:xfrm>
              <a:off x="1081326" y="526626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21" name="tx521"/>
            <p:cNvSpPr/>
            <p:nvPr/>
          </p:nvSpPr>
          <p:spPr>
            <a:xfrm>
              <a:off x="1081326" y="492358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22" name="tx522"/>
            <p:cNvSpPr/>
            <p:nvPr/>
          </p:nvSpPr>
          <p:spPr>
            <a:xfrm>
              <a:off x="1362234" y="286900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23" name="tx523"/>
            <p:cNvSpPr/>
            <p:nvPr/>
          </p:nvSpPr>
          <p:spPr>
            <a:xfrm>
              <a:off x="1392379" y="149931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524" name="tx524"/>
            <p:cNvSpPr/>
            <p:nvPr/>
          </p:nvSpPr>
          <p:spPr>
            <a:xfrm>
              <a:off x="1392379" y="252525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5" name="tx525"/>
            <p:cNvSpPr/>
            <p:nvPr/>
          </p:nvSpPr>
          <p:spPr>
            <a:xfrm>
              <a:off x="1392379" y="526457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526" name="tx526"/>
            <p:cNvSpPr/>
            <p:nvPr/>
          </p:nvSpPr>
          <p:spPr>
            <a:xfrm>
              <a:off x="1392379" y="492358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27" name="tx527"/>
            <p:cNvSpPr/>
            <p:nvPr/>
          </p:nvSpPr>
          <p:spPr>
            <a:xfrm>
              <a:off x="1703431" y="149931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528" name="tx528"/>
            <p:cNvSpPr/>
            <p:nvPr/>
          </p:nvSpPr>
          <p:spPr>
            <a:xfrm>
              <a:off x="1703431" y="252525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9" name="tx529"/>
            <p:cNvSpPr/>
            <p:nvPr/>
          </p:nvSpPr>
          <p:spPr>
            <a:xfrm>
              <a:off x="1703431" y="526457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530" name="tx530"/>
            <p:cNvSpPr/>
            <p:nvPr/>
          </p:nvSpPr>
          <p:spPr>
            <a:xfrm>
              <a:off x="1703431" y="492358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31" name="tx531"/>
            <p:cNvSpPr/>
            <p:nvPr/>
          </p:nvSpPr>
          <p:spPr>
            <a:xfrm>
              <a:off x="2014483" y="149931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532" name="tx532"/>
            <p:cNvSpPr/>
            <p:nvPr/>
          </p:nvSpPr>
          <p:spPr>
            <a:xfrm>
              <a:off x="2014483" y="252525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3" name="tx533"/>
            <p:cNvSpPr/>
            <p:nvPr/>
          </p:nvSpPr>
          <p:spPr>
            <a:xfrm>
              <a:off x="2014483" y="526727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534" name="tx534"/>
            <p:cNvSpPr/>
            <p:nvPr/>
          </p:nvSpPr>
          <p:spPr>
            <a:xfrm>
              <a:off x="2014483" y="492358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35" name="tx535"/>
            <p:cNvSpPr/>
            <p:nvPr/>
          </p:nvSpPr>
          <p:spPr>
            <a:xfrm>
              <a:off x="2295391" y="149963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536" name="tx536"/>
            <p:cNvSpPr/>
            <p:nvPr/>
          </p:nvSpPr>
          <p:spPr>
            <a:xfrm>
              <a:off x="2325536" y="252658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37" name="tx537"/>
            <p:cNvSpPr/>
            <p:nvPr/>
          </p:nvSpPr>
          <p:spPr>
            <a:xfrm>
              <a:off x="2325536" y="52646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538" name="tx538"/>
            <p:cNvSpPr/>
            <p:nvPr/>
          </p:nvSpPr>
          <p:spPr>
            <a:xfrm>
              <a:off x="2325536" y="492358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39" name="tx539"/>
            <p:cNvSpPr/>
            <p:nvPr/>
          </p:nvSpPr>
          <p:spPr>
            <a:xfrm>
              <a:off x="2606443" y="14979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540" name="tx540"/>
            <p:cNvSpPr/>
            <p:nvPr/>
          </p:nvSpPr>
          <p:spPr>
            <a:xfrm>
              <a:off x="2636588" y="252658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541" name="tx541"/>
            <p:cNvSpPr/>
            <p:nvPr/>
          </p:nvSpPr>
          <p:spPr>
            <a:xfrm>
              <a:off x="2606443" y="52659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42" name="tx542"/>
            <p:cNvSpPr/>
            <p:nvPr/>
          </p:nvSpPr>
          <p:spPr>
            <a:xfrm>
              <a:off x="2636588" y="492358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43" name="tx543"/>
            <p:cNvSpPr/>
            <p:nvPr/>
          </p:nvSpPr>
          <p:spPr>
            <a:xfrm>
              <a:off x="2917495" y="1498313"/>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544" name="tx544"/>
            <p:cNvSpPr/>
            <p:nvPr/>
          </p:nvSpPr>
          <p:spPr>
            <a:xfrm>
              <a:off x="2947640" y="252658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545" name="tx545"/>
            <p:cNvSpPr/>
            <p:nvPr/>
          </p:nvSpPr>
          <p:spPr>
            <a:xfrm>
              <a:off x="2947640" y="492358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46" name="tx546"/>
            <p:cNvSpPr/>
            <p:nvPr/>
          </p:nvSpPr>
          <p:spPr>
            <a:xfrm>
              <a:off x="2947640"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7" name="tx547"/>
            <p:cNvSpPr/>
            <p:nvPr/>
          </p:nvSpPr>
          <p:spPr>
            <a:xfrm>
              <a:off x="3228548" y="1499372"/>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48" name="tx548"/>
            <p:cNvSpPr/>
            <p:nvPr/>
          </p:nvSpPr>
          <p:spPr>
            <a:xfrm>
              <a:off x="3258693" y="252658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549" name="tx549"/>
            <p:cNvSpPr/>
            <p:nvPr/>
          </p:nvSpPr>
          <p:spPr>
            <a:xfrm>
              <a:off x="3258693" y="492384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50" name="tx550"/>
            <p:cNvSpPr/>
            <p:nvPr/>
          </p:nvSpPr>
          <p:spPr>
            <a:xfrm>
              <a:off x="3258693"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1" name="tx551"/>
            <p:cNvSpPr/>
            <p:nvPr/>
          </p:nvSpPr>
          <p:spPr>
            <a:xfrm>
              <a:off x="3569745" y="252658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552" name="tx552"/>
            <p:cNvSpPr/>
            <p:nvPr/>
          </p:nvSpPr>
          <p:spPr>
            <a:xfrm>
              <a:off x="3569745" y="32101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3" name="tx553"/>
            <p:cNvSpPr/>
            <p:nvPr/>
          </p:nvSpPr>
          <p:spPr>
            <a:xfrm>
              <a:off x="3569745" y="492384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54" name="tx554"/>
            <p:cNvSpPr/>
            <p:nvPr/>
          </p:nvSpPr>
          <p:spPr>
            <a:xfrm>
              <a:off x="3569745"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5" name="tx555"/>
            <p:cNvSpPr/>
            <p:nvPr/>
          </p:nvSpPr>
          <p:spPr>
            <a:xfrm>
              <a:off x="3880797" y="252658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556" name="tx556"/>
            <p:cNvSpPr/>
            <p:nvPr/>
          </p:nvSpPr>
          <p:spPr>
            <a:xfrm>
              <a:off x="3880797" y="32101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7" name="tx557"/>
            <p:cNvSpPr/>
            <p:nvPr/>
          </p:nvSpPr>
          <p:spPr>
            <a:xfrm>
              <a:off x="3880797" y="492358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58" name="tx558"/>
            <p:cNvSpPr/>
            <p:nvPr/>
          </p:nvSpPr>
          <p:spPr>
            <a:xfrm>
              <a:off x="3880797"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9" name="tx559"/>
            <p:cNvSpPr/>
            <p:nvPr/>
          </p:nvSpPr>
          <p:spPr>
            <a:xfrm>
              <a:off x="4191849" y="252790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560" name="tx560"/>
            <p:cNvSpPr/>
            <p:nvPr/>
          </p:nvSpPr>
          <p:spPr>
            <a:xfrm>
              <a:off x="4191849" y="32101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1" name="tx561"/>
            <p:cNvSpPr/>
            <p:nvPr/>
          </p:nvSpPr>
          <p:spPr>
            <a:xfrm>
              <a:off x="4161705" y="4922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562" name="tx562"/>
            <p:cNvSpPr/>
            <p:nvPr/>
          </p:nvSpPr>
          <p:spPr>
            <a:xfrm>
              <a:off x="4191849"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3" name="tx563"/>
            <p:cNvSpPr/>
            <p:nvPr/>
          </p:nvSpPr>
          <p:spPr>
            <a:xfrm>
              <a:off x="4472757"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564" name="tx564"/>
            <p:cNvSpPr/>
            <p:nvPr/>
          </p:nvSpPr>
          <p:spPr>
            <a:xfrm>
              <a:off x="4502902" y="32101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5" name="tx565"/>
            <p:cNvSpPr/>
            <p:nvPr/>
          </p:nvSpPr>
          <p:spPr>
            <a:xfrm>
              <a:off x="4502902"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6" name="tx566"/>
            <p:cNvSpPr/>
            <p:nvPr/>
          </p:nvSpPr>
          <p:spPr>
            <a:xfrm>
              <a:off x="4783809"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567" name="tx567"/>
            <p:cNvSpPr/>
            <p:nvPr/>
          </p:nvSpPr>
          <p:spPr>
            <a:xfrm>
              <a:off x="4813954" y="32101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8" name="tx568"/>
            <p:cNvSpPr/>
            <p:nvPr/>
          </p:nvSpPr>
          <p:spPr>
            <a:xfrm>
              <a:off x="4813954"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9" name="tx569"/>
            <p:cNvSpPr/>
            <p:nvPr/>
          </p:nvSpPr>
          <p:spPr>
            <a:xfrm>
              <a:off x="5094862" y="25252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570" name="tx570"/>
            <p:cNvSpPr/>
            <p:nvPr/>
          </p:nvSpPr>
          <p:spPr>
            <a:xfrm>
              <a:off x="5125006" y="32101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1" name="tx571"/>
            <p:cNvSpPr/>
            <p:nvPr/>
          </p:nvSpPr>
          <p:spPr>
            <a:xfrm>
              <a:off x="5125006" y="355384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572" name="tx572"/>
            <p:cNvSpPr/>
            <p:nvPr/>
          </p:nvSpPr>
          <p:spPr>
            <a:xfrm>
              <a:off x="5405914" y="252658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573" name="tx573"/>
            <p:cNvSpPr/>
            <p:nvPr/>
          </p:nvSpPr>
          <p:spPr>
            <a:xfrm>
              <a:off x="5436059" y="321004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574" name="tx574"/>
            <p:cNvSpPr/>
            <p:nvPr/>
          </p:nvSpPr>
          <p:spPr>
            <a:xfrm>
              <a:off x="5436059"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5" name="tx575"/>
            <p:cNvSpPr/>
            <p:nvPr/>
          </p:nvSpPr>
          <p:spPr>
            <a:xfrm>
              <a:off x="5716966" y="25252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576" name="tx576"/>
            <p:cNvSpPr/>
            <p:nvPr/>
          </p:nvSpPr>
          <p:spPr>
            <a:xfrm>
              <a:off x="5747111" y="389489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577" name="tx577"/>
            <p:cNvSpPr/>
            <p:nvPr/>
          </p:nvSpPr>
          <p:spPr>
            <a:xfrm>
              <a:off x="5747111" y="321004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578" name="tx578"/>
            <p:cNvSpPr/>
            <p:nvPr/>
          </p:nvSpPr>
          <p:spPr>
            <a:xfrm>
              <a:off x="5747111"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9" name="tx579"/>
            <p:cNvSpPr/>
            <p:nvPr/>
          </p:nvSpPr>
          <p:spPr>
            <a:xfrm>
              <a:off x="6028019" y="25252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580" name="tx580"/>
            <p:cNvSpPr/>
            <p:nvPr/>
          </p:nvSpPr>
          <p:spPr>
            <a:xfrm>
              <a:off x="6058163" y="38949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581" name="tx581"/>
            <p:cNvSpPr/>
            <p:nvPr/>
          </p:nvSpPr>
          <p:spPr>
            <a:xfrm>
              <a:off x="6058163" y="321147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82" name="tx582"/>
            <p:cNvSpPr/>
            <p:nvPr/>
          </p:nvSpPr>
          <p:spPr>
            <a:xfrm>
              <a:off x="6058163"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3" name="tx583"/>
            <p:cNvSpPr/>
            <p:nvPr/>
          </p:nvSpPr>
          <p:spPr>
            <a:xfrm>
              <a:off x="6339071" y="25252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584" name="tx584"/>
            <p:cNvSpPr/>
            <p:nvPr/>
          </p:nvSpPr>
          <p:spPr>
            <a:xfrm>
              <a:off x="6369216" y="321274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585" name="tx585"/>
            <p:cNvSpPr/>
            <p:nvPr/>
          </p:nvSpPr>
          <p:spPr>
            <a:xfrm>
              <a:off x="6369216"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6" name="tx586"/>
            <p:cNvSpPr/>
            <p:nvPr/>
          </p:nvSpPr>
          <p:spPr>
            <a:xfrm>
              <a:off x="6650123" y="25252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587" name="tx587"/>
            <p:cNvSpPr/>
            <p:nvPr/>
          </p:nvSpPr>
          <p:spPr>
            <a:xfrm>
              <a:off x="6680268" y="32101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588" name="tx588"/>
            <p:cNvSpPr/>
            <p:nvPr/>
          </p:nvSpPr>
          <p:spPr>
            <a:xfrm>
              <a:off x="6680268"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9" name="tx589"/>
            <p:cNvSpPr/>
            <p:nvPr/>
          </p:nvSpPr>
          <p:spPr>
            <a:xfrm>
              <a:off x="6961175" y="25252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590" name="tx590"/>
            <p:cNvSpPr/>
            <p:nvPr/>
          </p:nvSpPr>
          <p:spPr>
            <a:xfrm>
              <a:off x="6961175" y="32114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591" name="tx591"/>
            <p:cNvSpPr/>
            <p:nvPr/>
          </p:nvSpPr>
          <p:spPr>
            <a:xfrm>
              <a:off x="6991320"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2" name="tx592"/>
            <p:cNvSpPr/>
            <p:nvPr/>
          </p:nvSpPr>
          <p:spPr>
            <a:xfrm>
              <a:off x="7272228" y="25252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593" name="tx593"/>
            <p:cNvSpPr/>
            <p:nvPr/>
          </p:nvSpPr>
          <p:spPr>
            <a:xfrm>
              <a:off x="7272228" y="32100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594" name="tx594"/>
            <p:cNvSpPr/>
            <p:nvPr/>
          </p:nvSpPr>
          <p:spPr>
            <a:xfrm>
              <a:off x="7302373" y="355384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595" name="tx595"/>
            <p:cNvSpPr/>
            <p:nvPr/>
          </p:nvSpPr>
          <p:spPr>
            <a:xfrm>
              <a:off x="7583280" y="25252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596" name="tx596"/>
            <p:cNvSpPr/>
            <p:nvPr/>
          </p:nvSpPr>
          <p:spPr>
            <a:xfrm>
              <a:off x="7583280" y="42373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597" name="tx597"/>
            <p:cNvSpPr/>
            <p:nvPr/>
          </p:nvSpPr>
          <p:spPr>
            <a:xfrm>
              <a:off x="7583280" y="321142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598" name="tx598"/>
            <p:cNvSpPr/>
            <p:nvPr/>
          </p:nvSpPr>
          <p:spPr>
            <a:xfrm>
              <a:off x="7613425" y="355416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99" name="tx599"/>
            <p:cNvSpPr/>
            <p:nvPr/>
          </p:nvSpPr>
          <p:spPr>
            <a:xfrm>
              <a:off x="7894332" y="252689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600" name="tx600"/>
            <p:cNvSpPr/>
            <p:nvPr/>
          </p:nvSpPr>
          <p:spPr>
            <a:xfrm>
              <a:off x="7894332" y="42373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601" name="tx601"/>
            <p:cNvSpPr/>
            <p:nvPr/>
          </p:nvSpPr>
          <p:spPr>
            <a:xfrm>
              <a:off x="7894332" y="32101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02" name="tx602"/>
            <p:cNvSpPr/>
            <p:nvPr/>
          </p:nvSpPr>
          <p:spPr>
            <a:xfrm>
              <a:off x="7924477" y="355389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03" name="tx603"/>
            <p:cNvSpPr/>
            <p:nvPr/>
          </p:nvSpPr>
          <p:spPr>
            <a:xfrm>
              <a:off x="8205385" y="252689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604" name="tx604"/>
            <p:cNvSpPr/>
            <p:nvPr/>
          </p:nvSpPr>
          <p:spPr>
            <a:xfrm>
              <a:off x="8205385" y="32100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605" name="tx605"/>
            <p:cNvSpPr/>
            <p:nvPr/>
          </p:nvSpPr>
          <p:spPr>
            <a:xfrm>
              <a:off x="8235530" y="35525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606" name="tx606"/>
            <p:cNvSpPr/>
            <p:nvPr/>
          </p:nvSpPr>
          <p:spPr>
            <a:xfrm>
              <a:off x="8516437" y="252689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607" name="tx607"/>
            <p:cNvSpPr/>
            <p:nvPr/>
          </p:nvSpPr>
          <p:spPr>
            <a:xfrm>
              <a:off x="8516437" y="32100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608" name="tx608"/>
            <p:cNvSpPr/>
            <p:nvPr/>
          </p:nvSpPr>
          <p:spPr>
            <a:xfrm>
              <a:off x="8516437" y="355384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609" name="tx609"/>
            <p:cNvSpPr/>
            <p:nvPr/>
          </p:nvSpPr>
          <p:spPr>
            <a:xfrm>
              <a:off x="8827489" y="252557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610" name="tx610"/>
            <p:cNvSpPr/>
            <p:nvPr/>
          </p:nvSpPr>
          <p:spPr>
            <a:xfrm>
              <a:off x="8827489" y="32100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611" name="tx611"/>
            <p:cNvSpPr/>
            <p:nvPr/>
          </p:nvSpPr>
          <p:spPr>
            <a:xfrm>
              <a:off x="8827489" y="355384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612" name="tx612"/>
            <p:cNvSpPr/>
            <p:nvPr/>
          </p:nvSpPr>
          <p:spPr>
            <a:xfrm>
              <a:off x="4191849"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3" name="tx613"/>
            <p:cNvSpPr/>
            <p:nvPr/>
          </p:nvSpPr>
          <p:spPr>
            <a:xfrm>
              <a:off x="4502902"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14" name="tx614"/>
            <p:cNvSpPr/>
            <p:nvPr/>
          </p:nvSpPr>
          <p:spPr>
            <a:xfrm>
              <a:off x="4813954"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15" name="tx615"/>
            <p:cNvSpPr/>
            <p:nvPr/>
          </p:nvSpPr>
          <p:spPr>
            <a:xfrm>
              <a:off x="5125006"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16" name="tx616"/>
            <p:cNvSpPr/>
            <p:nvPr/>
          </p:nvSpPr>
          <p:spPr>
            <a:xfrm>
              <a:off x="5436059"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17" name="tx617"/>
            <p:cNvSpPr/>
            <p:nvPr/>
          </p:nvSpPr>
          <p:spPr>
            <a:xfrm>
              <a:off x="5747111" y="560868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618" name="tx618"/>
            <p:cNvSpPr/>
            <p:nvPr/>
          </p:nvSpPr>
          <p:spPr>
            <a:xfrm>
              <a:off x="6058163" y="560699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619" name="tx619"/>
            <p:cNvSpPr/>
            <p:nvPr/>
          </p:nvSpPr>
          <p:spPr>
            <a:xfrm>
              <a:off x="6369216" y="560842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20" name="tx620"/>
            <p:cNvSpPr/>
            <p:nvPr/>
          </p:nvSpPr>
          <p:spPr>
            <a:xfrm>
              <a:off x="6680268" y="560699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621" name="tx621"/>
            <p:cNvSpPr/>
            <p:nvPr/>
          </p:nvSpPr>
          <p:spPr>
            <a:xfrm>
              <a:off x="6991320"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22" name="tx622"/>
            <p:cNvSpPr/>
            <p:nvPr/>
          </p:nvSpPr>
          <p:spPr>
            <a:xfrm>
              <a:off x="7302373" y="560699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623" name="tx623"/>
            <p:cNvSpPr/>
            <p:nvPr/>
          </p:nvSpPr>
          <p:spPr>
            <a:xfrm>
              <a:off x="7613425"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24" name="tx624"/>
            <p:cNvSpPr/>
            <p:nvPr/>
          </p:nvSpPr>
          <p:spPr>
            <a:xfrm>
              <a:off x="7924477" y="560699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625" name="tx625"/>
            <p:cNvSpPr/>
            <p:nvPr/>
          </p:nvSpPr>
          <p:spPr>
            <a:xfrm>
              <a:off x="8205385" y="56083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626" name="tx626"/>
            <p:cNvSpPr/>
            <p:nvPr/>
          </p:nvSpPr>
          <p:spPr>
            <a:xfrm>
              <a:off x="8516437" y="5607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27" name="tx627"/>
            <p:cNvSpPr/>
            <p:nvPr/>
          </p:nvSpPr>
          <p:spPr>
            <a:xfrm>
              <a:off x="8827489" y="56083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628" name="tx628"/>
            <p:cNvSpPr/>
            <p:nvPr/>
          </p:nvSpPr>
          <p:spPr>
            <a:xfrm>
              <a:off x="4191849" y="56070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29" name="tx629"/>
            <p:cNvSpPr/>
            <p:nvPr/>
          </p:nvSpPr>
          <p:spPr>
            <a:xfrm>
              <a:off x="4502902"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30" name="tx630"/>
            <p:cNvSpPr/>
            <p:nvPr/>
          </p:nvSpPr>
          <p:spPr>
            <a:xfrm>
              <a:off x="4813954"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31" name="tx631"/>
            <p:cNvSpPr/>
            <p:nvPr/>
          </p:nvSpPr>
          <p:spPr>
            <a:xfrm>
              <a:off x="5125006"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32" name="tx632"/>
            <p:cNvSpPr/>
            <p:nvPr/>
          </p:nvSpPr>
          <p:spPr>
            <a:xfrm>
              <a:off x="5436059"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33" name="tx633"/>
            <p:cNvSpPr/>
            <p:nvPr/>
          </p:nvSpPr>
          <p:spPr>
            <a:xfrm>
              <a:off x="5747111" y="560868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634" name="tx634"/>
            <p:cNvSpPr/>
            <p:nvPr/>
          </p:nvSpPr>
          <p:spPr>
            <a:xfrm>
              <a:off x="6058163" y="560699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635" name="tx635"/>
            <p:cNvSpPr/>
            <p:nvPr/>
          </p:nvSpPr>
          <p:spPr>
            <a:xfrm>
              <a:off x="6369216" y="560842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36" name="tx636"/>
            <p:cNvSpPr/>
            <p:nvPr/>
          </p:nvSpPr>
          <p:spPr>
            <a:xfrm>
              <a:off x="6680268" y="560699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637" name="tx637"/>
            <p:cNvSpPr/>
            <p:nvPr/>
          </p:nvSpPr>
          <p:spPr>
            <a:xfrm>
              <a:off x="6991320"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38" name="tx638"/>
            <p:cNvSpPr/>
            <p:nvPr/>
          </p:nvSpPr>
          <p:spPr>
            <a:xfrm>
              <a:off x="7302373" y="560699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639" name="tx639"/>
            <p:cNvSpPr/>
            <p:nvPr/>
          </p:nvSpPr>
          <p:spPr>
            <a:xfrm>
              <a:off x="7613425" y="56083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40" name="tx640"/>
            <p:cNvSpPr/>
            <p:nvPr/>
          </p:nvSpPr>
          <p:spPr>
            <a:xfrm>
              <a:off x="7924477" y="560699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641" name="tx641"/>
            <p:cNvSpPr/>
            <p:nvPr/>
          </p:nvSpPr>
          <p:spPr>
            <a:xfrm>
              <a:off x="8205385" y="56083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642" name="tx642"/>
            <p:cNvSpPr/>
            <p:nvPr/>
          </p:nvSpPr>
          <p:spPr>
            <a:xfrm>
              <a:off x="8516437" y="5607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43" name="tx643"/>
            <p:cNvSpPr/>
            <p:nvPr/>
          </p:nvSpPr>
          <p:spPr>
            <a:xfrm>
              <a:off x="8827489" y="56083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644" name="tx644"/>
            <p:cNvSpPr/>
            <p:nvPr/>
          </p:nvSpPr>
          <p:spPr>
            <a:xfrm>
              <a:off x="987160"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645" name="tx645"/>
            <p:cNvSpPr/>
            <p:nvPr/>
          </p:nvSpPr>
          <p:spPr>
            <a:xfrm>
              <a:off x="129821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646" name="tx646"/>
            <p:cNvSpPr/>
            <p:nvPr/>
          </p:nvSpPr>
          <p:spPr>
            <a:xfrm>
              <a:off x="160926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647" name="tx647"/>
            <p:cNvSpPr/>
            <p:nvPr/>
          </p:nvSpPr>
          <p:spPr>
            <a:xfrm>
              <a:off x="1920317"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648" name="tx648"/>
            <p:cNvSpPr/>
            <p:nvPr/>
          </p:nvSpPr>
          <p:spPr>
            <a:xfrm>
              <a:off x="223136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649" name="tx649"/>
            <p:cNvSpPr/>
            <p:nvPr/>
          </p:nvSpPr>
          <p:spPr>
            <a:xfrm>
              <a:off x="254242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650" name="tx650"/>
            <p:cNvSpPr/>
            <p:nvPr/>
          </p:nvSpPr>
          <p:spPr>
            <a:xfrm>
              <a:off x="285347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651" name="tx651"/>
            <p:cNvSpPr/>
            <p:nvPr/>
          </p:nvSpPr>
          <p:spPr>
            <a:xfrm>
              <a:off x="316452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652" name="tx652"/>
            <p:cNvSpPr/>
            <p:nvPr/>
          </p:nvSpPr>
          <p:spPr>
            <a:xfrm>
              <a:off x="347557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653" name="tx653"/>
            <p:cNvSpPr/>
            <p:nvPr/>
          </p:nvSpPr>
          <p:spPr>
            <a:xfrm>
              <a:off x="378663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654" name="tx654"/>
            <p:cNvSpPr/>
            <p:nvPr/>
          </p:nvSpPr>
          <p:spPr>
            <a:xfrm>
              <a:off x="409768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655" name="tx655"/>
            <p:cNvSpPr/>
            <p:nvPr/>
          </p:nvSpPr>
          <p:spPr>
            <a:xfrm>
              <a:off x="440873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656" name="tx656"/>
            <p:cNvSpPr/>
            <p:nvPr/>
          </p:nvSpPr>
          <p:spPr>
            <a:xfrm>
              <a:off x="471978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657" name="tx657"/>
            <p:cNvSpPr/>
            <p:nvPr/>
          </p:nvSpPr>
          <p:spPr>
            <a:xfrm>
              <a:off x="5030840"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658" name="tx658"/>
            <p:cNvSpPr/>
            <p:nvPr/>
          </p:nvSpPr>
          <p:spPr>
            <a:xfrm>
              <a:off x="534189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659" name="tx659"/>
            <p:cNvSpPr/>
            <p:nvPr/>
          </p:nvSpPr>
          <p:spPr>
            <a:xfrm>
              <a:off x="565294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660" name="tx660"/>
            <p:cNvSpPr/>
            <p:nvPr/>
          </p:nvSpPr>
          <p:spPr>
            <a:xfrm>
              <a:off x="5963997"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661" name="tx661"/>
            <p:cNvSpPr/>
            <p:nvPr/>
          </p:nvSpPr>
          <p:spPr>
            <a:xfrm>
              <a:off x="627504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662" name="tx662"/>
            <p:cNvSpPr/>
            <p:nvPr/>
          </p:nvSpPr>
          <p:spPr>
            <a:xfrm>
              <a:off x="658610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63" name="tx663"/>
            <p:cNvSpPr/>
            <p:nvPr/>
          </p:nvSpPr>
          <p:spPr>
            <a:xfrm>
              <a:off x="689715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64" name="tx664"/>
            <p:cNvSpPr/>
            <p:nvPr/>
          </p:nvSpPr>
          <p:spPr>
            <a:xfrm>
              <a:off x="720820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5" name="tx665"/>
            <p:cNvSpPr/>
            <p:nvPr/>
          </p:nvSpPr>
          <p:spPr>
            <a:xfrm>
              <a:off x="751925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6" name="tx666"/>
            <p:cNvSpPr/>
            <p:nvPr/>
          </p:nvSpPr>
          <p:spPr>
            <a:xfrm>
              <a:off x="783031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67" name="tx667"/>
            <p:cNvSpPr/>
            <p:nvPr/>
          </p:nvSpPr>
          <p:spPr>
            <a:xfrm>
              <a:off x="8141363"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68" name="tx668"/>
            <p:cNvSpPr/>
            <p:nvPr/>
          </p:nvSpPr>
          <p:spPr>
            <a:xfrm>
              <a:off x="845241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669" name="tx669"/>
            <p:cNvSpPr/>
            <p:nvPr/>
          </p:nvSpPr>
          <p:spPr>
            <a:xfrm>
              <a:off x="876346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670" name="tx670"/>
            <p:cNvSpPr/>
            <p:nvPr/>
          </p:nvSpPr>
          <p:spPr>
            <a:xfrm>
              <a:off x="576534" y="5606178"/>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671" name="tx671"/>
            <p:cNvSpPr/>
            <p:nvPr/>
          </p:nvSpPr>
          <p:spPr>
            <a:xfrm>
              <a:off x="551705" y="5262338"/>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672" name="tx672"/>
            <p:cNvSpPr/>
            <p:nvPr/>
          </p:nvSpPr>
          <p:spPr>
            <a:xfrm>
              <a:off x="564092" y="4919917"/>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673" name="tx673"/>
            <p:cNvSpPr/>
            <p:nvPr/>
          </p:nvSpPr>
          <p:spPr>
            <a:xfrm>
              <a:off x="551705" y="4577496"/>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674" name="tx674"/>
            <p:cNvSpPr/>
            <p:nvPr/>
          </p:nvSpPr>
          <p:spPr>
            <a:xfrm>
              <a:off x="601364" y="4235075"/>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675" name="tx675"/>
            <p:cNvSpPr/>
            <p:nvPr/>
          </p:nvSpPr>
          <p:spPr>
            <a:xfrm>
              <a:off x="619917" y="3895055"/>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676" name="tx676"/>
            <p:cNvSpPr/>
            <p:nvPr/>
          </p:nvSpPr>
          <p:spPr>
            <a:xfrm>
              <a:off x="545429" y="3550233"/>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677" name="tx677"/>
            <p:cNvSpPr/>
            <p:nvPr/>
          </p:nvSpPr>
          <p:spPr>
            <a:xfrm>
              <a:off x="551705" y="3207812"/>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678" name="tx678"/>
            <p:cNvSpPr/>
            <p:nvPr/>
          </p:nvSpPr>
          <p:spPr>
            <a:xfrm>
              <a:off x="520490" y="2845582"/>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679" name="tx679"/>
            <p:cNvSpPr/>
            <p:nvPr/>
          </p:nvSpPr>
          <p:spPr>
            <a:xfrm>
              <a:off x="632360" y="2523952"/>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680" name="tx680"/>
            <p:cNvSpPr/>
            <p:nvPr/>
          </p:nvSpPr>
          <p:spPr>
            <a:xfrm>
              <a:off x="576534" y="2181531"/>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681" name="tx681"/>
            <p:cNvSpPr/>
            <p:nvPr/>
          </p:nvSpPr>
          <p:spPr>
            <a:xfrm>
              <a:off x="576534" y="1840529"/>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682" name="tx682"/>
            <p:cNvSpPr/>
            <p:nvPr/>
          </p:nvSpPr>
          <p:spPr>
            <a:xfrm>
              <a:off x="508103" y="1476225"/>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683" name="tx683"/>
            <p:cNvSpPr/>
            <p:nvPr/>
          </p:nvSpPr>
          <p:spPr>
            <a:xfrm>
              <a:off x="620027" y="1153286"/>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684" name="tx684"/>
            <p:cNvSpPr/>
            <p:nvPr/>
          </p:nvSpPr>
          <p:spPr>
            <a:xfrm>
              <a:off x="3088923" y="6176885"/>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685" name="pic685"/>
            <p:cNvPicPr/>
            <p:nvPr/>
          </p:nvPicPr>
          <p:blipFill>
            <a:blip r:embed="rId2" cstate="print"/>
            <a:stretch>
              <a:fillRect/>
            </a:stretch>
          </p:blipFill>
          <p:spPr>
            <a:xfrm>
              <a:off x="4750328" y="6061708"/>
              <a:ext cx="2160000" cy="219455"/>
            </a:xfrm>
            <a:prstGeom prst="rect">
              <a:avLst/>
            </a:prstGeom>
          </p:spPr>
        </p:pic>
        <p:sp>
          <p:nvSpPr>
            <p:cNvPr id="686" name="pl686"/>
            <p:cNvSpPr/>
            <p:nvPr/>
          </p:nvSpPr>
          <p:spPr>
            <a:xfrm>
              <a:off x="475392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7" name="pl687"/>
            <p:cNvSpPr/>
            <p:nvPr/>
          </p:nvSpPr>
          <p:spPr>
            <a:xfrm>
              <a:off x="604560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8" name="pl688"/>
            <p:cNvSpPr/>
            <p:nvPr/>
          </p:nvSpPr>
          <p:spPr>
            <a:xfrm>
              <a:off x="626088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9" name="pl689"/>
            <p:cNvSpPr/>
            <p:nvPr/>
          </p:nvSpPr>
          <p:spPr>
            <a:xfrm>
              <a:off x="647616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90" name="pl690"/>
            <p:cNvSpPr/>
            <p:nvPr/>
          </p:nvSpPr>
          <p:spPr>
            <a:xfrm>
              <a:off x="669144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91" name="pl691"/>
            <p:cNvSpPr/>
            <p:nvPr/>
          </p:nvSpPr>
          <p:spPr>
            <a:xfrm>
              <a:off x="6906728"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92" name="pl692"/>
            <p:cNvSpPr/>
            <p:nvPr/>
          </p:nvSpPr>
          <p:spPr>
            <a:xfrm>
              <a:off x="475392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3" name="pl693"/>
            <p:cNvSpPr/>
            <p:nvPr/>
          </p:nvSpPr>
          <p:spPr>
            <a:xfrm>
              <a:off x="604560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4" name="pl694"/>
            <p:cNvSpPr/>
            <p:nvPr/>
          </p:nvSpPr>
          <p:spPr>
            <a:xfrm>
              <a:off x="626088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5" name="pl695"/>
            <p:cNvSpPr/>
            <p:nvPr/>
          </p:nvSpPr>
          <p:spPr>
            <a:xfrm>
              <a:off x="647616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6" name="pl696"/>
            <p:cNvSpPr/>
            <p:nvPr/>
          </p:nvSpPr>
          <p:spPr>
            <a:xfrm>
              <a:off x="669144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7" name="pl697"/>
            <p:cNvSpPr/>
            <p:nvPr/>
          </p:nvSpPr>
          <p:spPr>
            <a:xfrm>
              <a:off x="6906728"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8" name="tx698"/>
            <p:cNvSpPr/>
            <p:nvPr/>
          </p:nvSpPr>
          <p:spPr>
            <a:xfrm>
              <a:off x="4722850" y="634906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699" name="tx699"/>
            <p:cNvSpPr/>
            <p:nvPr/>
          </p:nvSpPr>
          <p:spPr>
            <a:xfrm>
              <a:off x="598345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700" name="tx700"/>
            <p:cNvSpPr/>
            <p:nvPr/>
          </p:nvSpPr>
          <p:spPr>
            <a:xfrm>
              <a:off x="619873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701" name="tx701"/>
            <p:cNvSpPr/>
            <p:nvPr/>
          </p:nvSpPr>
          <p:spPr>
            <a:xfrm>
              <a:off x="641401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702" name="tx702"/>
            <p:cNvSpPr/>
            <p:nvPr/>
          </p:nvSpPr>
          <p:spPr>
            <a:xfrm>
              <a:off x="6629292"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703" name="tx703"/>
            <p:cNvSpPr/>
            <p:nvPr/>
          </p:nvSpPr>
          <p:spPr>
            <a:xfrm>
              <a:off x="6813494" y="634906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704" name="tx704"/>
            <p:cNvSpPr/>
            <p:nvPr/>
          </p:nvSpPr>
          <p:spPr>
            <a:xfrm>
              <a:off x="924840" y="398022"/>
              <a:ext cx="372728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 by year, EAPR, 2000-2025</a:t>
              </a:r>
            </a:p>
          </p:txBody>
        </p:sp>
        <p:sp>
          <p:nvSpPr>
            <p:cNvPr id="705" name="tx705"/>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70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Vaccine coverage and progress varies between antigens and over time.
This heatmap shows vaccine coverage trends in EAPR since 2000, with green cells indicating coverage of 90% or more.
In 2015, 5 out of 13 (38%) vaccines with data achieved coverage of 90% or more.
In 2025, 2 out of 14 (14%) vaccines achieved coverage of 90% or more.
Since 2006, estimates have been made for 5 new vaccines. IPVC is the newest vaccine being reported (2021), which achieved 75% coverage in 2025.</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57042"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66070"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975098"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284126"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593154"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531349"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10" name="pt10"/>
            <p:cNvSpPr/>
            <p:nvPr/>
          </p:nvSpPr>
          <p:spPr>
            <a:xfrm>
              <a:off x="833613"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1" name="pt11"/>
            <p:cNvSpPr/>
            <p:nvPr/>
          </p:nvSpPr>
          <p:spPr>
            <a:xfrm>
              <a:off x="1219898" y="52033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2" name="pt12"/>
            <p:cNvSpPr/>
            <p:nvPr/>
          </p:nvSpPr>
          <p:spPr>
            <a:xfrm>
              <a:off x="1250800" y="507234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3" name="pt13"/>
            <p:cNvSpPr/>
            <p:nvPr/>
          </p:nvSpPr>
          <p:spPr>
            <a:xfrm>
              <a:off x="1297155" y="49413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4" name="pt14"/>
            <p:cNvSpPr/>
            <p:nvPr/>
          </p:nvSpPr>
          <p:spPr>
            <a:xfrm>
              <a:off x="1389863" y="48104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5" name="pt15"/>
            <p:cNvSpPr/>
            <p:nvPr/>
          </p:nvSpPr>
          <p:spPr>
            <a:xfrm>
              <a:off x="1420766" y="46794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6" name="pt16"/>
            <p:cNvSpPr/>
            <p:nvPr/>
          </p:nvSpPr>
          <p:spPr>
            <a:xfrm>
              <a:off x="1451669" y="45484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7" name="pt17"/>
            <p:cNvSpPr/>
            <p:nvPr/>
          </p:nvSpPr>
          <p:spPr>
            <a:xfrm>
              <a:off x="1482571" y="441752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8" name="pt18"/>
            <p:cNvSpPr/>
            <p:nvPr/>
          </p:nvSpPr>
          <p:spPr>
            <a:xfrm>
              <a:off x="1544377" y="42865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9" name="pt19"/>
            <p:cNvSpPr/>
            <p:nvPr/>
          </p:nvSpPr>
          <p:spPr>
            <a:xfrm>
              <a:off x="1544377" y="415560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 name="pt20"/>
            <p:cNvSpPr/>
            <p:nvPr/>
          </p:nvSpPr>
          <p:spPr>
            <a:xfrm>
              <a:off x="1544377" y="40246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1" name="pt21"/>
            <p:cNvSpPr/>
            <p:nvPr/>
          </p:nvSpPr>
          <p:spPr>
            <a:xfrm>
              <a:off x="1544377" y="389367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2" name="pt22"/>
            <p:cNvSpPr/>
            <p:nvPr/>
          </p:nvSpPr>
          <p:spPr>
            <a:xfrm>
              <a:off x="1544377" y="37627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3" name="pt23"/>
            <p:cNvSpPr/>
            <p:nvPr/>
          </p:nvSpPr>
          <p:spPr>
            <a:xfrm>
              <a:off x="1559828" y="36317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4" name="pt24"/>
            <p:cNvSpPr/>
            <p:nvPr/>
          </p:nvSpPr>
          <p:spPr>
            <a:xfrm>
              <a:off x="1575280" y="35007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 name="pt25"/>
            <p:cNvSpPr/>
            <p:nvPr/>
          </p:nvSpPr>
          <p:spPr>
            <a:xfrm>
              <a:off x="1575280" y="33698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 name="pt26"/>
            <p:cNvSpPr/>
            <p:nvPr/>
          </p:nvSpPr>
          <p:spPr>
            <a:xfrm>
              <a:off x="1575280" y="32388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7" name="pt27"/>
            <p:cNvSpPr/>
            <p:nvPr/>
          </p:nvSpPr>
          <p:spPr>
            <a:xfrm>
              <a:off x="1575280" y="310790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8" name="pt28"/>
            <p:cNvSpPr/>
            <p:nvPr/>
          </p:nvSpPr>
          <p:spPr>
            <a:xfrm>
              <a:off x="1575280" y="29769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9" name="pt29"/>
            <p:cNvSpPr/>
            <p:nvPr/>
          </p:nvSpPr>
          <p:spPr>
            <a:xfrm>
              <a:off x="1590731" y="284597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0" name="pt30"/>
            <p:cNvSpPr/>
            <p:nvPr/>
          </p:nvSpPr>
          <p:spPr>
            <a:xfrm>
              <a:off x="1606183" y="27150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 name="pt31"/>
            <p:cNvSpPr/>
            <p:nvPr/>
          </p:nvSpPr>
          <p:spPr>
            <a:xfrm>
              <a:off x="1606183" y="25840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 name="pt32"/>
            <p:cNvSpPr/>
            <p:nvPr/>
          </p:nvSpPr>
          <p:spPr>
            <a:xfrm>
              <a:off x="1606183" y="24530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 name="pt33"/>
            <p:cNvSpPr/>
            <p:nvPr/>
          </p:nvSpPr>
          <p:spPr>
            <a:xfrm>
              <a:off x="1606183" y="23221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 name="pt34"/>
            <p:cNvSpPr/>
            <p:nvPr/>
          </p:nvSpPr>
          <p:spPr>
            <a:xfrm>
              <a:off x="1606183" y="2191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 name="pt35"/>
            <p:cNvSpPr/>
            <p:nvPr/>
          </p:nvSpPr>
          <p:spPr>
            <a:xfrm>
              <a:off x="1606183" y="206020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6" name="pt36"/>
            <p:cNvSpPr/>
            <p:nvPr/>
          </p:nvSpPr>
          <p:spPr>
            <a:xfrm>
              <a:off x="1606183"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7" name="tx37"/>
            <p:cNvSpPr/>
            <p:nvPr/>
          </p:nvSpPr>
          <p:spPr>
            <a:xfrm>
              <a:off x="959647" y="535265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PNG</a:t>
              </a:r>
            </a:p>
          </p:txBody>
        </p:sp>
        <p:sp>
          <p:nvSpPr>
            <p:cNvPr id="38" name="tx38"/>
            <p:cNvSpPr/>
            <p:nvPr/>
          </p:nvSpPr>
          <p:spPr>
            <a:xfrm>
              <a:off x="1345932" y="5221649"/>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LAO</a:t>
              </a:r>
            </a:p>
          </p:txBody>
        </p:sp>
        <p:sp>
          <p:nvSpPr>
            <p:cNvPr id="39" name="tx39"/>
            <p:cNvSpPr/>
            <p:nvPr/>
          </p:nvSpPr>
          <p:spPr>
            <a:xfrm>
              <a:off x="1376835" y="5092666"/>
              <a:ext cx="18985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MMR</a:t>
              </a:r>
            </a:p>
          </p:txBody>
        </p:sp>
        <p:sp>
          <p:nvSpPr>
            <p:cNvPr id="40" name="tx40"/>
            <p:cNvSpPr/>
            <p:nvPr/>
          </p:nvSpPr>
          <p:spPr>
            <a:xfrm>
              <a:off x="1423189" y="4961704"/>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PHL</a:t>
              </a:r>
            </a:p>
          </p:txBody>
        </p:sp>
        <p:sp>
          <p:nvSpPr>
            <p:cNvPr id="41" name="tx41"/>
            <p:cNvSpPr/>
            <p:nvPr/>
          </p:nvSpPr>
          <p:spPr>
            <a:xfrm>
              <a:off x="1224476" y="4830741"/>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IDN</a:t>
              </a:r>
            </a:p>
          </p:txBody>
        </p:sp>
        <p:sp>
          <p:nvSpPr>
            <p:cNvPr id="42" name="tx42"/>
            <p:cNvSpPr/>
            <p:nvPr/>
          </p:nvSpPr>
          <p:spPr>
            <a:xfrm>
              <a:off x="1215630" y="4699779"/>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KHM</a:t>
              </a:r>
            </a:p>
          </p:txBody>
        </p:sp>
        <p:sp>
          <p:nvSpPr>
            <p:cNvPr id="43" name="tx43"/>
            <p:cNvSpPr/>
            <p:nvPr/>
          </p:nvSpPr>
          <p:spPr>
            <a:xfrm>
              <a:off x="1277392" y="4566875"/>
              <a:ext cx="14579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TLS</a:t>
              </a:r>
            </a:p>
          </p:txBody>
        </p:sp>
        <p:sp>
          <p:nvSpPr>
            <p:cNvPr id="44" name="tx44"/>
            <p:cNvSpPr/>
            <p:nvPr/>
          </p:nvSpPr>
          <p:spPr>
            <a:xfrm>
              <a:off x="1303831" y="4435913"/>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SLB</a:t>
              </a:r>
            </a:p>
          </p:txBody>
        </p:sp>
        <p:sp>
          <p:nvSpPr>
            <p:cNvPr id="45" name="tx45"/>
            <p:cNvSpPr/>
            <p:nvPr/>
          </p:nvSpPr>
          <p:spPr>
            <a:xfrm>
              <a:off x="1405502" y="4305921"/>
              <a:ext cx="11039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FJI</a:t>
              </a:r>
            </a:p>
          </p:txBody>
        </p:sp>
        <p:sp>
          <p:nvSpPr>
            <p:cNvPr id="46" name="tx46"/>
            <p:cNvSpPr/>
            <p:nvPr/>
          </p:nvSpPr>
          <p:spPr>
            <a:xfrm>
              <a:off x="1343628" y="417398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MYS</a:t>
              </a:r>
            </a:p>
          </p:txBody>
        </p:sp>
        <p:sp>
          <p:nvSpPr>
            <p:cNvPr id="47" name="tx47"/>
            <p:cNvSpPr/>
            <p:nvPr/>
          </p:nvSpPr>
          <p:spPr>
            <a:xfrm>
              <a:off x="1348092" y="4043025"/>
              <a:ext cx="16780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FSM</a:t>
              </a:r>
            </a:p>
          </p:txBody>
        </p:sp>
        <p:sp>
          <p:nvSpPr>
            <p:cNvPr id="48" name="tx48"/>
            <p:cNvSpPr/>
            <p:nvPr/>
          </p:nvSpPr>
          <p:spPr>
            <a:xfrm>
              <a:off x="1343667" y="3913033"/>
              <a:ext cx="17223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NRU</a:t>
              </a:r>
            </a:p>
          </p:txBody>
        </p:sp>
        <p:sp>
          <p:nvSpPr>
            <p:cNvPr id="49" name="tx49"/>
            <p:cNvSpPr/>
            <p:nvPr/>
          </p:nvSpPr>
          <p:spPr>
            <a:xfrm>
              <a:off x="1378990" y="3782071"/>
              <a:ext cx="136907"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NIU</a:t>
              </a:r>
            </a:p>
          </p:txBody>
        </p:sp>
        <p:sp>
          <p:nvSpPr>
            <p:cNvPr id="50" name="tx50"/>
            <p:cNvSpPr/>
            <p:nvPr/>
          </p:nvSpPr>
          <p:spPr>
            <a:xfrm>
              <a:off x="1372355" y="3652079"/>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THA</a:t>
              </a:r>
            </a:p>
          </p:txBody>
        </p:sp>
        <p:sp>
          <p:nvSpPr>
            <p:cNvPr id="51" name="tx51"/>
            <p:cNvSpPr/>
            <p:nvPr/>
          </p:nvSpPr>
          <p:spPr>
            <a:xfrm>
              <a:off x="1374569" y="3519175"/>
              <a:ext cx="17223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CHN</a:t>
              </a:r>
            </a:p>
          </p:txBody>
        </p:sp>
        <p:sp>
          <p:nvSpPr>
            <p:cNvPr id="52" name="tx52"/>
            <p:cNvSpPr/>
            <p:nvPr/>
          </p:nvSpPr>
          <p:spPr>
            <a:xfrm>
              <a:off x="1414279" y="3390154"/>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KIR</a:t>
              </a:r>
            </a:p>
          </p:txBody>
        </p:sp>
        <p:sp>
          <p:nvSpPr>
            <p:cNvPr id="53" name="tx53"/>
            <p:cNvSpPr/>
            <p:nvPr/>
          </p:nvSpPr>
          <p:spPr>
            <a:xfrm>
              <a:off x="1361333" y="3257250"/>
              <a:ext cx="18546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MNG</a:t>
              </a:r>
            </a:p>
          </p:txBody>
        </p:sp>
        <p:sp>
          <p:nvSpPr>
            <p:cNvPr id="54" name="tx54"/>
            <p:cNvSpPr/>
            <p:nvPr/>
          </p:nvSpPr>
          <p:spPr>
            <a:xfrm>
              <a:off x="1378994" y="3126249"/>
              <a:ext cx="16780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TON</a:t>
              </a:r>
            </a:p>
          </p:txBody>
        </p:sp>
        <p:sp>
          <p:nvSpPr>
            <p:cNvPr id="55" name="tx55"/>
            <p:cNvSpPr/>
            <p:nvPr/>
          </p:nvSpPr>
          <p:spPr>
            <a:xfrm>
              <a:off x="1387806" y="2996296"/>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VUT</a:t>
              </a:r>
            </a:p>
          </p:txBody>
        </p:sp>
        <p:sp>
          <p:nvSpPr>
            <p:cNvPr id="56" name="tx56"/>
            <p:cNvSpPr/>
            <p:nvPr/>
          </p:nvSpPr>
          <p:spPr>
            <a:xfrm>
              <a:off x="1394407" y="2866304"/>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MHL</a:t>
              </a:r>
            </a:p>
          </p:txBody>
        </p:sp>
        <p:sp>
          <p:nvSpPr>
            <p:cNvPr id="57" name="tx57"/>
            <p:cNvSpPr/>
            <p:nvPr/>
          </p:nvSpPr>
          <p:spPr>
            <a:xfrm>
              <a:off x="1409858" y="273534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BRN</a:t>
              </a:r>
            </a:p>
          </p:txBody>
        </p:sp>
        <p:sp>
          <p:nvSpPr>
            <p:cNvPr id="58" name="tx58"/>
            <p:cNvSpPr/>
            <p:nvPr/>
          </p:nvSpPr>
          <p:spPr>
            <a:xfrm>
              <a:off x="1405433" y="2602399"/>
              <a:ext cx="172269"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COK</a:t>
              </a:r>
            </a:p>
          </p:txBody>
        </p:sp>
        <p:sp>
          <p:nvSpPr>
            <p:cNvPr id="59" name="tx59"/>
            <p:cNvSpPr/>
            <p:nvPr/>
          </p:nvSpPr>
          <p:spPr>
            <a:xfrm>
              <a:off x="1414245" y="2473416"/>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PRK</a:t>
              </a:r>
            </a:p>
          </p:txBody>
        </p:sp>
        <p:sp>
          <p:nvSpPr>
            <p:cNvPr id="60" name="tx60"/>
            <p:cNvSpPr/>
            <p:nvPr/>
          </p:nvSpPr>
          <p:spPr>
            <a:xfrm>
              <a:off x="1405433" y="2342454"/>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PLW</a:t>
              </a:r>
            </a:p>
          </p:txBody>
        </p:sp>
        <p:sp>
          <p:nvSpPr>
            <p:cNvPr id="61" name="tx61"/>
            <p:cNvSpPr/>
            <p:nvPr/>
          </p:nvSpPr>
          <p:spPr>
            <a:xfrm>
              <a:off x="1383424" y="2209550"/>
              <a:ext cx="194278"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WSM</a:t>
              </a:r>
            </a:p>
          </p:txBody>
        </p:sp>
        <p:sp>
          <p:nvSpPr>
            <p:cNvPr id="62" name="tx62"/>
            <p:cNvSpPr/>
            <p:nvPr/>
          </p:nvSpPr>
          <p:spPr>
            <a:xfrm>
              <a:off x="1418709" y="2079558"/>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TUV</a:t>
              </a:r>
            </a:p>
          </p:txBody>
        </p:sp>
        <p:sp>
          <p:nvSpPr>
            <p:cNvPr id="63" name="tx63"/>
            <p:cNvSpPr/>
            <p:nvPr/>
          </p:nvSpPr>
          <p:spPr>
            <a:xfrm>
              <a:off x="1401047" y="1949566"/>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VNM</a:t>
              </a:r>
            </a:p>
          </p:txBody>
        </p:sp>
        <p:sp>
          <p:nvSpPr>
            <p:cNvPr id="64" name="rc64"/>
            <p:cNvSpPr/>
            <p:nvPr/>
          </p:nvSpPr>
          <p:spPr>
            <a:xfrm>
              <a:off x="343909" y="1807768"/>
              <a:ext cx="1379037" cy="3745527"/>
            </a:xfrm>
            <a:prstGeom prst="rect">
              <a:avLst/>
            </a:prstGeom>
            <a:ln w="13550" cap="rnd">
              <a:solidFill>
                <a:srgbClr val="999999">
                  <a:alpha val="100000"/>
                </a:srgbClr>
              </a:solidFill>
              <a:prstDash val="solid"/>
              <a:round/>
            </a:ln>
          </p:spPr>
          <p:txBody>
            <a:bodyPr/>
            <a:lstStyle/>
            <a:p>
              <a:endParaRPr/>
            </a:p>
          </p:txBody>
        </p:sp>
        <p:sp>
          <p:nvSpPr>
            <p:cNvPr id="65" name="pl65"/>
            <p:cNvSpPr/>
            <p:nvPr/>
          </p:nvSpPr>
          <p:spPr>
            <a:xfrm>
              <a:off x="1805669"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2114697"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2423725"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2732753"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3041780"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2949072"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71" name="pt71"/>
            <p:cNvSpPr/>
            <p:nvPr/>
          </p:nvSpPr>
          <p:spPr>
            <a:xfrm>
              <a:off x="2189531"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72" name="pt72"/>
            <p:cNvSpPr/>
            <p:nvPr/>
          </p:nvSpPr>
          <p:spPr>
            <a:xfrm>
              <a:off x="2544913" y="52033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3" name="pt73"/>
            <p:cNvSpPr/>
            <p:nvPr/>
          </p:nvSpPr>
          <p:spPr>
            <a:xfrm>
              <a:off x="2560364" y="50723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4" name="pt74"/>
            <p:cNvSpPr/>
            <p:nvPr/>
          </p:nvSpPr>
          <p:spPr>
            <a:xfrm>
              <a:off x="2622170" y="49413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5" name="pt75"/>
            <p:cNvSpPr/>
            <p:nvPr/>
          </p:nvSpPr>
          <p:spPr>
            <a:xfrm>
              <a:off x="2622170" y="48104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6" name="pt76"/>
            <p:cNvSpPr/>
            <p:nvPr/>
          </p:nvSpPr>
          <p:spPr>
            <a:xfrm>
              <a:off x="2653073" y="46794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7" name="pt77"/>
            <p:cNvSpPr/>
            <p:nvPr/>
          </p:nvSpPr>
          <p:spPr>
            <a:xfrm>
              <a:off x="2714878" y="45484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8" name="pt78"/>
            <p:cNvSpPr/>
            <p:nvPr/>
          </p:nvSpPr>
          <p:spPr>
            <a:xfrm>
              <a:off x="2776684" y="44175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9" name="pt79"/>
            <p:cNvSpPr/>
            <p:nvPr/>
          </p:nvSpPr>
          <p:spPr>
            <a:xfrm>
              <a:off x="2792135" y="42865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0" name="pt80"/>
            <p:cNvSpPr/>
            <p:nvPr/>
          </p:nvSpPr>
          <p:spPr>
            <a:xfrm>
              <a:off x="2807587" y="41556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1" name="pt81"/>
            <p:cNvSpPr/>
            <p:nvPr/>
          </p:nvSpPr>
          <p:spPr>
            <a:xfrm>
              <a:off x="2823038" y="40246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2" name="pt82"/>
            <p:cNvSpPr/>
            <p:nvPr/>
          </p:nvSpPr>
          <p:spPr>
            <a:xfrm>
              <a:off x="2838489" y="38936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3" name="pt83"/>
            <p:cNvSpPr/>
            <p:nvPr/>
          </p:nvSpPr>
          <p:spPr>
            <a:xfrm>
              <a:off x="2869392" y="37627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4" name="pt84"/>
            <p:cNvSpPr/>
            <p:nvPr/>
          </p:nvSpPr>
          <p:spPr>
            <a:xfrm>
              <a:off x="2869392" y="36317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5" name="pt85"/>
            <p:cNvSpPr/>
            <p:nvPr/>
          </p:nvSpPr>
          <p:spPr>
            <a:xfrm>
              <a:off x="2946649" y="35007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6" name="pt86"/>
            <p:cNvSpPr/>
            <p:nvPr/>
          </p:nvSpPr>
          <p:spPr>
            <a:xfrm>
              <a:off x="2977552" y="336982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7" name="pt87"/>
            <p:cNvSpPr/>
            <p:nvPr/>
          </p:nvSpPr>
          <p:spPr>
            <a:xfrm>
              <a:off x="2977552" y="32388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8" name="pt88"/>
            <p:cNvSpPr/>
            <p:nvPr/>
          </p:nvSpPr>
          <p:spPr>
            <a:xfrm>
              <a:off x="2993003" y="310790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89" name="pt89"/>
            <p:cNvSpPr/>
            <p:nvPr/>
          </p:nvSpPr>
          <p:spPr>
            <a:xfrm>
              <a:off x="2993003" y="29769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0" name="pt90"/>
            <p:cNvSpPr/>
            <p:nvPr/>
          </p:nvSpPr>
          <p:spPr>
            <a:xfrm>
              <a:off x="2993003" y="284597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1" name="pt91"/>
            <p:cNvSpPr/>
            <p:nvPr/>
          </p:nvSpPr>
          <p:spPr>
            <a:xfrm>
              <a:off x="3008455" y="27150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2" name="pt92"/>
            <p:cNvSpPr/>
            <p:nvPr/>
          </p:nvSpPr>
          <p:spPr>
            <a:xfrm>
              <a:off x="3008455" y="25840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3" name="pt93"/>
            <p:cNvSpPr/>
            <p:nvPr/>
          </p:nvSpPr>
          <p:spPr>
            <a:xfrm>
              <a:off x="3023906" y="24530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4" name="pt94"/>
            <p:cNvSpPr/>
            <p:nvPr/>
          </p:nvSpPr>
          <p:spPr>
            <a:xfrm>
              <a:off x="3023906" y="23221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5" name="pt95"/>
            <p:cNvSpPr/>
            <p:nvPr/>
          </p:nvSpPr>
          <p:spPr>
            <a:xfrm>
              <a:off x="3054809" y="2191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6" name="pt96"/>
            <p:cNvSpPr/>
            <p:nvPr/>
          </p:nvSpPr>
          <p:spPr>
            <a:xfrm>
              <a:off x="3054809" y="206020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7" name="pt97"/>
            <p:cNvSpPr/>
            <p:nvPr/>
          </p:nvSpPr>
          <p:spPr>
            <a:xfrm>
              <a:off x="3054809"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8" name="tx98"/>
            <p:cNvSpPr/>
            <p:nvPr/>
          </p:nvSpPr>
          <p:spPr>
            <a:xfrm>
              <a:off x="2315565" y="535265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PNG</a:t>
              </a:r>
            </a:p>
          </p:txBody>
        </p:sp>
        <p:sp>
          <p:nvSpPr>
            <p:cNvPr id="99" name="tx99"/>
            <p:cNvSpPr/>
            <p:nvPr/>
          </p:nvSpPr>
          <p:spPr>
            <a:xfrm>
              <a:off x="2670947" y="5222658"/>
              <a:ext cx="17223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NRU</a:t>
              </a:r>
            </a:p>
          </p:txBody>
        </p:sp>
        <p:sp>
          <p:nvSpPr>
            <p:cNvPr id="100" name="tx100"/>
            <p:cNvSpPr/>
            <p:nvPr/>
          </p:nvSpPr>
          <p:spPr>
            <a:xfrm>
              <a:off x="2686398" y="5090687"/>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LAO</a:t>
              </a:r>
            </a:p>
          </p:txBody>
        </p:sp>
        <p:sp>
          <p:nvSpPr>
            <p:cNvPr id="101" name="tx101"/>
            <p:cNvSpPr/>
            <p:nvPr/>
          </p:nvSpPr>
          <p:spPr>
            <a:xfrm>
              <a:off x="2748204" y="4961704"/>
              <a:ext cx="18985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MMR</a:t>
              </a:r>
            </a:p>
          </p:txBody>
        </p:sp>
        <p:sp>
          <p:nvSpPr>
            <p:cNvPr id="102" name="tx102"/>
            <p:cNvSpPr/>
            <p:nvPr/>
          </p:nvSpPr>
          <p:spPr>
            <a:xfrm>
              <a:off x="2748204" y="483074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PHL</a:t>
              </a:r>
            </a:p>
          </p:txBody>
        </p:sp>
        <p:sp>
          <p:nvSpPr>
            <p:cNvPr id="103" name="tx103"/>
            <p:cNvSpPr/>
            <p:nvPr/>
          </p:nvSpPr>
          <p:spPr>
            <a:xfrm>
              <a:off x="2779107" y="4697838"/>
              <a:ext cx="16780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FSM</a:t>
              </a:r>
            </a:p>
          </p:txBody>
        </p:sp>
        <p:sp>
          <p:nvSpPr>
            <p:cNvPr id="104" name="tx104"/>
            <p:cNvSpPr/>
            <p:nvPr/>
          </p:nvSpPr>
          <p:spPr>
            <a:xfrm>
              <a:off x="2840912" y="4567846"/>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VUT</a:t>
              </a:r>
            </a:p>
          </p:txBody>
        </p:sp>
        <p:sp>
          <p:nvSpPr>
            <p:cNvPr id="105" name="tx105"/>
            <p:cNvSpPr/>
            <p:nvPr/>
          </p:nvSpPr>
          <p:spPr>
            <a:xfrm>
              <a:off x="2571548" y="4437854"/>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KHM</a:t>
              </a:r>
            </a:p>
          </p:txBody>
        </p:sp>
        <p:sp>
          <p:nvSpPr>
            <p:cNvPr id="106" name="tx106"/>
            <p:cNvSpPr/>
            <p:nvPr/>
          </p:nvSpPr>
          <p:spPr>
            <a:xfrm>
              <a:off x="2626748" y="4306891"/>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IDN</a:t>
              </a:r>
            </a:p>
          </p:txBody>
        </p:sp>
        <p:sp>
          <p:nvSpPr>
            <p:cNvPr id="107" name="tx107"/>
            <p:cNvSpPr/>
            <p:nvPr/>
          </p:nvSpPr>
          <p:spPr>
            <a:xfrm>
              <a:off x="2633310" y="4173988"/>
              <a:ext cx="14579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TLS</a:t>
              </a:r>
            </a:p>
          </p:txBody>
        </p:sp>
        <p:sp>
          <p:nvSpPr>
            <p:cNvPr id="108" name="tx108"/>
            <p:cNvSpPr/>
            <p:nvPr/>
          </p:nvSpPr>
          <p:spPr>
            <a:xfrm>
              <a:off x="2600280" y="4043025"/>
              <a:ext cx="194278"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WSM</a:t>
              </a:r>
            </a:p>
          </p:txBody>
        </p:sp>
        <p:sp>
          <p:nvSpPr>
            <p:cNvPr id="109" name="tx109"/>
            <p:cNvSpPr/>
            <p:nvPr/>
          </p:nvSpPr>
          <p:spPr>
            <a:xfrm>
              <a:off x="2642165" y="3914004"/>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MHL</a:t>
              </a:r>
            </a:p>
          </p:txBody>
        </p:sp>
        <p:sp>
          <p:nvSpPr>
            <p:cNvPr id="110" name="tx110"/>
            <p:cNvSpPr/>
            <p:nvPr/>
          </p:nvSpPr>
          <p:spPr>
            <a:xfrm>
              <a:off x="2708391" y="3783041"/>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KIR</a:t>
              </a:r>
            </a:p>
          </p:txBody>
        </p:sp>
        <p:sp>
          <p:nvSpPr>
            <p:cNvPr id="111" name="tx111"/>
            <p:cNvSpPr/>
            <p:nvPr/>
          </p:nvSpPr>
          <p:spPr>
            <a:xfrm>
              <a:off x="2690652" y="3650138"/>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SLB</a:t>
              </a:r>
            </a:p>
          </p:txBody>
        </p:sp>
        <p:sp>
          <p:nvSpPr>
            <p:cNvPr id="112" name="tx112"/>
            <p:cNvSpPr/>
            <p:nvPr/>
          </p:nvSpPr>
          <p:spPr>
            <a:xfrm>
              <a:off x="2759175" y="3521116"/>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THA</a:t>
              </a:r>
            </a:p>
          </p:txBody>
        </p:sp>
        <p:sp>
          <p:nvSpPr>
            <p:cNvPr id="113" name="tx113"/>
            <p:cNvSpPr/>
            <p:nvPr/>
          </p:nvSpPr>
          <p:spPr>
            <a:xfrm>
              <a:off x="2838677" y="3389183"/>
              <a:ext cx="11039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FJI</a:t>
              </a:r>
            </a:p>
          </p:txBody>
        </p:sp>
        <p:sp>
          <p:nvSpPr>
            <p:cNvPr id="114" name="tx114"/>
            <p:cNvSpPr/>
            <p:nvPr/>
          </p:nvSpPr>
          <p:spPr>
            <a:xfrm>
              <a:off x="2781267" y="3257212"/>
              <a:ext cx="16780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TON</a:t>
              </a:r>
            </a:p>
          </p:txBody>
        </p:sp>
        <p:sp>
          <p:nvSpPr>
            <p:cNvPr id="115" name="tx115"/>
            <p:cNvSpPr/>
            <p:nvPr/>
          </p:nvSpPr>
          <p:spPr>
            <a:xfrm>
              <a:off x="2792254" y="3126249"/>
              <a:ext cx="172269"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COK</a:t>
              </a:r>
            </a:p>
          </p:txBody>
        </p:sp>
        <p:sp>
          <p:nvSpPr>
            <p:cNvPr id="116" name="tx116"/>
            <p:cNvSpPr/>
            <p:nvPr/>
          </p:nvSpPr>
          <p:spPr>
            <a:xfrm>
              <a:off x="2792254" y="2995325"/>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MYS</a:t>
              </a:r>
            </a:p>
          </p:txBody>
        </p:sp>
        <p:sp>
          <p:nvSpPr>
            <p:cNvPr id="117" name="tx117"/>
            <p:cNvSpPr/>
            <p:nvPr/>
          </p:nvSpPr>
          <p:spPr>
            <a:xfrm>
              <a:off x="2827616" y="2865333"/>
              <a:ext cx="136907"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NIU</a:t>
              </a:r>
            </a:p>
          </p:txBody>
        </p:sp>
        <p:sp>
          <p:nvSpPr>
            <p:cNvPr id="118" name="tx118"/>
            <p:cNvSpPr/>
            <p:nvPr/>
          </p:nvSpPr>
          <p:spPr>
            <a:xfrm>
              <a:off x="2794508" y="2733400"/>
              <a:ext cx="18546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MNG</a:t>
              </a:r>
            </a:p>
          </p:txBody>
        </p:sp>
        <p:sp>
          <p:nvSpPr>
            <p:cNvPr id="119" name="tx119"/>
            <p:cNvSpPr/>
            <p:nvPr/>
          </p:nvSpPr>
          <p:spPr>
            <a:xfrm>
              <a:off x="2807706" y="2604379"/>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PLW</a:t>
              </a:r>
            </a:p>
          </p:txBody>
        </p:sp>
        <p:sp>
          <p:nvSpPr>
            <p:cNvPr id="120" name="tx120"/>
            <p:cNvSpPr/>
            <p:nvPr/>
          </p:nvSpPr>
          <p:spPr>
            <a:xfrm>
              <a:off x="2823196" y="2471475"/>
              <a:ext cx="17223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CHN</a:t>
              </a:r>
            </a:p>
          </p:txBody>
        </p:sp>
        <p:sp>
          <p:nvSpPr>
            <p:cNvPr id="121" name="tx121"/>
            <p:cNvSpPr/>
            <p:nvPr/>
          </p:nvSpPr>
          <p:spPr>
            <a:xfrm>
              <a:off x="2818771" y="2342454"/>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VNM</a:t>
              </a:r>
            </a:p>
          </p:txBody>
        </p:sp>
        <p:sp>
          <p:nvSpPr>
            <p:cNvPr id="122" name="tx122"/>
            <p:cNvSpPr/>
            <p:nvPr/>
          </p:nvSpPr>
          <p:spPr>
            <a:xfrm>
              <a:off x="2858485" y="221149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BRN</a:t>
              </a:r>
            </a:p>
          </p:txBody>
        </p:sp>
        <p:sp>
          <p:nvSpPr>
            <p:cNvPr id="123" name="tx123"/>
            <p:cNvSpPr/>
            <p:nvPr/>
          </p:nvSpPr>
          <p:spPr>
            <a:xfrm>
              <a:off x="2862871" y="208052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PRK</a:t>
              </a:r>
            </a:p>
          </p:txBody>
        </p:sp>
        <p:sp>
          <p:nvSpPr>
            <p:cNvPr id="124" name="tx124"/>
            <p:cNvSpPr/>
            <p:nvPr/>
          </p:nvSpPr>
          <p:spPr>
            <a:xfrm>
              <a:off x="2867335" y="1948596"/>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TUV</a:t>
              </a:r>
            </a:p>
          </p:txBody>
        </p:sp>
        <p:sp>
          <p:nvSpPr>
            <p:cNvPr id="125" name="rc125"/>
            <p:cNvSpPr/>
            <p:nvPr/>
          </p:nvSpPr>
          <p:spPr>
            <a:xfrm>
              <a:off x="1792535" y="1807768"/>
              <a:ext cx="1379037" cy="3745527"/>
            </a:xfrm>
            <a:prstGeom prst="rect">
              <a:avLst/>
            </a:prstGeom>
            <a:ln w="13550" cap="rnd">
              <a:solidFill>
                <a:srgbClr val="999999">
                  <a:alpha val="100000"/>
                </a:srgbClr>
              </a:solidFill>
              <a:prstDash val="solid"/>
              <a:round/>
            </a:ln>
          </p:spPr>
          <p:txBody>
            <a:bodyPr/>
            <a:lstStyle/>
            <a:p>
              <a:endParaRPr/>
            </a:p>
          </p:txBody>
        </p:sp>
        <p:sp>
          <p:nvSpPr>
            <p:cNvPr id="126" name="pl126"/>
            <p:cNvSpPr/>
            <p:nvPr/>
          </p:nvSpPr>
          <p:spPr>
            <a:xfrm>
              <a:off x="3254295"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3563323"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3872351"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4181379"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4490407"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4397698"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132" name="pt132"/>
            <p:cNvSpPr/>
            <p:nvPr/>
          </p:nvSpPr>
          <p:spPr>
            <a:xfrm>
              <a:off x="3684511"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33" name="pt133"/>
            <p:cNvSpPr/>
            <p:nvPr/>
          </p:nvSpPr>
          <p:spPr>
            <a:xfrm>
              <a:off x="3962636" y="52033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34" name="pt134"/>
            <p:cNvSpPr/>
            <p:nvPr/>
          </p:nvSpPr>
          <p:spPr>
            <a:xfrm>
              <a:off x="3993539" y="50723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35" name="pt135"/>
            <p:cNvSpPr/>
            <p:nvPr/>
          </p:nvSpPr>
          <p:spPr>
            <a:xfrm>
              <a:off x="4086248" y="49413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36" name="pt136"/>
            <p:cNvSpPr/>
            <p:nvPr/>
          </p:nvSpPr>
          <p:spPr>
            <a:xfrm>
              <a:off x="4101699" y="48104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37" name="pt137"/>
            <p:cNvSpPr/>
            <p:nvPr/>
          </p:nvSpPr>
          <p:spPr>
            <a:xfrm>
              <a:off x="4163504" y="46794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38" name="pt138"/>
            <p:cNvSpPr/>
            <p:nvPr/>
          </p:nvSpPr>
          <p:spPr>
            <a:xfrm>
              <a:off x="4209859" y="45484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9" name="pt139"/>
            <p:cNvSpPr/>
            <p:nvPr/>
          </p:nvSpPr>
          <p:spPr>
            <a:xfrm>
              <a:off x="4225310" y="44175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0" name="pt140"/>
            <p:cNvSpPr/>
            <p:nvPr/>
          </p:nvSpPr>
          <p:spPr>
            <a:xfrm>
              <a:off x="4225310" y="42865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1" name="pt141"/>
            <p:cNvSpPr/>
            <p:nvPr/>
          </p:nvSpPr>
          <p:spPr>
            <a:xfrm>
              <a:off x="4240761" y="41556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2" name="pt142"/>
            <p:cNvSpPr/>
            <p:nvPr/>
          </p:nvSpPr>
          <p:spPr>
            <a:xfrm>
              <a:off x="4271664" y="40246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3" name="pt143"/>
            <p:cNvSpPr/>
            <p:nvPr/>
          </p:nvSpPr>
          <p:spPr>
            <a:xfrm>
              <a:off x="4271664" y="38936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4" name="pt144"/>
            <p:cNvSpPr/>
            <p:nvPr/>
          </p:nvSpPr>
          <p:spPr>
            <a:xfrm>
              <a:off x="4395275" y="37627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5" name="pt145"/>
            <p:cNvSpPr/>
            <p:nvPr/>
          </p:nvSpPr>
          <p:spPr>
            <a:xfrm>
              <a:off x="4410727" y="363175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6" name="pt146"/>
            <p:cNvSpPr/>
            <p:nvPr/>
          </p:nvSpPr>
          <p:spPr>
            <a:xfrm>
              <a:off x="4426178" y="35007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7" name="pt147"/>
            <p:cNvSpPr/>
            <p:nvPr/>
          </p:nvSpPr>
          <p:spPr>
            <a:xfrm>
              <a:off x="4426178" y="336982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8" name="pt148"/>
            <p:cNvSpPr/>
            <p:nvPr/>
          </p:nvSpPr>
          <p:spPr>
            <a:xfrm>
              <a:off x="4441630" y="32388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49" name="pt149"/>
            <p:cNvSpPr/>
            <p:nvPr/>
          </p:nvSpPr>
          <p:spPr>
            <a:xfrm>
              <a:off x="4441630" y="310790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50" name="pt150"/>
            <p:cNvSpPr/>
            <p:nvPr/>
          </p:nvSpPr>
          <p:spPr>
            <a:xfrm>
              <a:off x="4441630" y="29769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51" name="pt151"/>
            <p:cNvSpPr/>
            <p:nvPr/>
          </p:nvSpPr>
          <p:spPr>
            <a:xfrm>
              <a:off x="4441630" y="284597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52" name="pt152"/>
            <p:cNvSpPr/>
            <p:nvPr/>
          </p:nvSpPr>
          <p:spPr>
            <a:xfrm>
              <a:off x="4457081" y="27150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53" name="pt153"/>
            <p:cNvSpPr/>
            <p:nvPr/>
          </p:nvSpPr>
          <p:spPr>
            <a:xfrm>
              <a:off x="4487984" y="25840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54" name="pt154"/>
            <p:cNvSpPr/>
            <p:nvPr/>
          </p:nvSpPr>
          <p:spPr>
            <a:xfrm>
              <a:off x="4487984" y="24530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55" name="pt155"/>
            <p:cNvSpPr/>
            <p:nvPr/>
          </p:nvSpPr>
          <p:spPr>
            <a:xfrm>
              <a:off x="4503435" y="23221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56" name="pt156"/>
            <p:cNvSpPr/>
            <p:nvPr/>
          </p:nvSpPr>
          <p:spPr>
            <a:xfrm>
              <a:off x="4503435" y="2191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57" name="pt157"/>
            <p:cNvSpPr/>
            <p:nvPr/>
          </p:nvSpPr>
          <p:spPr>
            <a:xfrm>
              <a:off x="4503435" y="206020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58" name="pt158"/>
            <p:cNvSpPr/>
            <p:nvPr/>
          </p:nvSpPr>
          <p:spPr>
            <a:xfrm>
              <a:off x="4503435"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59" name="tx159"/>
            <p:cNvSpPr/>
            <p:nvPr/>
          </p:nvSpPr>
          <p:spPr>
            <a:xfrm>
              <a:off x="3810545" y="535265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PNG</a:t>
              </a:r>
            </a:p>
          </p:txBody>
        </p:sp>
        <p:sp>
          <p:nvSpPr>
            <p:cNvPr id="160" name="tx160"/>
            <p:cNvSpPr/>
            <p:nvPr/>
          </p:nvSpPr>
          <p:spPr>
            <a:xfrm>
              <a:off x="4088670" y="5221649"/>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LAO</a:t>
              </a:r>
            </a:p>
          </p:txBody>
        </p:sp>
        <p:sp>
          <p:nvSpPr>
            <p:cNvPr id="161" name="tx161"/>
            <p:cNvSpPr/>
            <p:nvPr/>
          </p:nvSpPr>
          <p:spPr>
            <a:xfrm>
              <a:off x="4119573" y="5091696"/>
              <a:ext cx="17223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NRU</a:t>
              </a:r>
            </a:p>
          </p:txBody>
        </p:sp>
        <p:sp>
          <p:nvSpPr>
            <p:cNvPr id="162" name="tx162"/>
            <p:cNvSpPr/>
            <p:nvPr/>
          </p:nvSpPr>
          <p:spPr>
            <a:xfrm>
              <a:off x="4212282" y="4961704"/>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PHL</a:t>
              </a:r>
            </a:p>
          </p:txBody>
        </p:sp>
        <p:sp>
          <p:nvSpPr>
            <p:cNvPr id="163" name="tx163"/>
            <p:cNvSpPr/>
            <p:nvPr/>
          </p:nvSpPr>
          <p:spPr>
            <a:xfrm>
              <a:off x="4227733" y="4830741"/>
              <a:ext cx="18985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MMR</a:t>
              </a:r>
            </a:p>
          </p:txBody>
        </p:sp>
        <p:sp>
          <p:nvSpPr>
            <p:cNvPr id="164" name="tx164"/>
            <p:cNvSpPr/>
            <p:nvPr/>
          </p:nvSpPr>
          <p:spPr>
            <a:xfrm>
              <a:off x="4289539" y="4698808"/>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VUT</a:t>
              </a:r>
            </a:p>
          </p:txBody>
        </p:sp>
        <p:sp>
          <p:nvSpPr>
            <p:cNvPr id="165" name="tx165"/>
            <p:cNvSpPr/>
            <p:nvPr/>
          </p:nvSpPr>
          <p:spPr>
            <a:xfrm>
              <a:off x="4035583" y="4566875"/>
              <a:ext cx="14579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TLS</a:t>
              </a:r>
            </a:p>
          </p:txBody>
        </p:sp>
        <p:sp>
          <p:nvSpPr>
            <p:cNvPr id="166" name="tx166"/>
            <p:cNvSpPr/>
            <p:nvPr/>
          </p:nvSpPr>
          <p:spPr>
            <a:xfrm>
              <a:off x="4020175" y="4437854"/>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KHM</a:t>
              </a:r>
            </a:p>
          </p:txBody>
        </p:sp>
        <p:sp>
          <p:nvSpPr>
            <p:cNvPr id="167" name="tx167"/>
            <p:cNvSpPr/>
            <p:nvPr/>
          </p:nvSpPr>
          <p:spPr>
            <a:xfrm>
              <a:off x="4059923" y="4306891"/>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IDN</a:t>
              </a:r>
            </a:p>
          </p:txBody>
        </p:sp>
        <p:sp>
          <p:nvSpPr>
            <p:cNvPr id="168" name="tx168"/>
            <p:cNvSpPr/>
            <p:nvPr/>
          </p:nvSpPr>
          <p:spPr>
            <a:xfrm>
              <a:off x="4079761" y="4175929"/>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KIR</a:t>
              </a:r>
            </a:p>
          </p:txBody>
        </p:sp>
        <p:sp>
          <p:nvSpPr>
            <p:cNvPr id="169" name="tx169"/>
            <p:cNvSpPr/>
            <p:nvPr/>
          </p:nvSpPr>
          <p:spPr>
            <a:xfrm>
              <a:off x="4048906" y="4043025"/>
              <a:ext cx="194278"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WSM</a:t>
              </a:r>
            </a:p>
          </p:txBody>
        </p:sp>
        <p:sp>
          <p:nvSpPr>
            <p:cNvPr id="170" name="tx170"/>
            <p:cNvSpPr/>
            <p:nvPr/>
          </p:nvSpPr>
          <p:spPr>
            <a:xfrm>
              <a:off x="4092924" y="3912063"/>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SLB</a:t>
              </a:r>
            </a:p>
          </p:txBody>
        </p:sp>
        <p:sp>
          <p:nvSpPr>
            <p:cNvPr id="171" name="tx171"/>
            <p:cNvSpPr/>
            <p:nvPr/>
          </p:nvSpPr>
          <p:spPr>
            <a:xfrm>
              <a:off x="4207802" y="3783041"/>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THA</a:t>
              </a:r>
            </a:p>
          </p:txBody>
        </p:sp>
        <p:sp>
          <p:nvSpPr>
            <p:cNvPr id="172" name="tx172"/>
            <p:cNvSpPr/>
            <p:nvPr/>
          </p:nvSpPr>
          <p:spPr>
            <a:xfrm>
              <a:off x="4205591" y="3652079"/>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VNM</a:t>
              </a:r>
            </a:p>
          </p:txBody>
        </p:sp>
        <p:sp>
          <p:nvSpPr>
            <p:cNvPr id="173" name="tx173"/>
            <p:cNvSpPr/>
            <p:nvPr/>
          </p:nvSpPr>
          <p:spPr>
            <a:xfrm>
              <a:off x="4287303" y="3520146"/>
              <a:ext cx="11039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FJI</a:t>
              </a:r>
            </a:p>
          </p:txBody>
        </p:sp>
        <p:sp>
          <p:nvSpPr>
            <p:cNvPr id="174" name="tx174"/>
            <p:cNvSpPr/>
            <p:nvPr/>
          </p:nvSpPr>
          <p:spPr>
            <a:xfrm>
              <a:off x="4229893" y="3388174"/>
              <a:ext cx="16780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TON</a:t>
              </a:r>
            </a:p>
          </p:txBody>
        </p:sp>
        <p:sp>
          <p:nvSpPr>
            <p:cNvPr id="175" name="tx175"/>
            <p:cNvSpPr/>
            <p:nvPr/>
          </p:nvSpPr>
          <p:spPr>
            <a:xfrm>
              <a:off x="4240880" y="325725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MYS</a:t>
              </a:r>
            </a:p>
          </p:txBody>
        </p:sp>
        <p:sp>
          <p:nvSpPr>
            <p:cNvPr id="176" name="tx176"/>
            <p:cNvSpPr/>
            <p:nvPr/>
          </p:nvSpPr>
          <p:spPr>
            <a:xfrm>
              <a:off x="4245344" y="3126288"/>
              <a:ext cx="16780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FSM</a:t>
              </a:r>
            </a:p>
          </p:txBody>
        </p:sp>
        <p:sp>
          <p:nvSpPr>
            <p:cNvPr id="177" name="tx177"/>
            <p:cNvSpPr/>
            <p:nvPr/>
          </p:nvSpPr>
          <p:spPr>
            <a:xfrm>
              <a:off x="4227683" y="2995325"/>
              <a:ext cx="18546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MNG</a:t>
              </a:r>
            </a:p>
          </p:txBody>
        </p:sp>
        <p:sp>
          <p:nvSpPr>
            <p:cNvPr id="178" name="tx178"/>
            <p:cNvSpPr/>
            <p:nvPr/>
          </p:nvSpPr>
          <p:spPr>
            <a:xfrm>
              <a:off x="4276243" y="2865333"/>
              <a:ext cx="136907"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NIU</a:t>
              </a:r>
            </a:p>
          </p:txBody>
        </p:sp>
        <p:sp>
          <p:nvSpPr>
            <p:cNvPr id="179" name="tx179"/>
            <p:cNvSpPr/>
            <p:nvPr/>
          </p:nvSpPr>
          <p:spPr>
            <a:xfrm>
              <a:off x="4256332" y="2733362"/>
              <a:ext cx="172269"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COK</a:t>
              </a:r>
            </a:p>
          </p:txBody>
        </p:sp>
        <p:sp>
          <p:nvSpPr>
            <p:cNvPr id="180" name="tx180"/>
            <p:cNvSpPr/>
            <p:nvPr/>
          </p:nvSpPr>
          <p:spPr>
            <a:xfrm>
              <a:off x="4287274" y="2602438"/>
              <a:ext cx="17223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CHN</a:t>
              </a:r>
            </a:p>
          </p:txBody>
        </p:sp>
        <p:sp>
          <p:nvSpPr>
            <p:cNvPr id="181" name="tx181"/>
            <p:cNvSpPr/>
            <p:nvPr/>
          </p:nvSpPr>
          <p:spPr>
            <a:xfrm>
              <a:off x="4291660" y="2473416"/>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MHL</a:t>
              </a:r>
            </a:p>
          </p:txBody>
        </p:sp>
        <p:sp>
          <p:nvSpPr>
            <p:cNvPr id="182" name="tx182"/>
            <p:cNvSpPr/>
            <p:nvPr/>
          </p:nvSpPr>
          <p:spPr>
            <a:xfrm>
              <a:off x="4307111" y="2342454"/>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BRN</a:t>
              </a:r>
            </a:p>
          </p:txBody>
        </p:sp>
        <p:sp>
          <p:nvSpPr>
            <p:cNvPr id="183" name="tx183"/>
            <p:cNvSpPr/>
            <p:nvPr/>
          </p:nvSpPr>
          <p:spPr>
            <a:xfrm>
              <a:off x="4311498" y="2211491"/>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PRK</a:t>
              </a:r>
            </a:p>
          </p:txBody>
        </p:sp>
        <p:sp>
          <p:nvSpPr>
            <p:cNvPr id="184" name="tx184"/>
            <p:cNvSpPr/>
            <p:nvPr/>
          </p:nvSpPr>
          <p:spPr>
            <a:xfrm>
              <a:off x="4302686" y="2080529"/>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PLW</a:t>
              </a:r>
            </a:p>
          </p:txBody>
        </p:sp>
        <p:sp>
          <p:nvSpPr>
            <p:cNvPr id="185" name="tx185"/>
            <p:cNvSpPr/>
            <p:nvPr/>
          </p:nvSpPr>
          <p:spPr>
            <a:xfrm>
              <a:off x="4315961" y="1948596"/>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TUV</a:t>
              </a:r>
            </a:p>
          </p:txBody>
        </p:sp>
        <p:sp>
          <p:nvSpPr>
            <p:cNvPr id="186" name="rc186"/>
            <p:cNvSpPr/>
            <p:nvPr/>
          </p:nvSpPr>
          <p:spPr>
            <a:xfrm>
              <a:off x="3241161" y="1807768"/>
              <a:ext cx="1379037" cy="3745527"/>
            </a:xfrm>
            <a:prstGeom prst="rect">
              <a:avLst/>
            </a:prstGeom>
            <a:ln w="13550" cap="rnd">
              <a:solidFill>
                <a:srgbClr val="999999">
                  <a:alpha val="100000"/>
                </a:srgbClr>
              </a:solidFill>
              <a:prstDash val="solid"/>
              <a:round/>
            </a:ln>
          </p:spPr>
          <p:txBody>
            <a:bodyPr/>
            <a:lstStyle/>
            <a:p>
              <a:endParaRPr/>
            </a:p>
          </p:txBody>
        </p:sp>
        <p:sp>
          <p:nvSpPr>
            <p:cNvPr id="187" name="pl187"/>
            <p:cNvSpPr/>
            <p:nvPr/>
          </p:nvSpPr>
          <p:spPr>
            <a:xfrm>
              <a:off x="4702921"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5011949"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9" name="pl189"/>
            <p:cNvSpPr/>
            <p:nvPr/>
          </p:nvSpPr>
          <p:spPr>
            <a:xfrm>
              <a:off x="5320977"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0" name="pl190"/>
            <p:cNvSpPr/>
            <p:nvPr/>
          </p:nvSpPr>
          <p:spPr>
            <a:xfrm>
              <a:off x="5630005"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1" name="pl191"/>
            <p:cNvSpPr/>
            <p:nvPr/>
          </p:nvSpPr>
          <p:spPr>
            <a:xfrm>
              <a:off x="5939033"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5630005"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193" name="pt193"/>
            <p:cNvSpPr/>
            <p:nvPr/>
          </p:nvSpPr>
          <p:spPr>
            <a:xfrm>
              <a:off x="4654144"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94" name="pt194"/>
            <p:cNvSpPr/>
            <p:nvPr/>
          </p:nvSpPr>
          <p:spPr>
            <a:xfrm>
              <a:off x="5040429" y="507234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95" name="pt195"/>
            <p:cNvSpPr/>
            <p:nvPr/>
          </p:nvSpPr>
          <p:spPr>
            <a:xfrm>
              <a:off x="5225846" y="481041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96" name="pt196"/>
            <p:cNvSpPr/>
            <p:nvPr/>
          </p:nvSpPr>
          <p:spPr>
            <a:xfrm>
              <a:off x="5318554" y="454849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97" name="pt197"/>
            <p:cNvSpPr/>
            <p:nvPr/>
          </p:nvSpPr>
          <p:spPr>
            <a:xfrm>
              <a:off x="5550325" y="42865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8" name="pt198"/>
            <p:cNvSpPr/>
            <p:nvPr/>
          </p:nvSpPr>
          <p:spPr>
            <a:xfrm>
              <a:off x="5596679" y="402464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9" name="pt199"/>
            <p:cNvSpPr/>
            <p:nvPr/>
          </p:nvSpPr>
          <p:spPr>
            <a:xfrm>
              <a:off x="5720291" y="37627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0" name="pt200"/>
            <p:cNvSpPr/>
            <p:nvPr/>
          </p:nvSpPr>
          <p:spPr>
            <a:xfrm>
              <a:off x="5751193" y="35007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1" name="pt201"/>
            <p:cNvSpPr/>
            <p:nvPr/>
          </p:nvSpPr>
          <p:spPr>
            <a:xfrm>
              <a:off x="5890256" y="32388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2" name="pt202"/>
            <p:cNvSpPr/>
            <p:nvPr/>
          </p:nvSpPr>
          <p:spPr>
            <a:xfrm>
              <a:off x="5890256" y="29769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3" name="pt203"/>
            <p:cNvSpPr/>
            <p:nvPr/>
          </p:nvSpPr>
          <p:spPr>
            <a:xfrm>
              <a:off x="5905707" y="27150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4" name="pt204"/>
            <p:cNvSpPr/>
            <p:nvPr/>
          </p:nvSpPr>
          <p:spPr>
            <a:xfrm>
              <a:off x="5921159" y="24530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5" name="pt205"/>
            <p:cNvSpPr/>
            <p:nvPr/>
          </p:nvSpPr>
          <p:spPr>
            <a:xfrm>
              <a:off x="5936610" y="2191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6" name="pt206"/>
            <p:cNvSpPr/>
            <p:nvPr/>
          </p:nvSpPr>
          <p:spPr>
            <a:xfrm>
              <a:off x="5952062"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7" name="tx207"/>
            <p:cNvSpPr/>
            <p:nvPr/>
          </p:nvSpPr>
          <p:spPr>
            <a:xfrm>
              <a:off x="4780178" y="535265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PNG</a:t>
              </a:r>
            </a:p>
          </p:txBody>
        </p:sp>
        <p:sp>
          <p:nvSpPr>
            <p:cNvPr id="208" name="tx208"/>
            <p:cNvSpPr/>
            <p:nvPr/>
          </p:nvSpPr>
          <p:spPr>
            <a:xfrm>
              <a:off x="5166463" y="5092666"/>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KIR</a:t>
              </a:r>
            </a:p>
          </p:txBody>
        </p:sp>
        <p:sp>
          <p:nvSpPr>
            <p:cNvPr id="209" name="tx209"/>
            <p:cNvSpPr/>
            <p:nvPr/>
          </p:nvSpPr>
          <p:spPr>
            <a:xfrm>
              <a:off x="5351880" y="4828762"/>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LAO</a:t>
              </a:r>
            </a:p>
          </p:txBody>
        </p:sp>
        <p:sp>
          <p:nvSpPr>
            <p:cNvPr id="210" name="tx210"/>
            <p:cNvSpPr/>
            <p:nvPr/>
          </p:nvSpPr>
          <p:spPr>
            <a:xfrm>
              <a:off x="5444588" y="4568816"/>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PHL</a:t>
              </a:r>
            </a:p>
          </p:txBody>
        </p:sp>
        <p:sp>
          <p:nvSpPr>
            <p:cNvPr id="211" name="tx211"/>
            <p:cNvSpPr/>
            <p:nvPr/>
          </p:nvSpPr>
          <p:spPr>
            <a:xfrm>
              <a:off x="5676359" y="4304950"/>
              <a:ext cx="16780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FSM</a:t>
              </a:r>
            </a:p>
          </p:txBody>
        </p:sp>
        <p:sp>
          <p:nvSpPr>
            <p:cNvPr id="212" name="tx212"/>
            <p:cNvSpPr/>
            <p:nvPr/>
          </p:nvSpPr>
          <p:spPr>
            <a:xfrm>
              <a:off x="5722714" y="4044966"/>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IDN</a:t>
              </a:r>
            </a:p>
          </p:txBody>
        </p:sp>
        <p:sp>
          <p:nvSpPr>
            <p:cNvPr id="213" name="tx213"/>
            <p:cNvSpPr/>
            <p:nvPr/>
          </p:nvSpPr>
          <p:spPr>
            <a:xfrm>
              <a:off x="5523967" y="378304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MHL</a:t>
              </a:r>
            </a:p>
          </p:txBody>
        </p:sp>
        <p:sp>
          <p:nvSpPr>
            <p:cNvPr id="214" name="tx214"/>
            <p:cNvSpPr/>
            <p:nvPr/>
          </p:nvSpPr>
          <p:spPr>
            <a:xfrm>
              <a:off x="5546058" y="3521116"/>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VNM</a:t>
              </a:r>
            </a:p>
          </p:txBody>
        </p:sp>
        <p:sp>
          <p:nvSpPr>
            <p:cNvPr id="215" name="tx215"/>
            <p:cNvSpPr/>
            <p:nvPr/>
          </p:nvSpPr>
          <p:spPr>
            <a:xfrm>
              <a:off x="5689507" y="325725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MYS</a:t>
              </a:r>
            </a:p>
          </p:txBody>
        </p:sp>
        <p:sp>
          <p:nvSpPr>
            <p:cNvPr id="216" name="tx216"/>
            <p:cNvSpPr/>
            <p:nvPr/>
          </p:nvSpPr>
          <p:spPr>
            <a:xfrm>
              <a:off x="5724869" y="2996296"/>
              <a:ext cx="136907"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NIU</a:t>
              </a:r>
            </a:p>
          </p:txBody>
        </p:sp>
        <p:sp>
          <p:nvSpPr>
            <p:cNvPr id="217" name="tx217"/>
            <p:cNvSpPr/>
            <p:nvPr/>
          </p:nvSpPr>
          <p:spPr>
            <a:xfrm>
              <a:off x="5704958" y="2735341"/>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PLW</a:t>
              </a:r>
            </a:p>
          </p:txBody>
        </p:sp>
        <p:sp>
          <p:nvSpPr>
            <p:cNvPr id="218" name="tx218"/>
            <p:cNvSpPr/>
            <p:nvPr/>
          </p:nvSpPr>
          <p:spPr>
            <a:xfrm>
              <a:off x="5733685" y="2472446"/>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TUV</a:t>
              </a:r>
            </a:p>
          </p:txBody>
        </p:sp>
        <p:sp>
          <p:nvSpPr>
            <p:cNvPr id="219" name="tx219"/>
            <p:cNvSpPr/>
            <p:nvPr/>
          </p:nvSpPr>
          <p:spPr>
            <a:xfrm>
              <a:off x="5735900" y="2209550"/>
              <a:ext cx="17223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CHN</a:t>
              </a:r>
            </a:p>
          </p:txBody>
        </p:sp>
        <p:sp>
          <p:nvSpPr>
            <p:cNvPr id="220" name="tx220"/>
            <p:cNvSpPr/>
            <p:nvPr/>
          </p:nvSpPr>
          <p:spPr>
            <a:xfrm>
              <a:off x="5755738" y="1949566"/>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BRN</a:t>
              </a:r>
            </a:p>
          </p:txBody>
        </p:sp>
        <p:sp>
          <p:nvSpPr>
            <p:cNvPr id="221" name="rc221"/>
            <p:cNvSpPr/>
            <p:nvPr/>
          </p:nvSpPr>
          <p:spPr>
            <a:xfrm>
              <a:off x="4689788" y="1807768"/>
              <a:ext cx="1379037" cy="3745527"/>
            </a:xfrm>
            <a:prstGeom prst="rect">
              <a:avLst/>
            </a:prstGeom>
            <a:ln w="13550" cap="rnd">
              <a:solidFill>
                <a:srgbClr val="999999">
                  <a:alpha val="100000"/>
                </a:srgbClr>
              </a:solidFill>
              <a:prstDash val="solid"/>
              <a:round/>
            </a:ln>
          </p:spPr>
          <p:txBody>
            <a:bodyPr/>
            <a:lstStyle/>
            <a:p>
              <a:endParaRPr/>
            </a:p>
          </p:txBody>
        </p:sp>
        <p:sp>
          <p:nvSpPr>
            <p:cNvPr id="222" name="pl222"/>
            <p:cNvSpPr/>
            <p:nvPr/>
          </p:nvSpPr>
          <p:spPr>
            <a:xfrm>
              <a:off x="6151548"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6460576"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6769604"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5" name="pl225"/>
            <p:cNvSpPr/>
            <p:nvPr/>
          </p:nvSpPr>
          <p:spPr>
            <a:xfrm>
              <a:off x="7078632"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7387660"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7294951"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228" name="pt228"/>
            <p:cNvSpPr/>
            <p:nvPr/>
          </p:nvSpPr>
          <p:spPr>
            <a:xfrm>
              <a:off x="6566312"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29" name="pt229"/>
            <p:cNvSpPr/>
            <p:nvPr/>
          </p:nvSpPr>
          <p:spPr>
            <a:xfrm>
              <a:off x="6767181" y="520330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30" name="pt230"/>
            <p:cNvSpPr/>
            <p:nvPr/>
          </p:nvSpPr>
          <p:spPr>
            <a:xfrm>
              <a:off x="6813535" y="50723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31" name="pt231"/>
            <p:cNvSpPr/>
            <p:nvPr/>
          </p:nvSpPr>
          <p:spPr>
            <a:xfrm>
              <a:off x="6968049" y="49413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32" name="pt232"/>
            <p:cNvSpPr/>
            <p:nvPr/>
          </p:nvSpPr>
          <p:spPr>
            <a:xfrm>
              <a:off x="6968049" y="48104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33" name="pt233"/>
            <p:cNvSpPr/>
            <p:nvPr/>
          </p:nvSpPr>
          <p:spPr>
            <a:xfrm>
              <a:off x="6983500" y="46794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34" name="pt234"/>
            <p:cNvSpPr/>
            <p:nvPr/>
          </p:nvSpPr>
          <p:spPr>
            <a:xfrm>
              <a:off x="7014403" y="45484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35" name="pt235"/>
            <p:cNvSpPr/>
            <p:nvPr/>
          </p:nvSpPr>
          <p:spPr>
            <a:xfrm>
              <a:off x="7045306" y="441752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36" name="pt236"/>
            <p:cNvSpPr/>
            <p:nvPr/>
          </p:nvSpPr>
          <p:spPr>
            <a:xfrm>
              <a:off x="7076209" y="42865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37" name="pt237"/>
            <p:cNvSpPr/>
            <p:nvPr/>
          </p:nvSpPr>
          <p:spPr>
            <a:xfrm>
              <a:off x="7122563" y="41556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8" name="pt238"/>
            <p:cNvSpPr/>
            <p:nvPr/>
          </p:nvSpPr>
          <p:spPr>
            <a:xfrm>
              <a:off x="7168917" y="40246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9" name="pt239"/>
            <p:cNvSpPr/>
            <p:nvPr/>
          </p:nvSpPr>
          <p:spPr>
            <a:xfrm>
              <a:off x="7184368" y="38936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40" name="pt240"/>
            <p:cNvSpPr/>
            <p:nvPr/>
          </p:nvSpPr>
          <p:spPr>
            <a:xfrm>
              <a:off x="7215271" y="37627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41" name="pt241"/>
            <p:cNvSpPr/>
            <p:nvPr/>
          </p:nvSpPr>
          <p:spPr>
            <a:xfrm>
              <a:off x="7230723" y="36317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42" name="pt242"/>
            <p:cNvSpPr/>
            <p:nvPr/>
          </p:nvSpPr>
          <p:spPr>
            <a:xfrm>
              <a:off x="7277077" y="35007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43" name="pt243"/>
            <p:cNvSpPr/>
            <p:nvPr/>
          </p:nvSpPr>
          <p:spPr>
            <a:xfrm>
              <a:off x="7307980" y="336982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44" name="pt244"/>
            <p:cNvSpPr/>
            <p:nvPr/>
          </p:nvSpPr>
          <p:spPr>
            <a:xfrm>
              <a:off x="7323431" y="32388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45" name="pt245"/>
            <p:cNvSpPr/>
            <p:nvPr/>
          </p:nvSpPr>
          <p:spPr>
            <a:xfrm>
              <a:off x="7338882" y="310790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46" name="pt246"/>
            <p:cNvSpPr/>
            <p:nvPr/>
          </p:nvSpPr>
          <p:spPr>
            <a:xfrm>
              <a:off x="7338882" y="29769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47" name="pt247"/>
            <p:cNvSpPr/>
            <p:nvPr/>
          </p:nvSpPr>
          <p:spPr>
            <a:xfrm>
              <a:off x="7338882" y="284597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48" name="pt248"/>
            <p:cNvSpPr/>
            <p:nvPr/>
          </p:nvSpPr>
          <p:spPr>
            <a:xfrm>
              <a:off x="7354334" y="27150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49" name="pt249"/>
            <p:cNvSpPr/>
            <p:nvPr/>
          </p:nvSpPr>
          <p:spPr>
            <a:xfrm>
              <a:off x="7369785" y="25840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0" name="pt250"/>
            <p:cNvSpPr/>
            <p:nvPr/>
          </p:nvSpPr>
          <p:spPr>
            <a:xfrm>
              <a:off x="7369785" y="24530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1" name="pt251"/>
            <p:cNvSpPr/>
            <p:nvPr/>
          </p:nvSpPr>
          <p:spPr>
            <a:xfrm>
              <a:off x="7385237" y="23221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2" name="pt252"/>
            <p:cNvSpPr/>
            <p:nvPr/>
          </p:nvSpPr>
          <p:spPr>
            <a:xfrm>
              <a:off x="7400688" y="2191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3" name="pt253"/>
            <p:cNvSpPr/>
            <p:nvPr/>
          </p:nvSpPr>
          <p:spPr>
            <a:xfrm>
              <a:off x="7400688" y="206020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4" name="pt254"/>
            <p:cNvSpPr/>
            <p:nvPr/>
          </p:nvSpPr>
          <p:spPr>
            <a:xfrm>
              <a:off x="7400688"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5" name="tx255"/>
            <p:cNvSpPr/>
            <p:nvPr/>
          </p:nvSpPr>
          <p:spPr>
            <a:xfrm>
              <a:off x="6692347" y="535265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PNG</a:t>
              </a:r>
            </a:p>
          </p:txBody>
        </p:sp>
        <p:sp>
          <p:nvSpPr>
            <p:cNvPr id="256" name="tx256"/>
            <p:cNvSpPr/>
            <p:nvPr/>
          </p:nvSpPr>
          <p:spPr>
            <a:xfrm>
              <a:off x="6893215" y="5221649"/>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LAO</a:t>
              </a:r>
            </a:p>
          </p:txBody>
        </p:sp>
        <p:sp>
          <p:nvSpPr>
            <p:cNvPr id="257" name="tx257"/>
            <p:cNvSpPr/>
            <p:nvPr/>
          </p:nvSpPr>
          <p:spPr>
            <a:xfrm>
              <a:off x="6939569" y="5090726"/>
              <a:ext cx="14579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TLS</a:t>
              </a:r>
            </a:p>
          </p:txBody>
        </p:sp>
        <p:sp>
          <p:nvSpPr>
            <p:cNvPr id="258" name="tx258"/>
            <p:cNvSpPr/>
            <p:nvPr/>
          </p:nvSpPr>
          <p:spPr>
            <a:xfrm>
              <a:off x="7094083" y="4961704"/>
              <a:ext cx="18985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MMR</a:t>
              </a:r>
            </a:p>
          </p:txBody>
        </p:sp>
        <p:sp>
          <p:nvSpPr>
            <p:cNvPr id="259" name="tx259"/>
            <p:cNvSpPr/>
            <p:nvPr/>
          </p:nvSpPr>
          <p:spPr>
            <a:xfrm>
              <a:off x="7094083" y="4829771"/>
              <a:ext cx="17223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NRU</a:t>
              </a:r>
            </a:p>
          </p:txBody>
        </p:sp>
        <p:sp>
          <p:nvSpPr>
            <p:cNvPr id="260" name="tx260"/>
            <p:cNvSpPr/>
            <p:nvPr/>
          </p:nvSpPr>
          <p:spPr>
            <a:xfrm>
              <a:off x="7109534" y="4699779"/>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PHL</a:t>
              </a:r>
            </a:p>
          </p:txBody>
        </p:sp>
        <p:sp>
          <p:nvSpPr>
            <p:cNvPr id="261" name="tx261"/>
            <p:cNvSpPr/>
            <p:nvPr/>
          </p:nvSpPr>
          <p:spPr>
            <a:xfrm>
              <a:off x="7140437" y="4567846"/>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VUT</a:t>
              </a:r>
            </a:p>
          </p:txBody>
        </p:sp>
        <p:sp>
          <p:nvSpPr>
            <p:cNvPr id="262" name="tx262"/>
            <p:cNvSpPr/>
            <p:nvPr/>
          </p:nvSpPr>
          <p:spPr>
            <a:xfrm>
              <a:off x="7171340" y="4435913"/>
              <a:ext cx="194278"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WSM</a:t>
              </a:r>
            </a:p>
          </p:txBody>
        </p:sp>
        <p:sp>
          <p:nvSpPr>
            <p:cNvPr id="263" name="tx263"/>
            <p:cNvSpPr/>
            <p:nvPr/>
          </p:nvSpPr>
          <p:spPr>
            <a:xfrm>
              <a:off x="7202243" y="4304950"/>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SLB</a:t>
              </a:r>
            </a:p>
          </p:txBody>
        </p:sp>
        <p:sp>
          <p:nvSpPr>
            <p:cNvPr id="264" name="tx264"/>
            <p:cNvSpPr/>
            <p:nvPr/>
          </p:nvSpPr>
          <p:spPr>
            <a:xfrm>
              <a:off x="6926278" y="4173988"/>
              <a:ext cx="16780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FSM</a:t>
              </a:r>
            </a:p>
          </p:txBody>
        </p:sp>
        <p:sp>
          <p:nvSpPr>
            <p:cNvPr id="265" name="tx265"/>
            <p:cNvSpPr/>
            <p:nvPr/>
          </p:nvSpPr>
          <p:spPr>
            <a:xfrm>
              <a:off x="7007916" y="4044966"/>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KIR</a:t>
              </a:r>
            </a:p>
          </p:txBody>
        </p:sp>
        <p:sp>
          <p:nvSpPr>
            <p:cNvPr id="266" name="tx266"/>
            <p:cNvSpPr/>
            <p:nvPr/>
          </p:nvSpPr>
          <p:spPr>
            <a:xfrm>
              <a:off x="7018981" y="3914004"/>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IDN</a:t>
              </a:r>
            </a:p>
          </p:txBody>
        </p:sp>
        <p:sp>
          <p:nvSpPr>
            <p:cNvPr id="267" name="tx267"/>
            <p:cNvSpPr/>
            <p:nvPr/>
          </p:nvSpPr>
          <p:spPr>
            <a:xfrm>
              <a:off x="7010136" y="3783041"/>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KHM</a:t>
              </a:r>
            </a:p>
          </p:txBody>
        </p:sp>
        <p:sp>
          <p:nvSpPr>
            <p:cNvPr id="268" name="tx268"/>
            <p:cNvSpPr/>
            <p:nvPr/>
          </p:nvSpPr>
          <p:spPr>
            <a:xfrm>
              <a:off x="7034399" y="3652079"/>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MHL</a:t>
              </a:r>
            </a:p>
          </p:txBody>
        </p:sp>
        <p:sp>
          <p:nvSpPr>
            <p:cNvPr id="269" name="tx269"/>
            <p:cNvSpPr/>
            <p:nvPr/>
          </p:nvSpPr>
          <p:spPr>
            <a:xfrm>
              <a:off x="7138202" y="3520146"/>
              <a:ext cx="11039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FJI</a:t>
              </a:r>
            </a:p>
          </p:txBody>
        </p:sp>
        <p:sp>
          <p:nvSpPr>
            <p:cNvPr id="270" name="tx270"/>
            <p:cNvSpPr/>
            <p:nvPr/>
          </p:nvSpPr>
          <p:spPr>
            <a:xfrm>
              <a:off x="7120506" y="3390154"/>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THA</a:t>
              </a:r>
            </a:p>
          </p:txBody>
        </p:sp>
        <p:sp>
          <p:nvSpPr>
            <p:cNvPr id="271" name="tx271"/>
            <p:cNvSpPr/>
            <p:nvPr/>
          </p:nvSpPr>
          <p:spPr>
            <a:xfrm>
              <a:off x="7122682" y="3259191"/>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PLW</a:t>
              </a:r>
            </a:p>
          </p:txBody>
        </p:sp>
        <p:sp>
          <p:nvSpPr>
            <p:cNvPr id="272" name="tx272"/>
            <p:cNvSpPr/>
            <p:nvPr/>
          </p:nvSpPr>
          <p:spPr>
            <a:xfrm>
              <a:off x="7138172" y="3126288"/>
              <a:ext cx="17223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CHN</a:t>
              </a:r>
            </a:p>
          </p:txBody>
        </p:sp>
        <p:sp>
          <p:nvSpPr>
            <p:cNvPr id="273" name="tx273"/>
            <p:cNvSpPr/>
            <p:nvPr/>
          </p:nvSpPr>
          <p:spPr>
            <a:xfrm>
              <a:off x="7138133" y="2995325"/>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MYS</a:t>
              </a:r>
            </a:p>
          </p:txBody>
        </p:sp>
        <p:sp>
          <p:nvSpPr>
            <p:cNvPr id="274" name="tx274"/>
            <p:cNvSpPr/>
            <p:nvPr/>
          </p:nvSpPr>
          <p:spPr>
            <a:xfrm>
              <a:off x="7142597" y="2864324"/>
              <a:ext cx="16780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TON</a:t>
              </a:r>
            </a:p>
          </p:txBody>
        </p:sp>
        <p:sp>
          <p:nvSpPr>
            <p:cNvPr id="275" name="tx275"/>
            <p:cNvSpPr/>
            <p:nvPr/>
          </p:nvSpPr>
          <p:spPr>
            <a:xfrm>
              <a:off x="7153585" y="2733362"/>
              <a:ext cx="172269"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COK</a:t>
              </a:r>
            </a:p>
          </p:txBody>
        </p:sp>
        <p:sp>
          <p:nvSpPr>
            <p:cNvPr id="276" name="tx276"/>
            <p:cNvSpPr/>
            <p:nvPr/>
          </p:nvSpPr>
          <p:spPr>
            <a:xfrm>
              <a:off x="7155838" y="2602438"/>
              <a:ext cx="18546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MNG</a:t>
              </a:r>
            </a:p>
          </p:txBody>
        </p:sp>
        <p:sp>
          <p:nvSpPr>
            <p:cNvPr id="277" name="tx277"/>
            <p:cNvSpPr/>
            <p:nvPr/>
          </p:nvSpPr>
          <p:spPr>
            <a:xfrm>
              <a:off x="7182311" y="2472446"/>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TUV</a:t>
              </a:r>
            </a:p>
          </p:txBody>
        </p:sp>
        <p:sp>
          <p:nvSpPr>
            <p:cNvPr id="278" name="tx278"/>
            <p:cNvSpPr/>
            <p:nvPr/>
          </p:nvSpPr>
          <p:spPr>
            <a:xfrm>
              <a:off x="7180101" y="2342454"/>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VNM</a:t>
              </a:r>
            </a:p>
          </p:txBody>
        </p:sp>
        <p:sp>
          <p:nvSpPr>
            <p:cNvPr id="279" name="tx279"/>
            <p:cNvSpPr/>
            <p:nvPr/>
          </p:nvSpPr>
          <p:spPr>
            <a:xfrm>
              <a:off x="7204364" y="221149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BRN</a:t>
              </a:r>
            </a:p>
          </p:txBody>
        </p:sp>
        <p:sp>
          <p:nvSpPr>
            <p:cNvPr id="280" name="tx280"/>
            <p:cNvSpPr/>
            <p:nvPr/>
          </p:nvSpPr>
          <p:spPr>
            <a:xfrm>
              <a:off x="7208750" y="208052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PRK</a:t>
              </a:r>
            </a:p>
          </p:txBody>
        </p:sp>
        <p:sp>
          <p:nvSpPr>
            <p:cNvPr id="281" name="tx281"/>
            <p:cNvSpPr/>
            <p:nvPr/>
          </p:nvSpPr>
          <p:spPr>
            <a:xfrm>
              <a:off x="7235301" y="1948596"/>
              <a:ext cx="136907"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NIU</a:t>
              </a:r>
            </a:p>
          </p:txBody>
        </p:sp>
        <p:sp>
          <p:nvSpPr>
            <p:cNvPr id="282" name="rc282"/>
            <p:cNvSpPr/>
            <p:nvPr/>
          </p:nvSpPr>
          <p:spPr>
            <a:xfrm>
              <a:off x="6138414" y="1807768"/>
              <a:ext cx="1379037" cy="3745527"/>
            </a:xfrm>
            <a:prstGeom prst="rect">
              <a:avLst/>
            </a:prstGeom>
            <a:ln w="13550" cap="rnd">
              <a:solidFill>
                <a:srgbClr val="999999">
                  <a:alpha val="100000"/>
                </a:srgbClr>
              </a:solidFill>
              <a:prstDash val="solid"/>
              <a:round/>
            </a:ln>
          </p:spPr>
          <p:txBody>
            <a:bodyPr/>
            <a:lstStyle/>
            <a:p>
              <a:endParaRPr/>
            </a:p>
          </p:txBody>
        </p:sp>
        <p:sp>
          <p:nvSpPr>
            <p:cNvPr id="283" name="pl283"/>
            <p:cNvSpPr/>
            <p:nvPr/>
          </p:nvSpPr>
          <p:spPr>
            <a:xfrm>
              <a:off x="7600174"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4" name="pl284"/>
            <p:cNvSpPr/>
            <p:nvPr/>
          </p:nvSpPr>
          <p:spPr>
            <a:xfrm>
              <a:off x="7909202"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5" name="pl285"/>
            <p:cNvSpPr/>
            <p:nvPr/>
          </p:nvSpPr>
          <p:spPr>
            <a:xfrm>
              <a:off x="8218230"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6" name="pl286"/>
            <p:cNvSpPr/>
            <p:nvPr/>
          </p:nvSpPr>
          <p:spPr>
            <a:xfrm>
              <a:off x="8527258"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7" name="pl287"/>
            <p:cNvSpPr/>
            <p:nvPr/>
          </p:nvSpPr>
          <p:spPr>
            <a:xfrm>
              <a:off x="8836286"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8" name="pl288"/>
            <p:cNvSpPr/>
            <p:nvPr/>
          </p:nvSpPr>
          <p:spPr>
            <a:xfrm>
              <a:off x="8681772"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289" name="pt289"/>
            <p:cNvSpPr/>
            <p:nvPr/>
          </p:nvSpPr>
          <p:spPr>
            <a:xfrm>
              <a:off x="7752265"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0" name="pt290"/>
            <p:cNvSpPr/>
            <p:nvPr/>
          </p:nvSpPr>
          <p:spPr>
            <a:xfrm>
              <a:off x="7937682" y="520330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1" name="pt291"/>
            <p:cNvSpPr/>
            <p:nvPr/>
          </p:nvSpPr>
          <p:spPr>
            <a:xfrm>
              <a:off x="8045842" y="507234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2" name="pt292"/>
            <p:cNvSpPr/>
            <p:nvPr/>
          </p:nvSpPr>
          <p:spPr>
            <a:xfrm>
              <a:off x="8107647" y="49413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3" name="pt293"/>
            <p:cNvSpPr/>
            <p:nvPr/>
          </p:nvSpPr>
          <p:spPr>
            <a:xfrm>
              <a:off x="8200356" y="481041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4" name="pt294"/>
            <p:cNvSpPr/>
            <p:nvPr/>
          </p:nvSpPr>
          <p:spPr>
            <a:xfrm>
              <a:off x="8215807" y="467945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5" name="pt295"/>
            <p:cNvSpPr/>
            <p:nvPr/>
          </p:nvSpPr>
          <p:spPr>
            <a:xfrm>
              <a:off x="8246710" y="454849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6" name="pt296"/>
            <p:cNvSpPr/>
            <p:nvPr/>
          </p:nvSpPr>
          <p:spPr>
            <a:xfrm>
              <a:off x="8262161" y="44175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7" name="pt297"/>
            <p:cNvSpPr/>
            <p:nvPr/>
          </p:nvSpPr>
          <p:spPr>
            <a:xfrm>
              <a:off x="8339418" y="42865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8" name="pt298"/>
            <p:cNvSpPr/>
            <p:nvPr/>
          </p:nvSpPr>
          <p:spPr>
            <a:xfrm>
              <a:off x="8354870" y="41556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9" name="pt299"/>
            <p:cNvSpPr/>
            <p:nvPr/>
          </p:nvSpPr>
          <p:spPr>
            <a:xfrm>
              <a:off x="8370321" y="40246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00" name="pt300"/>
            <p:cNvSpPr/>
            <p:nvPr/>
          </p:nvSpPr>
          <p:spPr>
            <a:xfrm>
              <a:off x="8447578" y="38936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01" name="pt301"/>
            <p:cNvSpPr/>
            <p:nvPr/>
          </p:nvSpPr>
          <p:spPr>
            <a:xfrm>
              <a:off x="8478481" y="37627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02" name="pt302"/>
            <p:cNvSpPr/>
            <p:nvPr/>
          </p:nvSpPr>
          <p:spPr>
            <a:xfrm>
              <a:off x="8493932" y="36317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03" name="pt303"/>
            <p:cNvSpPr/>
            <p:nvPr/>
          </p:nvSpPr>
          <p:spPr>
            <a:xfrm>
              <a:off x="8524835" y="35007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04" name="pt304"/>
            <p:cNvSpPr/>
            <p:nvPr/>
          </p:nvSpPr>
          <p:spPr>
            <a:xfrm>
              <a:off x="8524835" y="336982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05" name="pt305"/>
            <p:cNvSpPr/>
            <p:nvPr/>
          </p:nvSpPr>
          <p:spPr>
            <a:xfrm>
              <a:off x="8617543" y="32388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6" name="pt306"/>
            <p:cNvSpPr/>
            <p:nvPr/>
          </p:nvSpPr>
          <p:spPr>
            <a:xfrm>
              <a:off x="8663898" y="31079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7" name="pt307"/>
            <p:cNvSpPr/>
            <p:nvPr/>
          </p:nvSpPr>
          <p:spPr>
            <a:xfrm>
              <a:off x="8772057" y="297694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8" name="pt308"/>
            <p:cNvSpPr/>
            <p:nvPr/>
          </p:nvSpPr>
          <p:spPr>
            <a:xfrm>
              <a:off x="8787509" y="284597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09" name="pt309"/>
            <p:cNvSpPr/>
            <p:nvPr/>
          </p:nvSpPr>
          <p:spPr>
            <a:xfrm>
              <a:off x="8787509" y="27150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0" name="pt310"/>
            <p:cNvSpPr/>
            <p:nvPr/>
          </p:nvSpPr>
          <p:spPr>
            <a:xfrm>
              <a:off x="8787509" y="25840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1" name="pt311"/>
            <p:cNvSpPr/>
            <p:nvPr/>
          </p:nvSpPr>
          <p:spPr>
            <a:xfrm>
              <a:off x="8833863" y="24530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2" name="pt312"/>
            <p:cNvSpPr/>
            <p:nvPr/>
          </p:nvSpPr>
          <p:spPr>
            <a:xfrm>
              <a:off x="8833863" y="23221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3" name="pt313"/>
            <p:cNvSpPr/>
            <p:nvPr/>
          </p:nvSpPr>
          <p:spPr>
            <a:xfrm>
              <a:off x="8849314" y="2191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4" name="pt314"/>
            <p:cNvSpPr/>
            <p:nvPr/>
          </p:nvSpPr>
          <p:spPr>
            <a:xfrm>
              <a:off x="8849314" y="206020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5" name="pt315"/>
            <p:cNvSpPr/>
            <p:nvPr/>
          </p:nvSpPr>
          <p:spPr>
            <a:xfrm>
              <a:off x="8849314"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6" name="tx316"/>
            <p:cNvSpPr/>
            <p:nvPr/>
          </p:nvSpPr>
          <p:spPr>
            <a:xfrm>
              <a:off x="7878299" y="535265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PNG</a:t>
              </a:r>
            </a:p>
          </p:txBody>
        </p:sp>
        <p:sp>
          <p:nvSpPr>
            <p:cNvPr id="317" name="tx317"/>
            <p:cNvSpPr/>
            <p:nvPr/>
          </p:nvSpPr>
          <p:spPr>
            <a:xfrm>
              <a:off x="8063716" y="5222658"/>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VUT</a:t>
              </a:r>
            </a:p>
          </p:txBody>
        </p:sp>
        <p:sp>
          <p:nvSpPr>
            <p:cNvPr id="318" name="tx318"/>
            <p:cNvSpPr/>
            <p:nvPr/>
          </p:nvSpPr>
          <p:spPr>
            <a:xfrm>
              <a:off x="8171876" y="5092666"/>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KIR</a:t>
              </a:r>
            </a:p>
          </p:txBody>
        </p:sp>
        <p:sp>
          <p:nvSpPr>
            <p:cNvPr id="319" name="tx319"/>
            <p:cNvSpPr/>
            <p:nvPr/>
          </p:nvSpPr>
          <p:spPr>
            <a:xfrm>
              <a:off x="8233681" y="4960733"/>
              <a:ext cx="17223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NRU</a:t>
              </a:r>
            </a:p>
          </p:txBody>
        </p:sp>
        <p:sp>
          <p:nvSpPr>
            <p:cNvPr id="320" name="tx320"/>
            <p:cNvSpPr/>
            <p:nvPr/>
          </p:nvSpPr>
          <p:spPr>
            <a:xfrm>
              <a:off x="8326390" y="4828801"/>
              <a:ext cx="14579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TLS</a:t>
              </a:r>
            </a:p>
          </p:txBody>
        </p:sp>
        <p:sp>
          <p:nvSpPr>
            <p:cNvPr id="321" name="tx321"/>
            <p:cNvSpPr/>
            <p:nvPr/>
          </p:nvSpPr>
          <p:spPr>
            <a:xfrm>
              <a:off x="8341841" y="4697799"/>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LAO</a:t>
              </a:r>
            </a:p>
          </p:txBody>
        </p:sp>
        <p:sp>
          <p:nvSpPr>
            <p:cNvPr id="322" name="tx322"/>
            <p:cNvSpPr/>
            <p:nvPr/>
          </p:nvSpPr>
          <p:spPr>
            <a:xfrm>
              <a:off x="8372744" y="4566875"/>
              <a:ext cx="16780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FSM</a:t>
              </a:r>
            </a:p>
          </p:txBody>
        </p:sp>
        <p:sp>
          <p:nvSpPr>
            <p:cNvPr id="323" name="tx323"/>
            <p:cNvSpPr/>
            <p:nvPr/>
          </p:nvSpPr>
          <p:spPr>
            <a:xfrm>
              <a:off x="8388195" y="4437854"/>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MHL</a:t>
              </a:r>
            </a:p>
          </p:txBody>
        </p:sp>
        <p:sp>
          <p:nvSpPr>
            <p:cNvPr id="324" name="tx324"/>
            <p:cNvSpPr/>
            <p:nvPr/>
          </p:nvSpPr>
          <p:spPr>
            <a:xfrm>
              <a:off x="8465452" y="4304950"/>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SLB</a:t>
              </a:r>
            </a:p>
          </p:txBody>
        </p:sp>
        <p:sp>
          <p:nvSpPr>
            <p:cNvPr id="325" name="tx325"/>
            <p:cNvSpPr/>
            <p:nvPr/>
          </p:nvSpPr>
          <p:spPr>
            <a:xfrm>
              <a:off x="8480904" y="4175929"/>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PHL</a:t>
              </a:r>
            </a:p>
          </p:txBody>
        </p:sp>
        <p:sp>
          <p:nvSpPr>
            <p:cNvPr id="326" name="tx326"/>
            <p:cNvSpPr/>
            <p:nvPr/>
          </p:nvSpPr>
          <p:spPr>
            <a:xfrm>
              <a:off x="8496355" y="4044966"/>
              <a:ext cx="18985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MMR</a:t>
              </a:r>
            </a:p>
          </p:txBody>
        </p:sp>
        <p:sp>
          <p:nvSpPr>
            <p:cNvPr id="327" name="tx327"/>
            <p:cNvSpPr/>
            <p:nvPr/>
          </p:nvSpPr>
          <p:spPr>
            <a:xfrm>
              <a:off x="8573612" y="3914004"/>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KHM</a:t>
              </a:r>
            </a:p>
          </p:txBody>
        </p:sp>
        <p:sp>
          <p:nvSpPr>
            <p:cNvPr id="328" name="tx328"/>
            <p:cNvSpPr/>
            <p:nvPr/>
          </p:nvSpPr>
          <p:spPr>
            <a:xfrm>
              <a:off x="8604515" y="3782071"/>
              <a:ext cx="11039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FJI</a:t>
              </a:r>
            </a:p>
          </p:txBody>
        </p:sp>
        <p:sp>
          <p:nvSpPr>
            <p:cNvPr id="329" name="tx329"/>
            <p:cNvSpPr/>
            <p:nvPr/>
          </p:nvSpPr>
          <p:spPr>
            <a:xfrm>
              <a:off x="8619966" y="3650138"/>
              <a:ext cx="194278"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WSM</a:t>
              </a:r>
            </a:p>
          </p:txBody>
        </p:sp>
        <p:sp>
          <p:nvSpPr>
            <p:cNvPr id="330" name="tx330"/>
            <p:cNvSpPr/>
            <p:nvPr/>
          </p:nvSpPr>
          <p:spPr>
            <a:xfrm>
              <a:off x="8650869" y="3521116"/>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IDN</a:t>
              </a:r>
            </a:p>
          </p:txBody>
        </p:sp>
        <p:sp>
          <p:nvSpPr>
            <p:cNvPr id="331" name="tx331"/>
            <p:cNvSpPr/>
            <p:nvPr/>
          </p:nvSpPr>
          <p:spPr>
            <a:xfrm>
              <a:off x="8650869" y="3390154"/>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PLW</a:t>
              </a:r>
            </a:p>
          </p:txBody>
        </p:sp>
        <p:sp>
          <p:nvSpPr>
            <p:cNvPr id="332" name="tx332"/>
            <p:cNvSpPr/>
            <p:nvPr/>
          </p:nvSpPr>
          <p:spPr>
            <a:xfrm>
              <a:off x="8416794" y="325725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MYS</a:t>
              </a:r>
            </a:p>
          </p:txBody>
        </p:sp>
        <p:sp>
          <p:nvSpPr>
            <p:cNvPr id="333" name="tx333"/>
            <p:cNvSpPr/>
            <p:nvPr/>
          </p:nvSpPr>
          <p:spPr>
            <a:xfrm>
              <a:off x="8476424" y="3128229"/>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THA</a:t>
              </a:r>
            </a:p>
          </p:txBody>
        </p:sp>
        <p:sp>
          <p:nvSpPr>
            <p:cNvPr id="334" name="tx334"/>
            <p:cNvSpPr/>
            <p:nvPr/>
          </p:nvSpPr>
          <p:spPr>
            <a:xfrm>
              <a:off x="8571347" y="2995325"/>
              <a:ext cx="17223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CHN</a:t>
              </a:r>
            </a:p>
          </p:txBody>
        </p:sp>
        <p:sp>
          <p:nvSpPr>
            <p:cNvPr id="335" name="tx335"/>
            <p:cNvSpPr/>
            <p:nvPr/>
          </p:nvSpPr>
          <p:spPr>
            <a:xfrm>
              <a:off x="8573562" y="2864363"/>
              <a:ext cx="18546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MNG</a:t>
              </a:r>
            </a:p>
          </p:txBody>
        </p:sp>
        <p:sp>
          <p:nvSpPr>
            <p:cNvPr id="336" name="tx336"/>
            <p:cNvSpPr/>
            <p:nvPr/>
          </p:nvSpPr>
          <p:spPr>
            <a:xfrm>
              <a:off x="8600035" y="2734371"/>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TUV</a:t>
              </a:r>
            </a:p>
          </p:txBody>
        </p:sp>
        <p:sp>
          <p:nvSpPr>
            <p:cNvPr id="337" name="tx337"/>
            <p:cNvSpPr/>
            <p:nvPr/>
          </p:nvSpPr>
          <p:spPr>
            <a:xfrm>
              <a:off x="8582373" y="2604379"/>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VNM</a:t>
              </a:r>
            </a:p>
          </p:txBody>
        </p:sp>
        <p:sp>
          <p:nvSpPr>
            <p:cNvPr id="338" name="tx338"/>
            <p:cNvSpPr/>
            <p:nvPr/>
          </p:nvSpPr>
          <p:spPr>
            <a:xfrm>
              <a:off x="8633114" y="2471437"/>
              <a:ext cx="172269"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COK</a:t>
              </a:r>
            </a:p>
          </p:txBody>
        </p:sp>
        <p:sp>
          <p:nvSpPr>
            <p:cNvPr id="339" name="tx339"/>
            <p:cNvSpPr/>
            <p:nvPr/>
          </p:nvSpPr>
          <p:spPr>
            <a:xfrm>
              <a:off x="8637578" y="2340474"/>
              <a:ext cx="16780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TON</a:t>
              </a:r>
            </a:p>
          </p:txBody>
        </p:sp>
        <p:sp>
          <p:nvSpPr>
            <p:cNvPr id="340" name="tx340"/>
            <p:cNvSpPr/>
            <p:nvPr/>
          </p:nvSpPr>
          <p:spPr>
            <a:xfrm>
              <a:off x="8652990" y="221149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BRN</a:t>
              </a:r>
            </a:p>
          </p:txBody>
        </p:sp>
        <p:sp>
          <p:nvSpPr>
            <p:cNvPr id="341" name="tx341"/>
            <p:cNvSpPr/>
            <p:nvPr/>
          </p:nvSpPr>
          <p:spPr>
            <a:xfrm>
              <a:off x="8657377" y="208052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PRK</a:t>
              </a:r>
            </a:p>
          </p:txBody>
        </p:sp>
        <p:sp>
          <p:nvSpPr>
            <p:cNvPr id="342" name="tx342"/>
            <p:cNvSpPr/>
            <p:nvPr/>
          </p:nvSpPr>
          <p:spPr>
            <a:xfrm>
              <a:off x="8683927" y="1948596"/>
              <a:ext cx="136907"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NIU</a:t>
              </a:r>
            </a:p>
          </p:txBody>
        </p:sp>
        <p:sp>
          <p:nvSpPr>
            <p:cNvPr id="343" name="rc343"/>
            <p:cNvSpPr/>
            <p:nvPr/>
          </p:nvSpPr>
          <p:spPr>
            <a:xfrm>
              <a:off x="7587040" y="1807768"/>
              <a:ext cx="1379037" cy="3745527"/>
            </a:xfrm>
            <a:prstGeom prst="rect">
              <a:avLst/>
            </a:prstGeom>
            <a:ln w="13550" cap="rnd">
              <a:solidFill>
                <a:srgbClr val="999999">
                  <a:alpha val="100000"/>
                </a:srgbClr>
              </a:solidFill>
              <a:prstDash val="solid"/>
              <a:round/>
            </a:ln>
          </p:spPr>
          <p:txBody>
            <a:bodyPr/>
            <a:lstStyle/>
            <a:p>
              <a:endParaRPr/>
            </a:p>
          </p:txBody>
        </p:sp>
        <p:sp>
          <p:nvSpPr>
            <p:cNvPr id="344" name="pl344"/>
            <p:cNvSpPr/>
            <p:nvPr/>
          </p:nvSpPr>
          <p:spPr>
            <a:xfrm>
              <a:off x="9048800"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5" name="pl345"/>
            <p:cNvSpPr/>
            <p:nvPr/>
          </p:nvSpPr>
          <p:spPr>
            <a:xfrm>
              <a:off x="9357828"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6" name="pl346"/>
            <p:cNvSpPr/>
            <p:nvPr/>
          </p:nvSpPr>
          <p:spPr>
            <a:xfrm>
              <a:off x="9666856"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7" name="pl347"/>
            <p:cNvSpPr/>
            <p:nvPr/>
          </p:nvSpPr>
          <p:spPr>
            <a:xfrm>
              <a:off x="9975884"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8" name="pl348"/>
            <p:cNvSpPr/>
            <p:nvPr/>
          </p:nvSpPr>
          <p:spPr>
            <a:xfrm>
              <a:off x="10284912"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9" name="pl349"/>
            <p:cNvSpPr/>
            <p:nvPr/>
          </p:nvSpPr>
          <p:spPr>
            <a:xfrm>
              <a:off x="9280571"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350" name="pt350"/>
            <p:cNvSpPr/>
            <p:nvPr/>
          </p:nvSpPr>
          <p:spPr>
            <a:xfrm>
              <a:off x="9448114"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51" name="pt351"/>
            <p:cNvSpPr/>
            <p:nvPr/>
          </p:nvSpPr>
          <p:spPr>
            <a:xfrm>
              <a:off x="9679885" y="517212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52" name="pt352"/>
            <p:cNvSpPr/>
            <p:nvPr/>
          </p:nvSpPr>
          <p:spPr>
            <a:xfrm>
              <a:off x="9726239" y="500997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53" name="pt353"/>
            <p:cNvSpPr/>
            <p:nvPr/>
          </p:nvSpPr>
          <p:spPr>
            <a:xfrm>
              <a:off x="9726239" y="484783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54" name="pt354"/>
            <p:cNvSpPr/>
            <p:nvPr/>
          </p:nvSpPr>
          <p:spPr>
            <a:xfrm>
              <a:off x="9788045" y="468569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55" name="pt355"/>
            <p:cNvSpPr/>
            <p:nvPr/>
          </p:nvSpPr>
          <p:spPr>
            <a:xfrm>
              <a:off x="9834399" y="45235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56" name="pt356"/>
            <p:cNvSpPr/>
            <p:nvPr/>
          </p:nvSpPr>
          <p:spPr>
            <a:xfrm>
              <a:off x="9834399" y="436140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57" name="pt357"/>
            <p:cNvSpPr/>
            <p:nvPr/>
          </p:nvSpPr>
          <p:spPr>
            <a:xfrm>
              <a:off x="9865302" y="419925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58" name="pt358"/>
            <p:cNvSpPr/>
            <p:nvPr/>
          </p:nvSpPr>
          <p:spPr>
            <a:xfrm>
              <a:off x="9942559" y="40371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59" name="pt359"/>
            <p:cNvSpPr/>
            <p:nvPr/>
          </p:nvSpPr>
          <p:spPr>
            <a:xfrm>
              <a:off x="10004364" y="38749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60" name="pt360"/>
            <p:cNvSpPr/>
            <p:nvPr/>
          </p:nvSpPr>
          <p:spPr>
            <a:xfrm>
              <a:off x="10035267" y="37128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61" name="pt361"/>
            <p:cNvSpPr/>
            <p:nvPr/>
          </p:nvSpPr>
          <p:spPr>
            <a:xfrm>
              <a:off x="10112524" y="35506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62" name="pt362"/>
            <p:cNvSpPr/>
            <p:nvPr/>
          </p:nvSpPr>
          <p:spPr>
            <a:xfrm>
              <a:off x="10127975" y="33885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63" name="pt363"/>
            <p:cNvSpPr/>
            <p:nvPr/>
          </p:nvSpPr>
          <p:spPr>
            <a:xfrm>
              <a:off x="10143427" y="32263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64" name="pt364"/>
            <p:cNvSpPr/>
            <p:nvPr/>
          </p:nvSpPr>
          <p:spPr>
            <a:xfrm>
              <a:off x="10189781" y="306425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65" name="pt365"/>
            <p:cNvSpPr/>
            <p:nvPr/>
          </p:nvSpPr>
          <p:spPr>
            <a:xfrm>
              <a:off x="10205232" y="290210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66" name="pt366"/>
            <p:cNvSpPr/>
            <p:nvPr/>
          </p:nvSpPr>
          <p:spPr>
            <a:xfrm>
              <a:off x="10220684" y="27399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67" name="pt367"/>
            <p:cNvSpPr/>
            <p:nvPr/>
          </p:nvSpPr>
          <p:spPr>
            <a:xfrm>
              <a:off x="10236135" y="257781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68" name="pt368"/>
            <p:cNvSpPr/>
            <p:nvPr/>
          </p:nvSpPr>
          <p:spPr>
            <a:xfrm>
              <a:off x="10236135" y="2415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69" name="pt369"/>
            <p:cNvSpPr/>
            <p:nvPr/>
          </p:nvSpPr>
          <p:spPr>
            <a:xfrm>
              <a:off x="10251587" y="22535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70" name="pt370"/>
            <p:cNvSpPr/>
            <p:nvPr/>
          </p:nvSpPr>
          <p:spPr>
            <a:xfrm>
              <a:off x="10267038" y="20913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71" name="pt371"/>
            <p:cNvSpPr/>
            <p:nvPr/>
          </p:nvSpPr>
          <p:spPr>
            <a:xfrm>
              <a:off x="10297941"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72" name="tx372"/>
            <p:cNvSpPr/>
            <p:nvPr/>
          </p:nvSpPr>
          <p:spPr>
            <a:xfrm>
              <a:off x="9574148" y="535265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PNG</a:t>
              </a:r>
            </a:p>
          </p:txBody>
        </p:sp>
        <p:sp>
          <p:nvSpPr>
            <p:cNvPr id="373" name="tx373"/>
            <p:cNvSpPr/>
            <p:nvPr/>
          </p:nvSpPr>
          <p:spPr>
            <a:xfrm>
              <a:off x="9805919" y="5192447"/>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PHL</a:t>
              </a:r>
            </a:p>
          </p:txBody>
        </p:sp>
        <p:sp>
          <p:nvSpPr>
            <p:cNvPr id="374" name="tx374"/>
            <p:cNvSpPr/>
            <p:nvPr/>
          </p:nvSpPr>
          <p:spPr>
            <a:xfrm>
              <a:off x="9852273" y="5028324"/>
              <a:ext cx="159071"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LAO</a:t>
              </a:r>
            </a:p>
          </p:txBody>
        </p:sp>
        <p:sp>
          <p:nvSpPr>
            <p:cNvPr id="375" name="tx375"/>
            <p:cNvSpPr/>
            <p:nvPr/>
          </p:nvSpPr>
          <p:spPr>
            <a:xfrm>
              <a:off x="9852273" y="4868159"/>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MHL</a:t>
              </a:r>
            </a:p>
          </p:txBody>
        </p:sp>
        <p:sp>
          <p:nvSpPr>
            <p:cNvPr id="376" name="tx376"/>
            <p:cNvSpPr/>
            <p:nvPr/>
          </p:nvSpPr>
          <p:spPr>
            <a:xfrm>
              <a:off x="9914079" y="4705045"/>
              <a:ext cx="17223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NRU</a:t>
              </a:r>
            </a:p>
          </p:txBody>
        </p:sp>
        <p:sp>
          <p:nvSpPr>
            <p:cNvPr id="377" name="tx377"/>
            <p:cNvSpPr/>
            <p:nvPr/>
          </p:nvSpPr>
          <p:spPr>
            <a:xfrm>
              <a:off x="9960433" y="4543871"/>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IDN</a:t>
              </a:r>
            </a:p>
          </p:txBody>
        </p:sp>
        <p:sp>
          <p:nvSpPr>
            <p:cNvPr id="378" name="tx378"/>
            <p:cNvSpPr/>
            <p:nvPr/>
          </p:nvSpPr>
          <p:spPr>
            <a:xfrm>
              <a:off x="9960433" y="4379786"/>
              <a:ext cx="16780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FSM</a:t>
              </a:r>
            </a:p>
          </p:txBody>
        </p:sp>
        <p:sp>
          <p:nvSpPr>
            <p:cNvPr id="379" name="tx379"/>
            <p:cNvSpPr/>
            <p:nvPr/>
          </p:nvSpPr>
          <p:spPr>
            <a:xfrm>
              <a:off x="9991336" y="4219583"/>
              <a:ext cx="18985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MMR</a:t>
              </a:r>
            </a:p>
          </p:txBody>
        </p:sp>
        <p:sp>
          <p:nvSpPr>
            <p:cNvPr id="380" name="tx380"/>
            <p:cNvSpPr/>
            <p:nvPr/>
          </p:nvSpPr>
          <p:spPr>
            <a:xfrm>
              <a:off x="10068593" y="4056469"/>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VUT</a:t>
              </a:r>
            </a:p>
          </p:txBody>
        </p:sp>
        <p:sp>
          <p:nvSpPr>
            <p:cNvPr id="381" name="tx381"/>
            <p:cNvSpPr/>
            <p:nvPr/>
          </p:nvSpPr>
          <p:spPr>
            <a:xfrm>
              <a:off x="9799229" y="3895295"/>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KHM</a:t>
              </a:r>
            </a:p>
          </p:txBody>
        </p:sp>
        <p:sp>
          <p:nvSpPr>
            <p:cNvPr id="382" name="tx382"/>
            <p:cNvSpPr/>
            <p:nvPr/>
          </p:nvSpPr>
          <p:spPr>
            <a:xfrm>
              <a:off x="9860991" y="3731210"/>
              <a:ext cx="14579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TLS</a:t>
              </a:r>
            </a:p>
          </p:txBody>
        </p:sp>
        <p:sp>
          <p:nvSpPr>
            <p:cNvPr id="383" name="tx383"/>
            <p:cNvSpPr/>
            <p:nvPr/>
          </p:nvSpPr>
          <p:spPr>
            <a:xfrm>
              <a:off x="9951523" y="3571007"/>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KIR</a:t>
              </a:r>
            </a:p>
          </p:txBody>
        </p:sp>
        <p:sp>
          <p:nvSpPr>
            <p:cNvPr id="384" name="tx384"/>
            <p:cNvSpPr/>
            <p:nvPr/>
          </p:nvSpPr>
          <p:spPr>
            <a:xfrm>
              <a:off x="9949235" y="3406922"/>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SLB</a:t>
              </a:r>
            </a:p>
          </p:txBody>
        </p:sp>
        <p:sp>
          <p:nvSpPr>
            <p:cNvPr id="385" name="tx385"/>
            <p:cNvSpPr/>
            <p:nvPr/>
          </p:nvSpPr>
          <p:spPr>
            <a:xfrm>
              <a:off x="9920668" y="3244778"/>
              <a:ext cx="194278"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WSM</a:t>
              </a:r>
            </a:p>
          </p:txBody>
        </p:sp>
        <p:sp>
          <p:nvSpPr>
            <p:cNvPr id="386" name="tx386"/>
            <p:cNvSpPr/>
            <p:nvPr/>
          </p:nvSpPr>
          <p:spPr>
            <a:xfrm>
              <a:off x="10050906" y="3083604"/>
              <a:ext cx="11039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FJI</a:t>
              </a:r>
            </a:p>
          </p:txBody>
        </p:sp>
        <p:sp>
          <p:nvSpPr>
            <p:cNvPr id="387" name="tx387"/>
            <p:cNvSpPr/>
            <p:nvPr/>
          </p:nvSpPr>
          <p:spPr>
            <a:xfrm>
              <a:off x="10004483" y="2920490"/>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MYS</a:t>
              </a:r>
            </a:p>
          </p:txBody>
        </p:sp>
        <p:sp>
          <p:nvSpPr>
            <p:cNvPr id="388" name="tx388"/>
            <p:cNvSpPr/>
            <p:nvPr/>
          </p:nvSpPr>
          <p:spPr>
            <a:xfrm>
              <a:off x="10024399" y="2758307"/>
              <a:ext cx="16780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TON</a:t>
              </a:r>
            </a:p>
          </p:txBody>
        </p:sp>
        <p:sp>
          <p:nvSpPr>
            <p:cNvPr id="389" name="tx389"/>
            <p:cNvSpPr/>
            <p:nvPr/>
          </p:nvSpPr>
          <p:spPr>
            <a:xfrm>
              <a:off x="10070748" y="2597172"/>
              <a:ext cx="136907"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NIU</a:t>
              </a:r>
            </a:p>
          </p:txBody>
        </p:sp>
        <p:sp>
          <p:nvSpPr>
            <p:cNvPr id="390" name="tx390"/>
            <p:cNvSpPr/>
            <p:nvPr/>
          </p:nvSpPr>
          <p:spPr>
            <a:xfrm>
              <a:off x="10035386" y="2435998"/>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PLW</a:t>
              </a:r>
            </a:p>
          </p:txBody>
        </p:sp>
        <p:sp>
          <p:nvSpPr>
            <p:cNvPr id="391" name="tx391"/>
            <p:cNvSpPr/>
            <p:nvPr/>
          </p:nvSpPr>
          <p:spPr>
            <a:xfrm>
              <a:off x="10037640" y="2271913"/>
              <a:ext cx="18546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MNG</a:t>
              </a:r>
            </a:p>
          </p:txBody>
        </p:sp>
        <p:sp>
          <p:nvSpPr>
            <p:cNvPr id="392" name="tx392"/>
            <p:cNvSpPr/>
            <p:nvPr/>
          </p:nvSpPr>
          <p:spPr>
            <a:xfrm>
              <a:off x="10079564" y="2110740"/>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TUV</a:t>
              </a:r>
            </a:p>
          </p:txBody>
        </p:sp>
        <p:sp>
          <p:nvSpPr>
            <p:cNvPr id="393" name="tx393"/>
            <p:cNvSpPr/>
            <p:nvPr/>
          </p:nvSpPr>
          <p:spPr>
            <a:xfrm>
              <a:off x="10097192" y="1947587"/>
              <a:ext cx="172269"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COK</a:t>
              </a:r>
            </a:p>
          </p:txBody>
        </p:sp>
        <p:sp>
          <p:nvSpPr>
            <p:cNvPr id="394" name="rc394"/>
            <p:cNvSpPr/>
            <p:nvPr/>
          </p:nvSpPr>
          <p:spPr>
            <a:xfrm>
              <a:off x="9035667" y="1807768"/>
              <a:ext cx="1379037" cy="3745527"/>
            </a:xfrm>
            <a:prstGeom prst="rect">
              <a:avLst/>
            </a:prstGeom>
            <a:ln w="13550" cap="rnd">
              <a:solidFill>
                <a:srgbClr val="999999">
                  <a:alpha val="100000"/>
                </a:srgbClr>
              </a:solidFill>
              <a:prstDash val="solid"/>
              <a:round/>
            </a:ln>
          </p:spPr>
          <p:txBody>
            <a:bodyPr/>
            <a:lstStyle/>
            <a:p>
              <a:endParaRPr/>
            </a:p>
          </p:txBody>
        </p:sp>
        <p:sp>
          <p:nvSpPr>
            <p:cNvPr id="395" name="pl395"/>
            <p:cNvSpPr/>
            <p:nvPr/>
          </p:nvSpPr>
          <p:spPr>
            <a:xfrm>
              <a:off x="10497427"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96" name="pl396"/>
            <p:cNvSpPr/>
            <p:nvPr/>
          </p:nvSpPr>
          <p:spPr>
            <a:xfrm>
              <a:off x="10806455"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97" name="pl397"/>
            <p:cNvSpPr/>
            <p:nvPr/>
          </p:nvSpPr>
          <p:spPr>
            <a:xfrm>
              <a:off x="11115483"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98" name="pl398"/>
            <p:cNvSpPr/>
            <p:nvPr/>
          </p:nvSpPr>
          <p:spPr>
            <a:xfrm>
              <a:off x="11424511"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99" name="pl399"/>
            <p:cNvSpPr/>
            <p:nvPr/>
          </p:nvSpPr>
          <p:spPr>
            <a:xfrm>
              <a:off x="11733539"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0" name="pl400"/>
            <p:cNvSpPr/>
            <p:nvPr/>
          </p:nvSpPr>
          <p:spPr>
            <a:xfrm>
              <a:off x="10605587"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401" name="pt401"/>
            <p:cNvSpPr/>
            <p:nvPr/>
          </p:nvSpPr>
          <p:spPr>
            <a:xfrm>
              <a:off x="10634066"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02" name="pt402"/>
            <p:cNvSpPr/>
            <p:nvPr/>
          </p:nvSpPr>
          <p:spPr>
            <a:xfrm>
              <a:off x="10664969" y="512145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03" name="pt403"/>
            <p:cNvSpPr/>
            <p:nvPr/>
          </p:nvSpPr>
          <p:spPr>
            <a:xfrm>
              <a:off x="10896740" y="490863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04" name="pt404"/>
            <p:cNvSpPr/>
            <p:nvPr/>
          </p:nvSpPr>
          <p:spPr>
            <a:xfrm>
              <a:off x="11221220" y="46958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05" name="pt405"/>
            <p:cNvSpPr/>
            <p:nvPr/>
          </p:nvSpPr>
          <p:spPr>
            <a:xfrm>
              <a:off x="11252122" y="44830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06" name="pt406"/>
            <p:cNvSpPr/>
            <p:nvPr/>
          </p:nvSpPr>
          <p:spPr>
            <a:xfrm>
              <a:off x="11313928" y="427019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07" name="pt407"/>
            <p:cNvSpPr/>
            <p:nvPr/>
          </p:nvSpPr>
          <p:spPr>
            <a:xfrm>
              <a:off x="11375734" y="40573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08" name="pt408"/>
            <p:cNvSpPr/>
            <p:nvPr/>
          </p:nvSpPr>
          <p:spPr>
            <a:xfrm>
              <a:off x="11437539" y="384456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09" name="pt409"/>
            <p:cNvSpPr/>
            <p:nvPr/>
          </p:nvSpPr>
          <p:spPr>
            <a:xfrm>
              <a:off x="11437539" y="36317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10" name="pt410"/>
            <p:cNvSpPr/>
            <p:nvPr/>
          </p:nvSpPr>
          <p:spPr>
            <a:xfrm>
              <a:off x="11452991" y="34189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11" name="pt411"/>
            <p:cNvSpPr/>
            <p:nvPr/>
          </p:nvSpPr>
          <p:spPr>
            <a:xfrm>
              <a:off x="11530248" y="3206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12" name="pt412"/>
            <p:cNvSpPr/>
            <p:nvPr/>
          </p:nvSpPr>
          <p:spPr>
            <a:xfrm>
              <a:off x="11561150" y="299331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13" name="pt413"/>
            <p:cNvSpPr/>
            <p:nvPr/>
          </p:nvSpPr>
          <p:spPr>
            <a:xfrm>
              <a:off x="11622956" y="278049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14" name="pt414"/>
            <p:cNvSpPr/>
            <p:nvPr/>
          </p:nvSpPr>
          <p:spPr>
            <a:xfrm>
              <a:off x="11638407" y="256768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15" name="pt415"/>
            <p:cNvSpPr/>
            <p:nvPr/>
          </p:nvSpPr>
          <p:spPr>
            <a:xfrm>
              <a:off x="11669310" y="23548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16" name="pt416"/>
            <p:cNvSpPr/>
            <p:nvPr/>
          </p:nvSpPr>
          <p:spPr>
            <a:xfrm>
              <a:off x="11684762" y="21420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17" name="pt417"/>
            <p:cNvSpPr/>
            <p:nvPr/>
          </p:nvSpPr>
          <p:spPr>
            <a:xfrm>
              <a:off x="11746567" y="19292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18" name="tx418"/>
            <p:cNvSpPr/>
            <p:nvPr/>
          </p:nvSpPr>
          <p:spPr>
            <a:xfrm>
              <a:off x="10760101" y="5352651"/>
              <a:ext cx="145796"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TLS</a:t>
              </a:r>
            </a:p>
          </p:txBody>
        </p:sp>
        <p:sp>
          <p:nvSpPr>
            <p:cNvPr id="419" name="tx419"/>
            <p:cNvSpPr/>
            <p:nvPr/>
          </p:nvSpPr>
          <p:spPr>
            <a:xfrm>
              <a:off x="10791003" y="5139836"/>
              <a:ext cx="167805"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FSM</a:t>
              </a:r>
            </a:p>
          </p:txBody>
        </p:sp>
        <p:sp>
          <p:nvSpPr>
            <p:cNvPr id="420" name="tx420"/>
            <p:cNvSpPr/>
            <p:nvPr/>
          </p:nvSpPr>
          <p:spPr>
            <a:xfrm>
              <a:off x="11022774" y="4928963"/>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MHL</a:t>
              </a:r>
            </a:p>
          </p:txBody>
        </p:sp>
        <p:sp>
          <p:nvSpPr>
            <p:cNvPr id="421" name="tx421"/>
            <p:cNvSpPr/>
            <p:nvPr/>
          </p:nvSpPr>
          <p:spPr>
            <a:xfrm>
              <a:off x="11347254" y="4715179"/>
              <a:ext cx="17223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NRU</a:t>
              </a:r>
            </a:p>
          </p:txBody>
        </p:sp>
        <p:sp>
          <p:nvSpPr>
            <p:cNvPr id="422" name="tx422"/>
            <p:cNvSpPr/>
            <p:nvPr/>
          </p:nvSpPr>
          <p:spPr>
            <a:xfrm>
              <a:off x="11378157" y="4503335"/>
              <a:ext cx="189853"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MMR</a:t>
              </a:r>
            </a:p>
          </p:txBody>
        </p:sp>
        <p:sp>
          <p:nvSpPr>
            <p:cNvPr id="423" name="tx423"/>
            <p:cNvSpPr/>
            <p:nvPr/>
          </p:nvSpPr>
          <p:spPr>
            <a:xfrm>
              <a:off x="11439962" y="4290521"/>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IDN</a:t>
              </a:r>
            </a:p>
          </p:txBody>
        </p:sp>
        <p:sp>
          <p:nvSpPr>
            <p:cNvPr id="424" name="tx424"/>
            <p:cNvSpPr/>
            <p:nvPr/>
          </p:nvSpPr>
          <p:spPr>
            <a:xfrm>
              <a:off x="11501768" y="4077707"/>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THA</a:t>
              </a:r>
            </a:p>
          </p:txBody>
        </p:sp>
        <p:sp>
          <p:nvSpPr>
            <p:cNvPr id="425" name="tx425"/>
            <p:cNvSpPr/>
            <p:nvPr/>
          </p:nvSpPr>
          <p:spPr>
            <a:xfrm>
              <a:off x="11563573" y="3862952"/>
              <a:ext cx="194278"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WSM</a:t>
              </a:r>
            </a:p>
          </p:txBody>
        </p:sp>
        <p:sp>
          <p:nvSpPr>
            <p:cNvPr id="426" name="tx426"/>
            <p:cNvSpPr/>
            <p:nvPr/>
          </p:nvSpPr>
          <p:spPr>
            <a:xfrm>
              <a:off x="11563573" y="3650138"/>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SLB</a:t>
              </a:r>
            </a:p>
          </p:txBody>
        </p:sp>
        <p:sp>
          <p:nvSpPr>
            <p:cNvPr id="427" name="tx427"/>
            <p:cNvSpPr/>
            <p:nvPr/>
          </p:nvSpPr>
          <p:spPr>
            <a:xfrm>
              <a:off x="11265517" y="3438294"/>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VUT</a:t>
              </a:r>
            </a:p>
          </p:txBody>
        </p:sp>
        <p:sp>
          <p:nvSpPr>
            <p:cNvPr id="428" name="tx428"/>
            <p:cNvSpPr/>
            <p:nvPr/>
          </p:nvSpPr>
          <p:spPr>
            <a:xfrm>
              <a:off x="11329498" y="3226451"/>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PLW</a:t>
              </a:r>
            </a:p>
          </p:txBody>
        </p:sp>
        <p:sp>
          <p:nvSpPr>
            <p:cNvPr id="429" name="tx429"/>
            <p:cNvSpPr/>
            <p:nvPr/>
          </p:nvSpPr>
          <p:spPr>
            <a:xfrm>
              <a:off x="11364865" y="3011657"/>
              <a:ext cx="16780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TON</a:t>
              </a:r>
            </a:p>
          </p:txBody>
        </p:sp>
        <p:sp>
          <p:nvSpPr>
            <p:cNvPr id="430" name="tx430"/>
            <p:cNvSpPr/>
            <p:nvPr/>
          </p:nvSpPr>
          <p:spPr>
            <a:xfrm>
              <a:off x="11461955" y="2800823"/>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KIR</a:t>
              </a:r>
            </a:p>
          </p:txBody>
        </p:sp>
        <p:sp>
          <p:nvSpPr>
            <p:cNvPr id="431" name="tx431"/>
            <p:cNvSpPr/>
            <p:nvPr/>
          </p:nvSpPr>
          <p:spPr>
            <a:xfrm>
              <a:off x="11437658" y="2586029"/>
              <a:ext cx="172269"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COK</a:t>
              </a:r>
            </a:p>
          </p:txBody>
        </p:sp>
        <p:sp>
          <p:nvSpPr>
            <p:cNvPr id="432" name="tx432"/>
            <p:cNvSpPr/>
            <p:nvPr/>
          </p:nvSpPr>
          <p:spPr>
            <a:xfrm>
              <a:off x="11530435" y="2374224"/>
              <a:ext cx="11039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FJI</a:t>
              </a:r>
            </a:p>
          </p:txBody>
        </p:sp>
        <p:sp>
          <p:nvSpPr>
            <p:cNvPr id="433" name="tx433"/>
            <p:cNvSpPr/>
            <p:nvPr/>
          </p:nvSpPr>
          <p:spPr>
            <a:xfrm>
              <a:off x="11519375" y="2161410"/>
              <a:ext cx="136907"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NIU</a:t>
              </a:r>
            </a:p>
          </p:txBody>
        </p:sp>
        <p:sp>
          <p:nvSpPr>
            <p:cNvPr id="434" name="tx434"/>
            <p:cNvSpPr/>
            <p:nvPr/>
          </p:nvSpPr>
          <p:spPr>
            <a:xfrm>
              <a:off x="11559093" y="1948596"/>
              <a:ext cx="158994"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TUV</a:t>
              </a:r>
            </a:p>
          </p:txBody>
        </p:sp>
        <p:sp>
          <p:nvSpPr>
            <p:cNvPr id="435" name="rc435"/>
            <p:cNvSpPr/>
            <p:nvPr/>
          </p:nvSpPr>
          <p:spPr>
            <a:xfrm>
              <a:off x="10484293" y="1807768"/>
              <a:ext cx="1379037" cy="3745527"/>
            </a:xfrm>
            <a:prstGeom prst="rect">
              <a:avLst/>
            </a:prstGeom>
            <a:ln w="13550" cap="rnd">
              <a:solidFill>
                <a:srgbClr val="999999">
                  <a:alpha val="100000"/>
                </a:srgbClr>
              </a:solidFill>
              <a:prstDash val="solid"/>
              <a:round/>
            </a:ln>
          </p:spPr>
          <p:txBody>
            <a:bodyPr/>
            <a:lstStyle/>
            <a:p>
              <a:endParaRPr/>
            </a:p>
          </p:txBody>
        </p:sp>
        <p:sp>
          <p:nvSpPr>
            <p:cNvPr id="436" name="rc436"/>
            <p:cNvSpPr/>
            <p:nvPr/>
          </p:nvSpPr>
          <p:spPr>
            <a:xfrm>
              <a:off x="343909"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37" name="tx437"/>
            <p:cNvSpPr/>
            <p:nvPr/>
          </p:nvSpPr>
          <p:spPr>
            <a:xfrm>
              <a:off x="726005" y="1635452"/>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 (91%)</a:t>
              </a:r>
            </a:p>
          </p:txBody>
        </p:sp>
        <p:sp>
          <p:nvSpPr>
            <p:cNvPr id="438" name="rc438"/>
            <p:cNvSpPr/>
            <p:nvPr/>
          </p:nvSpPr>
          <p:spPr>
            <a:xfrm>
              <a:off x="1792535"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39" name="tx439"/>
            <p:cNvSpPr/>
            <p:nvPr/>
          </p:nvSpPr>
          <p:spPr>
            <a:xfrm>
              <a:off x="2174632" y="1635452"/>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 (89%)</a:t>
              </a:r>
            </a:p>
          </p:txBody>
        </p:sp>
        <p:sp>
          <p:nvSpPr>
            <p:cNvPr id="440" name="rc440"/>
            <p:cNvSpPr/>
            <p:nvPr/>
          </p:nvSpPr>
          <p:spPr>
            <a:xfrm>
              <a:off x="3241161"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41" name="tx441"/>
            <p:cNvSpPr/>
            <p:nvPr/>
          </p:nvSpPr>
          <p:spPr>
            <a:xfrm>
              <a:off x="3644950" y="1635452"/>
              <a:ext cx="5714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 (89%)</a:t>
              </a:r>
            </a:p>
          </p:txBody>
        </p:sp>
        <p:sp>
          <p:nvSpPr>
            <p:cNvPr id="442" name="rc442"/>
            <p:cNvSpPr/>
            <p:nvPr/>
          </p:nvSpPr>
          <p:spPr>
            <a:xfrm>
              <a:off x="4689788"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43" name="tx443"/>
            <p:cNvSpPr/>
            <p:nvPr/>
          </p:nvSpPr>
          <p:spPr>
            <a:xfrm>
              <a:off x="5084299" y="1635452"/>
              <a:ext cx="5900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 (75%)</a:t>
              </a:r>
            </a:p>
          </p:txBody>
        </p:sp>
        <p:sp>
          <p:nvSpPr>
            <p:cNvPr id="444" name="rc444"/>
            <p:cNvSpPr/>
            <p:nvPr/>
          </p:nvSpPr>
          <p:spPr>
            <a:xfrm>
              <a:off x="6138414"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45" name="tx445"/>
            <p:cNvSpPr/>
            <p:nvPr/>
          </p:nvSpPr>
          <p:spPr>
            <a:xfrm>
              <a:off x="6508096"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 (89%)</a:t>
              </a:r>
            </a:p>
          </p:txBody>
        </p:sp>
        <p:sp>
          <p:nvSpPr>
            <p:cNvPr id="446" name="rc446"/>
            <p:cNvSpPr/>
            <p:nvPr/>
          </p:nvSpPr>
          <p:spPr>
            <a:xfrm>
              <a:off x="7587040"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47" name="tx447"/>
            <p:cNvSpPr/>
            <p:nvPr/>
          </p:nvSpPr>
          <p:spPr>
            <a:xfrm>
              <a:off x="7956722"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 (85%)</a:t>
              </a:r>
            </a:p>
          </p:txBody>
        </p:sp>
        <p:sp>
          <p:nvSpPr>
            <p:cNvPr id="448" name="rc448"/>
            <p:cNvSpPr/>
            <p:nvPr/>
          </p:nvSpPr>
          <p:spPr>
            <a:xfrm>
              <a:off x="9035667"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49" name="tx449"/>
            <p:cNvSpPr/>
            <p:nvPr/>
          </p:nvSpPr>
          <p:spPr>
            <a:xfrm>
              <a:off x="9405349"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 (30%)</a:t>
              </a:r>
            </a:p>
          </p:txBody>
        </p:sp>
        <p:sp>
          <p:nvSpPr>
            <p:cNvPr id="450" name="rc450"/>
            <p:cNvSpPr/>
            <p:nvPr/>
          </p:nvSpPr>
          <p:spPr>
            <a:xfrm>
              <a:off x="10484293" y="1592905"/>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51" name="tx451"/>
            <p:cNvSpPr/>
            <p:nvPr/>
          </p:nvSpPr>
          <p:spPr>
            <a:xfrm>
              <a:off x="10813648" y="1635398"/>
              <a:ext cx="72032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 (22%)</a:t>
              </a:r>
            </a:p>
          </p:txBody>
        </p:sp>
        <p:sp>
          <p:nvSpPr>
            <p:cNvPr id="452" name="pl452"/>
            <p:cNvSpPr/>
            <p:nvPr/>
          </p:nvSpPr>
          <p:spPr>
            <a:xfrm>
              <a:off x="343909" y="5553295"/>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453" name="pl453"/>
            <p:cNvSpPr/>
            <p:nvPr/>
          </p:nvSpPr>
          <p:spPr>
            <a:xfrm>
              <a:off x="357042"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54" name="pl454"/>
            <p:cNvSpPr/>
            <p:nvPr/>
          </p:nvSpPr>
          <p:spPr>
            <a:xfrm>
              <a:off x="666070"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55" name="pl455"/>
            <p:cNvSpPr/>
            <p:nvPr/>
          </p:nvSpPr>
          <p:spPr>
            <a:xfrm>
              <a:off x="975098"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56" name="pl456"/>
            <p:cNvSpPr/>
            <p:nvPr/>
          </p:nvSpPr>
          <p:spPr>
            <a:xfrm>
              <a:off x="1284126"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57" name="pl457"/>
            <p:cNvSpPr/>
            <p:nvPr/>
          </p:nvSpPr>
          <p:spPr>
            <a:xfrm>
              <a:off x="1593154"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58" name="tx458"/>
            <p:cNvSpPr/>
            <p:nvPr/>
          </p:nvSpPr>
          <p:spPr>
            <a:xfrm rot="-5400000">
              <a:off x="294041"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459" name="tx459"/>
            <p:cNvSpPr/>
            <p:nvPr/>
          </p:nvSpPr>
          <p:spPr>
            <a:xfrm rot="-5400000">
              <a:off x="603041"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460" name="tx460"/>
            <p:cNvSpPr/>
            <p:nvPr/>
          </p:nvSpPr>
          <p:spPr>
            <a:xfrm rot="-5400000">
              <a:off x="912806" y="5657150"/>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461" name="tx461"/>
            <p:cNvSpPr/>
            <p:nvPr/>
          </p:nvSpPr>
          <p:spPr>
            <a:xfrm rot="-5400000">
              <a:off x="1221807" y="56571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462" name="tx462"/>
            <p:cNvSpPr/>
            <p:nvPr/>
          </p:nvSpPr>
          <p:spPr>
            <a:xfrm rot="-5400000">
              <a:off x="1530153"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463" name="pl463"/>
            <p:cNvSpPr/>
            <p:nvPr/>
          </p:nvSpPr>
          <p:spPr>
            <a:xfrm>
              <a:off x="1792535" y="5553295"/>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464" name="pl464"/>
            <p:cNvSpPr/>
            <p:nvPr/>
          </p:nvSpPr>
          <p:spPr>
            <a:xfrm>
              <a:off x="1805669"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65" name="pl465"/>
            <p:cNvSpPr/>
            <p:nvPr/>
          </p:nvSpPr>
          <p:spPr>
            <a:xfrm>
              <a:off x="2114697"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66" name="pl466"/>
            <p:cNvSpPr/>
            <p:nvPr/>
          </p:nvSpPr>
          <p:spPr>
            <a:xfrm>
              <a:off x="2423725"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67" name="pl467"/>
            <p:cNvSpPr/>
            <p:nvPr/>
          </p:nvSpPr>
          <p:spPr>
            <a:xfrm>
              <a:off x="2732753"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68" name="pl468"/>
            <p:cNvSpPr/>
            <p:nvPr/>
          </p:nvSpPr>
          <p:spPr>
            <a:xfrm>
              <a:off x="3041780"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69" name="tx469"/>
            <p:cNvSpPr/>
            <p:nvPr/>
          </p:nvSpPr>
          <p:spPr>
            <a:xfrm rot="-5400000">
              <a:off x="1742667"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470" name="tx470"/>
            <p:cNvSpPr/>
            <p:nvPr/>
          </p:nvSpPr>
          <p:spPr>
            <a:xfrm rot="-5400000">
              <a:off x="2051668"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471" name="tx471"/>
            <p:cNvSpPr/>
            <p:nvPr/>
          </p:nvSpPr>
          <p:spPr>
            <a:xfrm rot="-5400000">
              <a:off x="2361433" y="5657150"/>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472" name="tx472"/>
            <p:cNvSpPr/>
            <p:nvPr/>
          </p:nvSpPr>
          <p:spPr>
            <a:xfrm rot="-5400000">
              <a:off x="2670433" y="56571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473" name="tx473"/>
            <p:cNvSpPr/>
            <p:nvPr/>
          </p:nvSpPr>
          <p:spPr>
            <a:xfrm rot="-5400000">
              <a:off x="2978779"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474" name="pl474"/>
            <p:cNvSpPr/>
            <p:nvPr/>
          </p:nvSpPr>
          <p:spPr>
            <a:xfrm>
              <a:off x="3241161" y="5553295"/>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475" name="pl475"/>
            <p:cNvSpPr/>
            <p:nvPr/>
          </p:nvSpPr>
          <p:spPr>
            <a:xfrm>
              <a:off x="3254295"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76" name="pl476"/>
            <p:cNvSpPr/>
            <p:nvPr/>
          </p:nvSpPr>
          <p:spPr>
            <a:xfrm>
              <a:off x="3563323"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77" name="pl477"/>
            <p:cNvSpPr/>
            <p:nvPr/>
          </p:nvSpPr>
          <p:spPr>
            <a:xfrm>
              <a:off x="3872351"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78" name="pl478"/>
            <p:cNvSpPr/>
            <p:nvPr/>
          </p:nvSpPr>
          <p:spPr>
            <a:xfrm>
              <a:off x="4181379"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79" name="pl479"/>
            <p:cNvSpPr/>
            <p:nvPr/>
          </p:nvSpPr>
          <p:spPr>
            <a:xfrm>
              <a:off x="4490407"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80" name="tx480"/>
            <p:cNvSpPr/>
            <p:nvPr/>
          </p:nvSpPr>
          <p:spPr>
            <a:xfrm rot="-5400000">
              <a:off x="3191294"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481" name="tx481"/>
            <p:cNvSpPr/>
            <p:nvPr/>
          </p:nvSpPr>
          <p:spPr>
            <a:xfrm rot="-5400000">
              <a:off x="3500294"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482" name="tx482"/>
            <p:cNvSpPr/>
            <p:nvPr/>
          </p:nvSpPr>
          <p:spPr>
            <a:xfrm rot="-5400000">
              <a:off x="3810059" y="5657150"/>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483" name="tx483"/>
            <p:cNvSpPr/>
            <p:nvPr/>
          </p:nvSpPr>
          <p:spPr>
            <a:xfrm rot="-5400000">
              <a:off x="4119060" y="56571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484" name="tx484"/>
            <p:cNvSpPr/>
            <p:nvPr/>
          </p:nvSpPr>
          <p:spPr>
            <a:xfrm rot="-5400000">
              <a:off x="4427405"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485" name="pl485"/>
            <p:cNvSpPr/>
            <p:nvPr/>
          </p:nvSpPr>
          <p:spPr>
            <a:xfrm>
              <a:off x="4689788" y="5553295"/>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486" name="pl486"/>
            <p:cNvSpPr/>
            <p:nvPr/>
          </p:nvSpPr>
          <p:spPr>
            <a:xfrm>
              <a:off x="4702921"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87" name="pl487"/>
            <p:cNvSpPr/>
            <p:nvPr/>
          </p:nvSpPr>
          <p:spPr>
            <a:xfrm>
              <a:off x="5011949"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88" name="pl488"/>
            <p:cNvSpPr/>
            <p:nvPr/>
          </p:nvSpPr>
          <p:spPr>
            <a:xfrm>
              <a:off x="5320977"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89" name="pl489"/>
            <p:cNvSpPr/>
            <p:nvPr/>
          </p:nvSpPr>
          <p:spPr>
            <a:xfrm>
              <a:off x="5630005"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90" name="pl490"/>
            <p:cNvSpPr/>
            <p:nvPr/>
          </p:nvSpPr>
          <p:spPr>
            <a:xfrm>
              <a:off x="5939033"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91" name="tx491"/>
            <p:cNvSpPr/>
            <p:nvPr/>
          </p:nvSpPr>
          <p:spPr>
            <a:xfrm rot="-5400000">
              <a:off x="4639920"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492" name="tx492"/>
            <p:cNvSpPr/>
            <p:nvPr/>
          </p:nvSpPr>
          <p:spPr>
            <a:xfrm rot="-5400000">
              <a:off x="4948921"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493" name="tx493"/>
            <p:cNvSpPr/>
            <p:nvPr/>
          </p:nvSpPr>
          <p:spPr>
            <a:xfrm rot="-5400000">
              <a:off x="5258685" y="5657150"/>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494" name="tx494"/>
            <p:cNvSpPr/>
            <p:nvPr/>
          </p:nvSpPr>
          <p:spPr>
            <a:xfrm rot="-5400000">
              <a:off x="5567686" y="56571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495" name="tx495"/>
            <p:cNvSpPr/>
            <p:nvPr/>
          </p:nvSpPr>
          <p:spPr>
            <a:xfrm rot="-5400000">
              <a:off x="5876032"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496" name="pl496"/>
            <p:cNvSpPr/>
            <p:nvPr/>
          </p:nvSpPr>
          <p:spPr>
            <a:xfrm>
              <a:off x="6138414" y="5553295"/>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497" name="pl497"/>
            <p:cNvSpPr/>
            <p:nvPr/>
          </p:nvSpPr>
          <p:spPr>
            <a:xfrm>
              <a:off x="6151548"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98" name="pl498"/>
            <p:cNvSpPr/>
            <p:nvPr/>
          </p:nvSpPr>
          <p:spPr>
            <a:xfrm>
              <a:off x="6460576"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499" name="pl499"/>
            <p:cNvSpPr/>
            <p:nvPr/>
          </p:nvSpPr>
          <p:spPr>
            <a:xfrm>
              <a:off x="6769604"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0" name="pl500"/>
            <p:cNvSpPr/>
            <p:nvPr/>
          </p:nvSpPr>
          <p:spPr>
            <a:xfrm>
              <a:off x="7078632"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1" name="pl501"/>
            <p:cNvSpPr/>
            <p:nvPr/>
          </p:nvSpPr>
          <p:spPr>
            <a:xfrm>
              <a:off x="7387660"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2" name="tx502"/>
            <p:cNvSpPr/>
            <p:nvPr/>
          </p:nvSpPr>
          <p:spPr>
            <a:xfrm rot="-5400000">
              <a:off x="6088546"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503" name="tx503"/>
            <p:cNvSpPr/>
            <p:nvPr/>
          </p:nvSpPr>
          <p:spPr>
            <a:xfrm rot="-5400000">
              <a:off x="6397547"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504" name="tx504"/>
            <p:cNvSpPr/>
            <p:nvPr/>
          </p:nvSpPr>
          <p:spPr>
            <a:xfrm rot="-5400000">
              <a:off x="6707312" y="5657150"/>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505" name="tx505"/>
            <p:cNvSpPr/>
            <p:nvPr/>
          </p:nvSpPr>
          <p:spPr>
            <a:xfrm rot="-5400000">
              <a:off x="7016312" y="56571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06" name="tx506"/>
            <p:cNvSpPr/>
            <p:nvPr/>
          </p:nvSpPr>
          <p:spPr>
            <a:xfrm rot="-5400000">
              <a:off x="7324658"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507" name="pl507"/>
            <p:cNvSpPr/>
            <p:nvPr/>
          </p:nvSpPr>
          <p:spPr>
            <a:xfrm>
              <a:off x="7587040" y="5553295"/>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508" name="pl508"/>
            <p:cNvSpPr/>
            <p:nvPr/>
          </p:nvSpPr>
          <p:spPr>
            <a:xfrm>
              <a:off x="7600174"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09" name="pl509"/>
            <p:cNvSpPr/>
            <p:nvPr/>
          </p:nvSpPr>
          <p:spPr>
            <a:xfrm>
              <a:off x="7909202"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0" name="pl510"/>
            <p:cNvSpPr/>
            <p:nvPr/>
          </p:nvSpPr>
          <p:spPr>
            <a:xfrm>
              <a:off x="8218230"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1" name="pl511"/>
            <p:cNvSpPr/>
            <p:nvPr/>
          </p:nvSpPr>
          <p:spPr>
            <a:xfrm>
              <a:off x="8527258"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2" name="pl512"/>
            <p:cNvSpPr/>
            <p:nvPr/>
          </p:nvSpPr>
          <p:spPr>
            <a:xfrm>
              <a:off x="8836286"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13" name="tx513"/>
            <p:cNvSpPr/>
            <p:nvPr/>
          </p:nvSpPr>
          <p:spPr>
            <a:xfrm rot="-5400000">
              <a:off x="7537173"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514" name="tx514"/>
            <p:cNvSpPr/>
            <p:nvPr/>
          </p:nvSpPr>
          <p:spPr>
            <a:xfrm rot="-5400000">
              <a:off x="7846173"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515" name="tx515"/>
            <p:cNvSpPr/>
            <p:nvPr/>
          </p:nvSpPr>
          <p:spPr>
            <a:xfrm rot="-5400000">
              <a:off x="8155938" y="5657150"/>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516" name="tx516"/>
            <p:cNvSpPr/>
            <p:nvPr/>
          </p:nvSpPr>
          <p:spPr>
            <a:xfrm rot="-5400000">
              <a:off x="8464939" y="56571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17" name="tx517"/>
            <p:cNvSpPr/>
            <p:nvPr/>
          </p:nvSpPr>
          <p:spPr>
            <a:xfrm rot="-5400000">
              <a:off x="8773285"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518" name="pl518"/>
            <p:cNvSpPr/>
            <p:nvPr/>
          </p:nvSpPr>
          <p:spPr>
            <a:xfrm>
              <a:off x="9035667" y="5553295"/>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519" name="pl519"/>
            <p:cNvSpPr/>
            <p:nvPr/>
          </p:nvSpPr>
          <p:spPr>
            <a:xfrm>
              <a:off x="9048800"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20" name="pl520"/>
            <p:cNvSpPr/>
            <p:nvPr/>
          </p:nvSpPr>
          <p:spPr>
            <a:xfrm>
              <a:off x="9357828"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21" name="pl521"/>
            <p:cNvSpPr/>
            <p:nvPr/>
          </p:nvSpPr>
          <p:spPr>
            <a:xfrm>
              <a:off x="9666856"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22" name="pl522"/>
            <p:cNvSpPr/>
            <p:nvPr/>
          </p:nvSpPr>
          <p:spPr>
            <a:xfrm>
              <a:off x="9975884"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23" name="pl523"/>
            <p:cNvSpPr/>
            <p:nvPr/>
          </p:nvSpPr>
          <p:spPr>
            <a:xfrm>
              <a:off x="10284912"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24" name="tx524"/>
            <p:cNvSpPr/>
            <p:nvPr/>
          </p:nvSpPr>
          <p:spPr>
            <a:xfrm rot="-5400000">
              <a:off x="8985799"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525" name="tx525"/>
            <p:cNvSpPr/>
            <p:nvPr/>
          </p:nvSpPr>
          <p:spPr>
            <a:xfrm rot="-5400000">
              <a:off x="9294800"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526" name="tx526"/>
            <p:cNvSpPr/>
            <p:nvPr/>
          </p:nvSpPr>
          <p:spPr>
            <a:xfrm rot="-5400000">
              <a:off x="9604564" y="5657150"/>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527" name="tx527"/>
            <p:cNvSpPr/>
            <p:nvPr/>
          </p:nvSpPr>
          <p:spPr>
            <a:xfrm rot="-5400000">
              <a:off x="9913565" y="56571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28" name="tx528"/>
            <p:cNvSpPr/>
            <p:nvPr/>
          </p:nvSpPr>
          <p:spPr>
            <a:xfrm rot="-5400000">
              <a:off x="10221911"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529" name="pl529"/>
            <p:cNvSpPr/>
            <p:nvPr/>
          </p:nvSpPr>
          <p:spPr>
            <a:xfrm>
              <a:off x="10484293" y="5553295"/>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530" name="pl530"/>
            <p:cNvSpPr/>
            <p:nvPr/>
          </p:nvSpPr>
          <p:spPr>
            <a:xfrm>
              <a:off x="10497427"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1" name="pl531"/>
            <p:cNvSpPr/>
            <p:nvPr/>
          </p:nvSpPr>
          <p:spPr>
            <a:xfrm>
              <a:off x="10806455"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2" name="pl532"/>
            <p:cNvSpPr/>
            <p:nvPr/>
          </p:nvSpPr>
          <p:spPr>
            <a:xfrm>
              <a:off x="11115483"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3" name="pl533"/>
            <p:cNvSpPr/>
            <p:nvPr/>
          </p:nvSpPr>
          <p:spPr>
            <a:xfrm>
              <a:off x="11424511"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4" name="pl534"/>
            <p:cNvSpPr/>
            <p:nvPr/>
          </p:nvSpPr>
          <p:spPr>
            <a:xfrm>
              <a:off x="11733539"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535" name="tx535"/>
            <p:cNvSpPr/>
            <p:nvPr/>
          </p:nvSpPr>
          <p:spPr>
            <a:xfrm rot="-5400000">
              <a:off x="10434425"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536" name="tx536"/>
            <p:cNvSpPr/>
            <p:nvPr/>
          </p:nvSpPr>
          <p:spPr>
            <a:xfrm rot="-5400000">
              <a:off x="10743426" y="565641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537" name="tx537"/>
            <p:cNvSpPr/>
            <p:nvPr/>
          </p:nvSpPr>
          <p:spPr>
            <a:xfrm rot="-5400000">
              <a:off x="11053191" y="5657150"/>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538" name="tx538"/>
            <p:cNvSpPr/>
            <p:nvPr/>
          </p:nvSpPr>
          <p:spPr>
            <a:xfrm rot="-5400000">
              <a:off x="11362191" y="56571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539" name="tx539"/>
            <p:cNvSpPr/>
            <p:nvPr/>
          </p:nvSpPr>
          <p:spPr>
            <a:xfrm rot="-5400000">
              <a:off x="11670537"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540" name="tx540"/>
            <p:cNvSpPr/>
            <p:nvPr/>
          </p:nvSpPr>
          <p:spPr>
            <a:xfrm>
              <a:off x="5672719" y="5763132"/>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541" name="tx541"/>
            <p:cNvSpPr/>
            <p:nvPr/>
          </p:nvSpPr>
          <p:spPr>
            <a:xfrm>
              <a:off x="3802928" y="6161027"/>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542" name="pt542"/>
            <p:cNvSpPr/>
            <p:nvPr/>
          </p:nvSpPr>
          <p:spPr>
            <a:xfrm>
              <a:off x="4795269" y="619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543" name="pt543"/>
            <p:cNvSpPr/>
            <p:nvPr/>
          </p:nvSpPr>
          <p:spPr>
            <a:xfrm>
              <a:off x="5343480" y="619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544" name="pt544"/>
            <p:cNvSpPr/>
            <p:nvPr/>
          </p:nvSpPr>
          <p:spPr>
            <a:xfrm>
              <a:off x="5987954" y="619335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545" name="pt545"/>
            <p:cNvSpPr/>
            <p:nvPr/>
          </p:nvSpPr>
          <p:spPr>
            <a:xfrm>
              <a:off x="6632427" y="619335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546" name="pt546"/>
            <p:cNvSpPr/>
            <p:nvPr/>
          </p:nvSpPr>
          <p:spPr>
            <a:xfrm>
              <a:off x="7276901" y="619335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547" name="pt547"/>
            <p:cNvSpPr/>
            <p:nvPr/>
          </p:nvSpPr>
          <p:spPr>
            <a:xfrm>
              <a:off x="7921374" y="61933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548" name="tx548"/>
            <p:cNvSpPr/>
            <p:nvPr/>
          </p:nvSpPr>
          <p:spPr>
            <a:xfrm>
              <a:off x="5023363" y="6200440"/>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549" name="tx549"/>
            <p:cNvSpPr/>
            <p:nvPr/>
          </p:nvSpPr>
          <p:spPr>
            <a:xfrm>
              <a:off x="5571575"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550" name="tx550"/>
            <p:cNvSpPr/>
            <p:nvPr/>
          </p:nvSpPr>
          <p:spPr>
            <a:xfrm>
              <a:off x="6216048"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551" name="tx551"/>
            <p:cNvSpPr/>
            <p:nvPr/>
          </p:nvSpPr>
          <p:spPr>
            <a:xfrm>
              <a:off x="6860521"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552" name="tx552"/>
            <p:cNvSpPr/>
            <p:nvPr/>
          </p:nvSpPr>
          <p:spPr>
            <a:xfrm>
              <a:off x="7504995"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553" name="tx553"/>
            <p:cNvSpPr/>
            <p:nvPr/>
          </p:nvSpPr>
          <p:spPr>
            <a:xfrm>
              <a:off x="8149468" y="6200440"/>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554" name="tx554"/>
            <p:cNvSpPr/>
            <p:nvPr/>
          </p:nvSpPr>
          <p:spPr>
            <a:xfrm>
              <a:off x="343909" y="1330710"/>
              <a:ext cx="352215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 by country, EAPR, 2025</a:t>
              </a:r>
            </a:p>
          </p:txBody>
        </p:sp>
        <p:sp>
          <p:nvSpPr>
            <p:cNvPr id="555" name="tx555"/>
            <p:cNvSpPr/>
            <p:nvPr/>
          </p:nvSpPr>
          <p:spPr>
            <a:xfrm>
              <a:off x="770174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56" name="tx556"/>
            <p:cNvSpPr/>
            <p:nvPr/>
          </p:nvSpPr>
          <p:spPr>
            <a:xfrm>
              <a:off x="4259067" y="6586800"/>
              <a:ext cx="7604263"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57" name="body"/>
          <p:cNvSpPr>
            <a:spLocks noGrp="1"/>
          </p:cNvSpPr>
          <p:nvPr>
            <p:ph/>
          </p:nvPr>
        </p:nvSpPr>
        <p:spPr>
          <a:xfrm>
            <a:off x="292608" y="182880"/>
            <a:ext cx="11658600" cy="649224"/>
          </a:xfrm>
          <a:solidFill>
            <a:srgbClr val="FFFFFF">
              <a:alpha val="100000"/>
            </a:srgbClr>
          </a:solidFill>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p:nvGrpSpPr>
          <p:cNvPr id="558" name="Group 557"/>
          <p:cNvGrpSpPr/>
          <p:nvPr/>
        </p:nvGrpSpPr>
        <p:grpSpPr>
          <a:xfrm>
            <a:off x="292608" y="914400"/>
            <a:ext cx="11612880" cy="28575"/>
            <a:chOff x="292608" y="914400"/>
            <a:chExt cx="11612880" cy="28575"/>
          </a:xfrm>
        </p:grpSpPr>
        <p:sp>
          <p:nvSpPr>
            <p:cNvPr id="559"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560" name="rc4"/>
            <p:cNvSpPr/>
            <p:nvPr/>
          </p:nvSpPr>
          <p:spPr>
            <a:xfrm>
              <a:off x="292608" y="914400"/>
              <a:ext cx="11612879" cy="28575"/>
            </a:xfrm>
            <a:prstGeom prst="rect">
              <a:avLst/>
            </a:prstGeom>
            <a:solidFill>
              <a:srgbClr val="000000">
                <a:alpha val="100000"/>
              </a:srgbClr>
            </a:solidFill>
          </p:spPr>
          <p:txBody>
            <a:bodyPr/>
            <a:lstStyle/>
            <a:p>
              <a:endParaRP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14250"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714250" y="253892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714250" y="211889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714250" y="169886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714250" y="127883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85627"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2282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36002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59722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3443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07163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30883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4603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8323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02043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rc19"/>
            <p:cNvSpPr/>
            <p:nvPr/>
          </p:nvSpPr>
          <p:spPr>
            <a:xfrm>
              <a:off x="1899660" y="2286907"/>
              <a:ext cx="106740" cy="672048"/>
            </a:xfrm>
            <a:prstGeom prst="rect">
              <a:avLst/>
            </a:prstGeom>
            <a:solidFill>
              <a:srgbClr val="2C7FB8">
                <a:alpha val="100000"/>
              </a:srgbClr>
            </a:solidFill>
          </p:spPr>
          <p:txBody>
            <a:bodyPr/>
            <a:lstStyle/>
            <a:p>
              <a:endParaRPr/>
            </a:p>
          </p:txBody>
        </p:sp>
        <p:sp>
          <p:nvSpPr>
            <p:cNvPr id="20" name="rc20"/>
            <p:cNvSpPr/>
            <p:nvPr/>
          </p:nvSpPr>
          <p:spPr>
            <a:xfrm>
              <a:off x="2018261" y="1992885"/>
              <a:ext cx="106740" cy="966069"/>
            </a:xfrm>
            <a:prstGeom prst="rect">
              <a:avLst/>
            </a:prstGeom>
            <a:solidFill>
              <a:srgbClr val="2C7FB8">
                <a:alpha val="100000"/>
              </a:srgbClr>
            </a:solidFill>
          </p:spPr>
          <p:txBody>
            <a:bodyPr/>
            <a:lstStyle/>
            <a:p>
              <a:endParaRPr/>
            </a:p>
          </p:txBody>
        </p:sp>
        <p:sp>
          <p:nvSpPr>
            <p:cNvPr id="21" name="rc21"/>
            <p:cNvSpPr/>
            <p:nvPr/>
          </p:nvSpPr>
          <p:spPr>
            <a:xfrm>
              <a:off x="2136861" y="1908879"/>
              <a:ext cx="106740" cy="1050075"/>
            </a:xfrm>
            <a:prstGeom prst="rect">
              <a:avLst/>
            </a:prstGeom>
            <a:solidFill>
              <a:srgbClr val="2C7FB8">
                <a:alpha val="100000"/>
              </a:srgbClr>
            </a:solidFill>
          </p:spPr>
          <p:txBody>
            <a:bodyPr/>
            <a:lstStyle/>
            <a:p>
              <a:endParaRPr/>
            </a:p>
          </p:txBody>
        </p:sp>
        <p:sp>
          <p:nvSpPr>
            <p:cNvPr id="22" name="rc22"/>
            <p:cNvSpPr/>
            <p:nvPr/>
          </p:nvSpPr>
          <p:spPr>
            <a:xfrm>
              <a:off x="2255461" y="1866876"/>
              <a:ext cx="106740" cy="1092078"/>
            </a:xfrm>
            <a:prstGeom prst="rect">
              <a:avLst/>
            </a:prstGeom>
            <a:solidFill>
              <a:srgbClr val="2C7FB8">
                <a:alpha val="100000"/>
              </a:srgbClr>
            </a:solidFill>
          </p:spPr>
          <p:txBody>
            <a:bodyPr/>
            <a:lstStyle/>
            <a:p>
              <a:endParaRPr/>
            </a:p>
          </p:txBody>
        </p:sp>
        <p:sp>
          <p:nvSpPr>
            <p:cNvPr id="23" name="rc23"/>
            <p:cNvSpPr/>
            <p:nvPr/>
          </p:nvSpPr>
          <p:spPr>
            <a:xfrm>
              <a:off x="2374062" y="1824873"/>
              <a:ext cx="106740" cy="1134081"/>
            </a:xfrm>
            <a:prstGeom prst="rect">
              <a:avLst/>
            </a:prstGeom>
            <a:solidFill>
              <a:srgbClr val="2C7FB8">
                <a:alpha val="100000"/>
              </a:srgbClr>
            </a:solidFill>
          </p:spPr>
          <p:txBody>
            <a:bodyPr/>
            <a:lstStyle/>
            <a:p>
              <a:endParaRPr/>
            </a:p>
          </p:txBody>
        </p:sp>
        <p:sp>
          <p:nvSpPr>
            <p:cNvPr id="24" name="rc24"/>
            <p:cNvSpPr/>
            <p:nvPr/>
          </p:nvSpPr>
          <p:spPr>
            <a:xfrm>
              <a:off x="2492662" y="1824873"/>
              <a:ext cx="106740" cy="1134081"/>
            </a:xfrm>
            <a:prstGeom prst="rect">
              <a:avLst/>
            </a:prstGeom>
            <a:solidFill>
              <a:srgbClr val="2C7FB8">
                <a:alpha val="100000"/>
              </a:srgbClr>
            </a:solidFill>
          </p:spPr>
          <p:txBody>
            <a:bodyPr/>
            <a:lstStyle/>
            <a:p>
              <a:endParaRPr/>
            </a:p>
          </p:txBody>
        </p:sp>
        <p:sp>
          <p:nvSpPr>
            <p:cNvPr id="25" name="rc25"/>
            <p:cNvSpPr/>
            <p:nvPr/>
          </p:nvSpPr>
          <p:spPr>
            <a:xfrm>
              <a:off x="2611263" y="1824873"/>
              <a:ext cx="106740" cy="1134081"/>
            </a:xfrm>
            <a:prstGeom prst="rect">
              <a:avLst/>
            </a:prstGeom>
            <a:solidFill>
              <a:srgbClr val="2C7FB8">
                <a:alpha val="100000"/>
              </a:srgbClr>
            </a:solidFill>
          </p:spPr>
          <p:txBody>
            <a:bodyPr/>
            <a:lstStyle/>
            <a:p>
              <a:endParaRPr/>
            </a:p>
          </p:txBody>
        </p:sp>
        <p:sp>
          <p:nvSpPr>
            <p:cNvPr id="26" name="rc26"/>
            <p:cNvSpPr/>
            <p:nvPr/>
          </p:nvSpPr>
          <p:spPr>
            <a:xfrm>
              <a:off x="2729863" y="1824873"/>
              <a:ext cx="106740" cy="1134081"/>
            </a:xfrm>
            <a:prstGeom prst="rect">
              <a:avLst/>
            </a:prstGeom>
            <a:solidFill>
              <a:srgbClr val="2C7FB8">
                <a:alpha val="100000"/>
              </a:srgbClr>
            </a:solidFill>
          </p:spPr>
          <p:txBody>
            <a:bodyPr/>
            <a:lstStyle/>
            <a:p>
              <a:endParaRPr/>
            </a:p>
          </p:txBody>
        </p:sp>
        <p:sp>
          <p:nvSpPr>
            <p:cNvPr id="27" name="rc27"/>
            <p:cNvSpPr/>
            <p:nvPr/>
          </p:nvSpPr>
          <p:spPr>
            <a:xfrm>
              <a:off x="2848463" y="1824873"/>
              <a:ext cx="106740" cy="1134081"/>
            </a:xfrm>
            <a:prstGeom prst="rect">
              <a:avLst/>
            </a:prstGeom>
            <a:solidFill>
              <a:srgbClr val="2C7FB8">
                <a:alpha val="100000"/>
              </a:srgbClr>
            </a:solidFill>
          </p:spPr>
          <p:txBody>
            <a:bodyPr/>
            <a:lstStyle/>
            <a:p>
              <a:endParaRPr/>
            </a:p>
          </p:txBody>
        </p:sp>
        <p:sp>
          <p:nvSpPr>
            <p:cNvPr id="28" name="rc28"/>
            <p:cNvSpPr/>
            <p:nvPr/>
          </p:nvSpPr>
          <p:spPr>
            <a:xfrm>
              <a:off x="2967064" y="1824873"/>
              <a:ext cx="106740" cy="1134081"/>
            </a:xfrm>
            <a:prstGeom prst="rect">
              <a:avLst/>
            </a:prstGeom>
            <a:solidFill>
              <a:srgbClr val="2C7FB8">
                <a:alpha val="100000"/>
              </a:srgbClr>
            </a:solidFill>
          </p:spPr>
          <p:txBody>
            <a:bodyPr/>
            <a:lstStyle/>
            <a:p>
              <a:endParaRPr/>
            </a:p>
          </p:txBody>
        </p:sp>
        <p:sp>
          <p:nvSpPr>
            <p:cNvPr id="29" name="rc29"/>
            <p:cNvSpPr/>
            <p:nvPr/>
          </p:nvSpPr>
          <p:spPr>
            <a:xfrm>
              <a:off x="3085664" y="1824873"/>
              <a:ext cx="106740" cy="1134081"/>
            </a:xfrm>
            <a:prstGeom prst="rect">
              <a:avLst/>
            </a:prstGeom>
            <a:solidFill>
              <a:srgbClr val="2C7FB8">
                <a:alpha val="100000"/>
              </a:srgbClr>
            </a:solidFill>
          </p:spPr>
          <p:txBody>
            <a:bodyPr/>
            <a:lstStyle/>
            <a:p>
              <a:endParaRPr/>
            </a:p>
          </p:txBody>
        </p:sp>
        <p:sp>
          <p:nvSpPr>
            <p:cNvPr id="30" name="pl30"/>
            <p:cNvSpPr/>
            <p:nvPr/>
          </p:nvSpPr>
          <p:spPr>
            <a:xfrm>
              <a:off x="714250"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31" name="pl31"/>
            <p:cNvSpPr/>
            <p:nvPr/>
          </p:nvSpPr>
          <p:spPr>
            <a:xfrm>
              <a:off x="1953031" y="1238931"/>
              <a:ext cx="1186003" cy="1663320"/>
            </a:xfrm>
            <a:custGeom>
              <a:avLst/>
              <a:gdLst/>
              <a:ahLst/>
              <a:cxnLst/>
              <a:rect l="0" t="0" r="0" b="0"/>
              <a:pathLst>
                <a:path w="1186003" h="1663320">
                  <a:moveTo>
                    <a:pt x="0" y="1663320"/>
                  </a:moveTo>
                  <a:lnTo>
                    <a:pt x="118600" y="1549911"/>
                  </a:lnTo>
                  <a:lnTo>
                    <a:pt x="237200" y="264619"/>
                  </a:lnTo>
                  <a:lnTo>
                    <a:pt x="355801" y="151210"/>
                  </a:lnTo>
                  <a:lnTo>
                    <a:pt x="474401" y="0"/>
                  </a:lnTo>
                  <a:lnTo>
                    <a:pt x="593001" y="151210"/>
                  </a:lnTo>
                  <a:lnTo>
                    <a:pt x="711602" y="151210"/>
                  </a:lnTo>
                  <a:lnTo>
                    <a:pt x="830202" y="37802"/>
                  </a:lnTo>
                  <a:lnTo>
                    <a:pt x="948802" y="75605"/>
                  </a:lnTo>
                  <a:lnTo>
                    <a:pt x="1067403" y="18901"/>
                  </a:lnTo>
                  <a:lnTo>
                    <a:pt x="1186003" y="37802"/>
                  </a:lnTo>
                </a:path>
              </a:pathLst>
            </a:custGeom>
            <a:ln w="27101" cap="flat">
              <a:solidFill>
                <a:srgbClr val="000000">
                  <a:alpha val="80000"/>
                </a:srgbClr>
              </a:solidFill>
              <a:prstDash val="solid"/>
              <a:round/>
            </a:ln>
          </p:spPr>
          <p:txBody>
            <a:bodyPr/>
            <a:lstStyle/>
            <a:p>
              <a:endParaRPr/>
            </a:p>
          </p:txBody>
        </p:sp>
        <p:sp>
          <p:nvSpPr>
            <p:cNvPr id="32" name="tx32"/>
            <p:cNvSpPr/>
            <p:nvPr/>
          </p:nvSpPr>
          <p:spPr>
            <a:xfrm>
              <a:off x="885627" y="1734077"/>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N=27</a:t>
              </a:r>
            </a:p>
          </p:txBody>
        </p:sp>
        <p:sp>
          <p:nvSpPr>
            <p:cNvPr id="33" name="tx33"/>
            <p:cNvSpPr/>
            <p:nvPr/>
          </p:nvSpPr>
          <p:spPr>
            <a:xfrm rot="-5400000">
              <a:off x="1897256" y="233048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34" name="tx34"/>
            <p:cNvSpPr/>
            <p:nvPr/>
          </p:nvSpPr>
          <p:spPr>
            <a:xfrm rot="-5400000">
              <a:off x="2015836" y="2036445"/>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23</a:t>
              </a:r>
            </a:p>
          </p:txBody>
        </p:sp>
        <p:sp>
          <p:nvSpPr>
            <p:cNvPr id="35" name="tx35"/>
            <p:cNvSpPr/>
            <p:nvPr/>
          </p:nvSpPr>
          <p:spPr>
            <a:xfrm rot="-5400000">
              <a:off x="2134456" y="1952460"/>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25</a:t>
              </a:r>
            </a:p>
          </p:txBody>
        </p:sp>
        <p:sp>
          <p:nvSpPr>
            <p:cNvPr id="36" name="tx36"/>
            <p:cNvSpPr/>
            <p:nvPr/>
          </p:nvSpPr>
          <p:spPr>
            <a:xfrm rot="-5400000">
              <a:off x="2253057" y="191045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26</a:t>
              </a:r>
            </a:p>
          </p:txBody>
        </p:sp>
        <p:sp>
          <p:nvSpPr>
            <p:cNvPr id="37" name="tx37"/>
            <p:cNvSpPr/>
            <p:nvPr/>
          </p:nvSpPr>
          <p:spPr>
            <a:xfrm rot="-5400000">
              <a:off x="2372164"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27</a:t>
              </a:r>
            </a:p>
          </p:txBody>
        </p:sp>
        <p:sp>
          <p:nvSpPr>
            <p:cNvPr id="38" name="tx38"/>
            <p:cNvSpPr/>
            <p:nvPr/>
          </p:nvSpPr>
          <p:spPr>
            <a:xfrm rot="-5400000">
              <a:off x="2490765"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27</a:t>
              </a:r>
            </a:p>
          </p:txBody>
        </p:sp>
        <p:sp>
          <p:nvSpPr>
            <p:cNvPr id="39" name="tx39"/>
            <p:cNvSpPr/>
            <p:nvPr/>
          </p:nvSpPr>
          <p:spPr>
            <a:xfrm rot="-5400000">
              <a:off x="2609365"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27</a:t>
              </a:r>
            </a:p>
          </p:txBody>
        </p:sp>
        <p:sp>
          <p:nvSpPr>
            <p:cNvPr id="40" name="tx40"/>
            <p:cNvSpPr/>
            <p:nvPr/>
          </p:nvSpPr>
          <p:spPr>
            <a:xfrm rot="-5400000">
              <a:off x="2727965"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27</a:t>
              </a:r>
            </a:p>
          </p:txBody>
        </p:sp>
        <p:sp>
          <p:nvSpPr>
            <p:cNvPr id="41" name="tx41"/>
            <p:cNvSpPr/>
            <p:nvPr/>
          </p:nvSpPr>
          <p:spPr>
            <a:xfrm rot="-5400000">
              <a:off x="2846566"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27</a:t>
              </a:r>
            </a:p>
          </p:txBody>
        </p:sp>
        <p:sp>
          <p:nvSpPr>
            <p:cNvPr id="42" name="tx42"/>
            <p:cNvSpPr/>
            <p:nvPr/>
          </p:nvSpPr>
          <p:spPr>
            <a:xfrm rot="-5400000">
              <a:off x="2965166"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27</a:t>
              </a:r>
            </a:p>
          </p:txBody>
        </p:sp>
        <p:sp>
          <p:nvSpPr>
            <p:cNvPr id="43" name="tx43"/>
            <p:cNvSpPr/>
            <p:nvPr/>
          </p:nvSpPr>
          <p:spPr>
            <a:xfrm rot="-5400000">
              <a:off x="3083766" y="186896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27</a:t>
              </a:r>
            </a:p>
          </p:txBody>
        </p:sp>
        <p:sp>
          <p:nvSpPr>
            <p:cNvPr id="44" name="tx44"/>
            <p:cNvSpPr/>
            <p:nvPr/>
          </p:nvSpPr>
          <p:spPr>
            <a:xfrm>
              <a:off x="3117337" y="1156154"/>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5" name="rc45"/>
            <p:cNvSpPr/>
            <p:nvPr/>
          </p:nvSpPr>
          <p:spPr>
            <a:xfrm>
              <a:off x="714250" y="875080"/>
              <a:ext cx="2596161" cy="2183107"/>
            </a:xfrm>
            <a:prstGeom prst="rect">
              <a:avLst/>
            </a:prstGeom>
            <a:ln w="13550" cap="rnd">
              <a:solidFill>
                <a:srgbClr val="999999">
                  <a:alpha val="100000"/>
                </a:srgbClr>
              </a:solidFill>
              <a:prstDash val="solid"/>
              <a:round/>
            </a:ln>
          </p:spPr>
          <p:txBody>
            <a:bodyPr/>
            <a:lstStyle/>
            <a:p>
              <a:endParaRPr/>
            </a:p>
          </p:txBody>
        </p:sp>
        <p:sp>
          <p:nvSpPr>
            <p:cNvPr id="46" name="pl46"/>
            <p:cNvSpPr/>
            <p:nvPr/>
          </p:nvSpPr>
          <p:spPr>
            <a:xfrm>
              <a:off x="714250"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714250" y="500648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714250" y="458645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714250" y="416642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714250" y="374639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885627"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112282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136002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159722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183443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207163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230883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254603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278323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302043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rc61"/>
            <p:cNvSpPr/>
            <p:nvPr/>
          </p:nvSpPr>
          <p:spPr>
            <a:xfrm>
              <a:off x="832257" y="4838472"/>
              <a:ext cx="106740" cy="588042"/>
            </a:xfrm>
            <a:prstGeom prst="rect">
              <a:avLst/>
            </a:prstGeom>
            <a:solidFill>
              <a:srgbClr val="2C7FB8">
                <a:alpha val="100000"/>
              </a:srgbClr>
            </a:solidFill>
          </p:spPr>
          <p:txBody>
            <a:bodyPr/>
            <a:lstStyle/>
            <a:p>
              <a:endParaRPr/>
            </a:p>
          </p:txBody>
        </p:sp>
        <p:sp>
          <p:nvSpPr>
            <p:cNvPr id="62" name="rc62"/>
            <p:cNvSpPr/>
            <p:nvPr/>
          </p:nvSpPr>
          <p:spPr>
            <a:xfrm>
              <a:off x="950857" y="4838472"/>
              <a:ext cx="106740" cy="588042"/>
            </a:xfrm>
            <a:prstGeom prst="rect">
              <a:avLst/>
            </a:prstGeom>
            <a:solidFill>
              <a:srgbClr val="2C7FB8">
                <a:alpha val="100000"/>
              </a:srgbClr>
            </a:solidFill>
          </p:spPr>
          <p:txBody>
            <a:bodyPr/>
            <a:lstStyle/>
            <a:p>
              <a:endParaRPr/>
            </a:p>
          </p:txBody>
        </p:sp>
        <p:sp>
          <p:nvSpPr>
            <p:cNvPr id="63" name="rc63"/>
            <p:cNvSpPr/>
            <p:nvPr/>
          </p:nvSpPr>
          <p:spPr>
            <a:xfrm>
              <a:off x="1069458" y="4838472"/>
              <a:ext cx="106740" cy="588042"/>
            </a:xfrm>
            <a:prstGeom prst="rect">
              <a:avLst/>
            </a:prstGeom>
            <a:solidFill>
              <a:srgbClr val="2C7FB8">
                <a:alpha val="100000"/>
              </a:srgbClr>
            </a:solidFill>
          </p:spPr>
          <p:txBody>
            <a:bodyPr/>
            <a:lstStyle/>
            <a:p>
              <a:endParaRPr/>
            </a:p>
          </p:txBody>
        </p:sp>
        <p:sp>
          <p:nvSpPr>
            <p:cNvPr id="64" name="rc64"/>
            <p:cNvSpPr/>
            <p:nvPr/>
          </p:nvSpPr>
          <p:spPr>
            <a:xfrm>
              <a:off x="1188058" y="4796469"/>
              <a:ext cx="106740" cy="630045"/>
            </a:xfrm>
            <a:prstGeom prst="rect">
              <a:avLst/>
            </a:prstGeom>
            <a:solidFill>
              <a:srgbClr val="2C7FB8">
                <a:alpha val="100000"/>
              </a:srgbClr>
            </a:solidFill>
          </p:spPr>
          <p:txBody>
            <a:bodyPr/>
            <a:lstStyle/>
            <a:p>
              <a:endParaRPr/>
            </a:p>
          </p:txBody>
        </p:sp>
        <p:sp>
          <p:nvSpPr>
            <p:cNvPr id="65" name="rc65"/>
            <p:cNvSpPr/>
            <p:nvPr/>
          </p:nvSpPr>
          <p:spPr>
            <a:xfrm>
              <a:off x="1306659" y="4712463"/>
              <a:ext cx="106740" cy="714051"/>
            </a:xfrm>
            <a:prstGeom prst="rect">
              <a:avLst/>
            </a:prstGeom>
            <a:solidFill>
              <a:srgbClr val="2C7FB8">
                <a:alpha val="100000"/>
              </a:srgbClr>
            </a:solidFill>
          </p:spPr>
          <p:txBody>
            <a:bodyPr/>
            <a:lstStyle/>
            <a:p>
              <a:endParaRPr/>
            </a:p>
          </p:txBody>
        </p:sp>
        <p:sp>
          <p:nvSpPr>
            <p:cNvPr id="66" name="rc66"/>
            <p:cNvSpPr/>
            <p:nvPr/>
          </p:nvSpPr>
          <p:spPr>
            <a:xfrm>
              <a:off x="1425259" y="4712463"/>
              <a:ext cx="106740" cy="714051"/>
            </a:xfrm>
            <a:prstGeom prst="rect">
              <a:avLst/>
            </a:prstGeom>
            <a:solidFill>
              <a:srgbClr val="2C7FB8">
                <a:alpha val="100000"/>
              </a:srgbClr>
            </a:solidFill>
          </p:spPr>
          <p:txBody>
            <a:bodyPr/>
            <a:lstStyle/>
            <a:p>
              <a:endParaRPr/>
            </a:p>
          </p:txBody>
        </p:sp>
        <p:sp>
          <p:nvSpPr>
            <p:cNvPr id="67" name="rc67"/>
            <p:cNvSpPr/>
            <p:nvPr/>
          </p:nvSpPr>
          <p:spPr>
            <a:xfrm>
              <a:off x="1543859" y="4670460"/>
              <a:ext cx="106740" cy="756054"/>
            </a:xfrm>
            <a:prstGeom prst="rect">
              <a:avLst/>
            </a:prstGeom>
            <a:solidFill>
              <a:srgbClr val="2C7FB8">
                <a:alpha val="100000"/>
              </a:srgbClr>
            </a:solidFill>
          </p:spPr>
          <p:txBody>
            <a:bodyPr/>
            <a:lstStyle/>
            <a:p>
              <a:endParaRPr/>
            </a:p>
          </p:txBody>
        </p:sp>
        <p:sp>
          <p:nvSpPr>
            <p:cNvPr id="68" name="rc68"/>
            <p:cNvSpPr/>
            <p:nvPr/>
          </p:nvSpPr>
          <p:spPr>
            <a:xfrm>
              <a:off x="1662460" y="4586454"/>
              <a:ext cx="106740" cy="840060"/>
            </a:xfrm>
            <a:prstGeom prst="rect">
              <a:avLst/>
            </a:prstGeom>
            <a:solidFill>
              <a:srgbClr val="2C7FB8">
                <a:alpha val="100000"/>
              </a:srgbClr>
            </a:solidFill>
          </p:spPr>
          <p:txBody>
            <a:bodyPr/>
            <a:lstStyle/>
            <a:p>
              <a:endParaRPr/>
            </a:p>
          </p:txBody>
        </p:sp>
        <p:sp>
          <p:nvSpPr>
            <p:cNvPr id="69" name="rc69"/>
            <p:cNvSpPr/>
            <p:nvPr/>
          </p:nvSpPr>
          <p:spPr>
            <a:xfrm>
              <a:off x="1781060" y="4586454"/>
              <a:ext cx="106740" cy="840060"/>
            </a:xfrm>
            <a:prstGeom prst="rect">
              <a:avLst/>
            </a:prstGeom>
            <a:solidFill>
              <a:srgbClr val="2C7FB8">
                <a:alpha val="100000"/>
              </a:srgbClr>
            </a:solidFill>
          </p:spPr>
          <p:txBody>
            <a:bodyPr/>
            <a:lstStyle/>
            <a:p>
              <a:endParaRPr/>
            </a:p>
          </p:txBody>
        </p:sp>
        <p:sp>
          <p:nvSpPr>
            <p:cNvPr id="70" name="rc70"/>
            <p:cNvSpPr/>
            <p:nvPr/>
          </p:nvSpPr>
          <p:spPr>
            <a:xfrm>
              <a:off x="1899660" y="4418442"/>
              <a:ext cx="106740" cy="1008072"/>
            </a:xfrm>
            <a:prstGeom prst="rect">
              <a:avLst/>
            </a:prstGeom>
            <a:solidFill>
              <a:srgbClr val="2C7FB8">
                <a:alpha val="100000"/>
              </a:srgbClr>
            </a:solidFill>
          </p:spPr>
          <p:txBody>
            <a:bodyPr/>
            <a:lstStyle/>
            <a:p>
              <a:endParaRPr/>
            </a:p>
          </p:txBody>
        </p:sp>
        <p:sp>
          <p:nvSpPr>
            <p:cNvPr id="71" name="rc71"/>
            <p:cNvSpPr/>
            <p:nvPr/>
          </p:nvSpPr>
          <p:spPr>
            <a:xfrm>
              <a:off x="2018261" y="4376439"/>
              <a:ext cx="106740" cy="1050075"/>
            </a:xfrm>
            <a:prstGeom prst="rect">
              <a:avLst/>
            </a:prstGeom>
            <a:solidFill>
              <a:srgbClr val="2C7FB8">
                <a:alpha val="100000"/>
              </a:srgbClr>
            </a:solidFill>
          </p:spPr>
          <p:txBody>
            <a:bodyPr/>
            <a:lstStyle/>
            <a:p>
              <a:endParaRPr/>
            </a:p>
          </p:txBody>
        </p:sp>
        <p:sp>
          <p:nvSpPr>
            <p:cNvPr id="72" name="rc72"/>
            <p:cNvSpPr/>
            <p:nvPr/>
          </p:nvSpPr>
          <p:spPr>
            <a:xfrm>
              <a:off x="2136861" y="4334435"/>
              <a:ext cx="106740" cy="1092078"/>
            </a:xfrm>
            <a:prstGeom prst="rect">
              <a:avLst/>
            </a:prstGeom>
            <a:solidFill>
              <a:srgbClr val="2C7FB8">
                <a:alpha val="100000"/>
              </a:srgbClr>
            </a:solidFill>
          </p:spPr>
          <p:txBody>
            <a:bodyPr/>
            <a:lstStyle/>
            <a:p>
              <a:endParaRPr/>
            </a:p>
          </p:txBody>
        </p:sp>
        <p:sp>
          <p:nvSpPr>
            <p:cNvPr id="73" name="rc73"/>
            <p:cNvSpPr/>
            <p:nvPr/>
          </p:nvSpPr>
          <p:spPr>
            <a:xfrm>
              <a:off x="2255461" y="4334435"/>
              <a:ext cx="106740" cy="1092078"/>
            </a:xfrm>
            <a:prstGeom prst="rect">
              <a:avLst/>
            </a:prstGeom>
            <a:solidFill>
              <a:srgbClr val="2C7FB8">
                <a:alpha val="100000"/>
              </a:srgbClr>
            </a:solidFill>
          </p:spPr>
          <p:txBody>
            <a:bodyPr/>
            <a:lstStyle/>
            <a:p>
              <a:endParaRPr/>
            </a:p>
          </p:txBody>
        </p:sp>
        <p:sp>
          <p:nvSpPr>
            <p:cNvPr id="74" name="rc74"/>
            <p:cNvSpPr/>
            <p:nvPr/>
          </p:nvSpPr>
          <p:spPr>
            <a:xfrm>
              <a:off x="2374062" y="4334435"/>
              <a:ext cx="106740" cy="1092078"/>
            </a:xfrm>
            <a:prstGeom prst="rect">
              <a:avLst/>
            </a:prstGeom>
            <a:solidFill>
              <a:srgbClr val="2C7FB8">
                <a:alpha val="100000"/>
              </a:srgbClr>
            </a:solidFill>
          </p:spPr>
          <p:txBody>
            <a:bodyPr/>
            <a:lstStyle/>
            <a:p>
              <a:endParaRPr/>
            </a:p>
          </p:txBody>
        </p:sp>
        <p:sp>
          <p:nvSpPr>
            <p:cNvPr id="75" name="rc75"/>
            <p:cNvSpPr/>
            <p:nvPr/>
          </p:nvSpPr>
          <p:spPr>
            <a:xfrm>
              <a:off x="2492662" y="4292432"/>
              <a:ext cx="106740" cy="1134081"/>
            </a:xfrm>
            <a:prstGeom prst="rect">
              <a:avLst/>
            </a:prstGeom>
            <a:solidFill>
              <a:srgbClr val="2C7FB8">
                <a:alpha val="100000"/>
              </a:srgbClr>
            </a:solidFill>
          </p:spPr>
          <p:txBody>
            <a:bodyPr/>
            <a:lstStyle/>
            <a:p>
              <a:endParaRPr/>
            </a:p>
          </p:txBody>
        </p:sp>
        <p:sp>
          <p:nvSpPr>
            <p:cNvPr id="76" name="rc76"/>
            <p:cNvSpPr/>
            <p:nvPr/>
          </p:nvSpPr>
          <p:spPr>
            <a:xfrm>
              <a:off x="2611263" y="4292432"/>
              <a:ext cx="106740" cy="1134081"/>
            </a:xfrm>
            <a:prstGeom prst="rect">
              <a:avLst/>
            </a:prstGeom>
            <a:solidFill>
              <a:srgbClr val="2C7FB8">
                <a:alpha val="100000"/>
              </a:srgbClr>
            </a:solidFill>
          </p:spPr>
          <p:txBody>
            <a:bodyPr/>
            <a:lstStyle/>
            <a:p>
              <a:endParaRPr/>
            </a:p>
          </p:txBody>
        </p:sp>
        <p:sp>
          <p:nvSpPr>
            <p:cNvPr id="77" name="rc77"/>
            <p:cNvSpPr/>
            <p:nvPr/>
          </p:nvSpPr>
          <p:spPr>
            <a:xfrm>
              <a:off x="2729863" y="4292432"/>
              <a:ext cx="106740" cy="1134081"/>
            </a:xfrm>
            <a:prstGeom prst="rect">
              <a:avLst/>
            </a:prstGeom>
            <a:solidFill>
              <a:srgbClr val="2C7FB8">
                <a:alpha val="100000"/>
              </a:srgbClr>
            </a:solidFill>
          </p:spPr>
          <p:txBody>
            <a:bodyPr/>
            <a:lstStyle/>
            <a:p>
              <a:endParaRPr/>
            </a:p>
          </p:txBody>
        </p:sp>
        <p:sp>
          <p:nvSpPr>
            <p:cNvPr id="78" name="rc78"/>
            <p:cNvSpPr/>
            <p:nvPr/>
          </p:nvSpPr>
          <p:spPr>
            <a:xfrm>
              <a:off x="2848463" y="4292432"/>
              <a:ext cx="106740" cy="1134081"/>
            </a:xfrm>
            <a:prstGeom prst="rect">
              <a:avLst/>
            </a:prstGeom>
            <a:solidFill>
              <a:srgbClr val="2C7FB8">
                <a:alpha val="100000"/>
              </a:srgbClr>
            </a:solidFill>
          </p:spPr>
          <p:txBody>
            <a:bodyPr/>
            <a:lstStyle/>
            <a:p>
              <a:endParaRPr/>
            </a:p>
          </p:txBody>
        </p:sp>
        <p:sp>
          <p:nvSpPr>
            <p:cNvPr id="79" name="rc79"/>
            <p:cNvSpPr/>
            <p:nvPr/>
          </p:nvSpPr>
          <p:spPr>
            <a:xfrm>
              <a:off x="2967064" y="4292432"/>
              <a:ext cx="106740" cy="1134081"/>
            </a:xfrm>
            <a:prstGeom prst="rect">
              <a:avLst/>
            </a:prstGeom>
            <a:solidFill>
              <a:srgbClr val="2C7FB8">
                <a:alpha val="100000"/>
              </a:srgbClr>
            </a:solidFill>
          </p:spPr>
          <p:txBody>
            <a:bodyPr/>
            <a:lstStyle/>
            <a:p>
              <a:endParaRPr/>
            </a:p>
          </p:txBody>
        </p:sp>
        <p:sp>
          <p:nvSpPr>
            <p:cNvPr id="80" name="rc80"/>
            <p:cNvSpPr/>
            <p:nvPr/>
          </p:nvSpPr>
          <p:spPr>
            <a:xfrm>
              <a:off x="3085664" y="4292432"/>
              <a:ext cx="106740" cy="1134081"/>
            </a:xfrm>
            <a:prstGeom prst="rect">
              <a:avLst/>
            </a:prstGeom>
            <a:solidFill>
              <a:srgbClr val="2C7FB8">
                <a:alpha val="100000"/>
              </a:srgbClr>
            </a:solidFill>
          </p:spPr>
          <p:txBody>
            <a:bodyPr/>
            <a:lstStyle/>
            <a:p>
              <a:endParaRPr/>
            </a:p>
          </p:txBody>
        </p:sp>
        <p:sp>
          <p:nvSpPr>
            <p:cNvPr id="81" name="pl81"/>
            <p:cNvSpPr/>
            <p:nvPr/>
          </p:nvSpPr>
          <p:spPr>
            <a:xfrm>
              <a:off x="714250"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82" name="pl82"/>
            <p:cNvSpPr/>
            <p:nvPr/>
          </p:nvSpPr>
          <p:spPr>
            <a:xfrm>
              <a:off x="885627" y="3687589"/>
              <a:ext cx="2253406" cy="1663320"/>
            </a:xfrm>
            <a:custGeom>
              <a:avLst/>
              <a:gdLst/>
              <a:ahLst/>
              <a:cxnLst/>
              <a:rect l="0" t="0" r="0" b="0"/>
              <a:pathLst>
                <a:path w="2253406" h="1663320">
                  <a:moveTo>
                    <a:pt x="0" y="1644418"/>
                  </a:moveTo>
                  <a:lnTo>
                    <a:pt x="118600" y="1663320"/>
                  </a:lnTo>
                  <a:lnTo>
                    <a:pt x="237200" y="1663320"/>
                  </a:lnTo>
                  <a:lnTo>
                    <a:pt x="355801" y="1644418"/>
                  </a:lnTo>
                  <a:lnTo>
                    <a:pt x="474401" y="831660"/>
                  </a:lnTo>
                  <a:lnTo>
                    <a:pt x="593001" y="567040"/>
                  </a:lnTo>
                  <a:lnTo>
                    <a:pt x="711602" y="434731"/>
                  </a:lnTo>
                  <a:lnTo>
                    <a:pt x="830202" y="415830"/>
                  </a:lnTo>
                  <a:lnTo>
                    <a:pt x="948802" y="396928"/>
                  </a:lnTo>
                  <a:lnTo>
                    <a:pt x="1067403" y="302421"/>
                  </a:lnTo>
                  <a:lnTo>
                    <a:pt x="1186003" y="226816"/>
                  </a:lnTo>
                  <a:lnTo>
                    <a:pt x="1304604" y="189013"/>
                  </a:lnTo>
                  <a:lnTo>
                    <a:pt x="1423204" y="132309"/>
                  </a:lnTo>
                  <a:lnTo>
                    <a:pt x="1541804" y="0"/>
                  </a:lnTo>
                  <a:lnTo>
                    <a:pt x="1660405" y="18901"/>
                  </a:lnTo>
                  <a:lnTo>
                    <a:pt x="1779005" y="113408"/>
                  </a:lnTo>
                  <a:lnTo>
                    <a:pt x="1897605" y="18901"/>
                  </a:lnTo>
                  <a:lnTo>
                    <a:pt x="2016206" y="75605"/>
                  </a:lnTo>
                  <a:lnTo>
                    <a:pt x="2134806" y="56704"/>
                  </a:lnTo>
                  <a:lnTo>
                    <a:pt x="2253406" y="75605"/>
                  </a:lnTo>
                </a:path>
              </a:pathLst>
            </a:custGeom>
            <a:ln w="27101" cap="flat">
              <a:solidFill>
                <a:srgbClr val="000000">
                  <a:alpha val="80000"/>
                </a:srgbClr>
              </a:solidFill>
              <a:prstDash val="solid"/>
              <a:round/>
            </a:ln>
          </p:spPr>
          <p:txBody>
            <a:bodyPr/>
            <a:lstStyle/>
            <a:p>
              <a:endParaRPr/>
            </a:p>
          </p:txBody>
        </p:sp>
        <p:sp>
          <p:nvSpPr>
            <p:cNvPr id="83" name="tx83"/>
            <p:cNvSpPr/>
            <p:nvPr/>
          </p:nvSpPr>
          <p:spPr>
            <a:xfrm>
              <a:off x="885627" y="4201636"/>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N=27</a:t>
              </a:r>
            </a:p>
          </p:txBody>
        </p:sp>
        <p:sp>
          <p:nvSpPr>
            <p:cNvPr id="84" name="tx84"/>
            <p:cNvSpPr/>
            <p:nvPr/>
          </p:nvSpPr>
          <p:spPr>
            <a:xfrm rot="-5400000">
              <a:off x="1185653" y="4840049"/>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85" name="tx85"/>
            <p:cNvSpPr/>
            <p:nvPr/>
          </p:nvSpPr>
          <p:spPr>
            <a:xfrm rot="-5400000">
              <a:off x="1304761" y="475655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86" name="tx86"/>
            <p:cNvSpPr/>
            <p:nvPr/>
          </p:nvSpPr>
          <p:spPr>
            <a:xfrm rot="-5400000">
              <a:off x="1423361" y="475655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87" name="tx87"/>
            <p:cNvSpPr/>
            <p:nvPr/>
          </p:nvSpPr>
          <p:spPr>
            <a:xfrm rot="-5400000">
              <a:off x="1541454" y="4714040"/>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18</a:t>
              </a:r>
            </a:p>
          </p:txBody>
        </p:sp>
        <p:sp>
          <p:nvSpPr>
            <p:cNvPr id="88" name="tx88"/>
            <p:cNvSpPr/>
            <p:nvPr/>
          </p:nvSpPr>
          <p:spPr>
            <a:xfrm rot="-5400000">
              <a:off x="1660055" y="463003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89" name="tx89"/>
            <p:cNvSpPr/>
            <p:nvPr/>
          </p:nvSpPr>
          <p:spPr>
            <a:xfrm rot="-5400000">
              <a:off x="1778655" y="4630034"/>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20</a:t>
              </a:r>
            </a:p>
          </p:txBody>
        </p:sp>
        <p:sp>
          <p:nvSpPr>
            <p:cNvPr id="90" name="tx90"/>
            <p:cNvSpPr/>
            <p:nvPr/>
          </p:nvSpPr>
          <p:spPr>
            <a:xfrm rot="-5400000">
              <a:off x="1897763" y="4462529"/>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91" name="tx91"/>
            <p:cNvSpPr/>
            <p:nvPr/>
          </p:nvSpPr>
          <p:spPr>
            <a:xfrm rot="-5400000">
              <a:off x="2015856" y="4420019"/>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25</a:t>
              </a:r>
            </a:p>
          </p:txBody>
        </p:sp>
        <p:sp>
          <p:nvSpPr>
            <p:cNvPr id="92" name="tx92"/>
            <p:cNvSpPr/>
            <p:nvPr/>
          </p:nvSpPr>
          <p:spPr>
            <a:xfrm rot="-5400000">
              <a:off x="2134456" y="4378016"/>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26</a:t>
              </a:r>
            </a:p>
          </p:txBody>
        </p:sp>
        <p:sp>
          <p:nvSpPr>
            <p:cNvPr id="93" name="tx93"/>
            <p:cNvSpPr/>
            <p:nvPr/>
          </p:nvSpPr>
          <p:spPr>
            <a:xfrm rot="-5400000">
              <a:off x="2253057" y="4378016"/>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26</a:t>
              </a:r>
            </a:p>
          </p:txBody>
        </p:sp>
        <p:sp>
          <p:nvSpPr>
            <p:cNvPr id="94" name="tx94"/>
            <p:cNvSpPr/>
            <p:nvPr/>
          </p:nvSpPr>
          <p:spPr>
            <a:xfrm rot="-5400000">
              <a:off x="2371657" y="4378016"/>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26</a:t>
              </a:r>
            </a:p>
          </p:txBody>
        </p:sp>
        <p:sp>
          <p:nvSpPr>
            <p:cNvPr id="95" name="tx95"/>
            <p:cNvSpPr/>
            <p:nvPr/>
          </p:nvSpPr>
          <p:spPr>
            <a:xfrm rot="-5400000">
              <a:off x="2490765"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27</a:t>
              </a:r>
            </a:p>
          </p:txBody>
        </p:sp>
        <p:sp>
          <p:nvSpPr>
            <p:cNvPr id="96" name="tx96"/>
            <p:cNvSpPr/>
            <p:nvPr/>
          </p:nvSpPr>
          <p:spPr>
            <a:xfrm rot="-5400000">
              <a:off x="2609365"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27</a:t>
              </a:r>
            </a:p>
          </p:txBody>
        </p:sp>
        <p:sp>
          <p:nvSpPr>
            <p:cNvPr id="97" name="tx97"/>
            <p:cNvSpPr/>
            <p:nvPr/>
          </p:nvSpPr>
          <p:spPr>
            <a:xfrm rot="-5400000">
              <a:off x="2727965"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27</a:t>
              </a:r>
            </a:p>
          </p:txBody>
        </p:sp>
        <p:sp>
          <p:nvSpPr>
            <p:cNvPr id="98" name="tx98"/>
            <p:cNvSpPr/>
            <p:nvPr/>
          </p:nvSpPr>
          <p:spPr>
            <a:xfrm rot="-5400000">
              <a:off x="2846566"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27</a:t>
              </a:r>
            </a:p>
          </p:txBody>
        </p:sp>
        <p:sp>
          <p:nvSpPr>
            <p:cNvPr id="99" name="tx99"/>
            <p:cNvSpPr/>
            <p:nvPr/>
          </p:nvSpPr>
          <p:spPr>
            <a:xfrm rot="-5400000">
              <a:off x="2965166"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27</a:t>
              </a:r>
            </a:p>
          </p:txBody>
        </p:sp>
        <p:sp>
          <p:nvSpPr>
            <p:cNvPr id="100" name="tx100"/>
            <p:cNvSpPr/>
            <p:nvPr/>
          </p:nvSpPr>
          <p:spPr>
            <a:xfrm rot="-5400000">
              <a:off x="3083766"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27</a:t>
              </a:r>
            </a:p>
          </p:txBody>
        </p:sp>
        <p:sp>
          <p:nvSpPr>
            <p:cNvPr id="101" name="tx101"/>
            <p:cNvSpPr/>
            <p:nvPr/>
          </p:nvSpPr>
          <p:spPr>
            <a:xfrm>
              <a:off x="839405" y="474899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102" name="tx102"/>
            <p:cNvSpPr/>
            <p:nvPr/>
          </p:nvSpPr>
          <p:spPr>
            <a:xfrm>
              <a:off x="958005" y="474899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103" name="tx103"/>
            <p:cNvSpPr/>
            <p:nvPr/>
          </p:nvSpPr>
          <p:spPr>
            <a:xfrm>
              <a:off x="1076606" y="474899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104" name="tx104"/>
            <p:cNvSpPr/>
            <p:nvPr/>
          </p:nvSpPr>
          <p:spPr>
            <a:xfrm>
              <a:off x="3117337" y="3642615"/>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5" name="rc105"/>
            <p:cNvSpPr/>
            <p:nvPr/>
          </p:nvSpPr>
          <p:spPr>
            <a:xfrm>
              <a:off x="714250" y="3342639"/>
              <a:ext cx="2596161" cy="2183107"/>
            </a:xfrm>
            <a:prstGeom prst="rect">
              <a:avLst/>
            </a:prstGeom>
            <a:ln w="13550" cap="rnd">
              <a:solidFill>
                <a:srgbClr val="999999">
                  <a:alpha val="100000"/>
                </a:srgbClr>
              </a:solidFill>
              <a:prstDash val="solid"/>
              <a:round/>
            </a:ln>
          </p:spPr>
          <p:txBody>
            <a:bodyPr/>
            <a:lstStyle/>
            <a:p>
              <a:endParaRPr/>
            </a:p>
          </p:txBody>
        </p:sp>
        <p:sp>
          <p:nvSpPr>
            <p:cNvPr id="106" name="pl106"/>
            <p:cNvSpPr/>
            <p:nvPr/>
          </p:nvSpPr>
          <p:spPr>
            <a:xfrm>
              <a:off x="3380001"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3380001" y="253892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3380001" y="211889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3380001" y="169886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3380001" y="127883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3551378"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378857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402578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426298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450018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473738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497458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521178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544898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5686185"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rc121"/>
            <p:cNvSpPr/>
            <p:nvPr/>
          </p:nvSpPr>
          <p:spPr>
            <a:xfrm>
              <a:off x="5277014" y="2538925"/>
              <a:ext cx="106740" cy="420030"/>
            </a:xfrm>
            <a:prstGeom prst="rect">
              <a:avLst/>
            </a:prstGeom>
            <a:solidFill>
              <a:srgbClr val="2C7FB8">
                <a:alpha val="100000"/>
              </a:srgbClr>
            </a:solidFill>
          </p:spPr>
          <p:txBody>
            <a:bodyPr/>
            <a:lstStyle/>
            <a:p>
              <a:endParaRPr/>
            </a:p>
          </p:txBody>
        </p:sp>
        <p:sp>
          <p:nvSpPr>
            <p:cNvPr id="122" name="rc122"/>
            <p:cNvSpPr/>
            <p:nvPr/>
          </p:nvSpPr>
          <p:spPr>
            <a:xfrm>
              <a:off x="5395614" y="2454919"/>
              <a:ext cx="106740" cy="504036"/>
            </a:xfrm>
            <a:prstGeom prst="rect">
              <a:avLst/>
            </a:prstGeom>
            <a:solidFill>
              <a:srgbClr val="2C7FB8">
                <a:alpha val="100000"/>
              </a:srgbClr>
            </a:solidFill>
          </p:spPr>
          <p:txBody>
            <a:bodyPr/>
            <a:lstStyle/>
            <a:p>
              <a:endParaRPr/>
            </a:p>
          </p:txBody>
        </p:sp>
        <p:sp>
          <p:nvSpPr>
            <p:cNvPr id="123" name="rc123"/>
            <p:cNvSpPr/>
            <p:nvPr/>
          </p:nvSpPr>
          <p:spPr>
            <a:xfrm>
              <a:off x="5514214" y="2454919"/>
              <a:ext cx="106740" cy="504036"/>
            </a:xfrm>
            <a:prstGeom prst="rect">
              <a:avLst/>
            </a:prstGeom>
            <a:solidFill>
              <a:srgbClr val="2C7FB8">
                <a:alpha val="100000"/>
              </a:srgbClr>
            </a:solidFill>
          </p:spPr>
          <p:txBody>
            <a:bodyPr/>
            <a:lstStyle/>
            <a:p>
              <a:endParaRPr/>
            </a:p>
          </p:txBody>
        </p:sp>
        <p:sp>
          <p:nvSpPr>
            <p:cNvPr id="124" name="rc124"/>
            <p:cNvSpPr/>
            <p:nvPr/>
          </p:nvSpPr>
          <p:spPr>
            <a:xfrm>
              <a:off x="5632815" y="2370913"/>
              <a:ext cx="106740" cy="588042"/>
            </a:xfrm>
            <a:prstGeom prst="rect">
              <a:avLst/>
            </a:prstGeom>
            <a:solidFill>
              <a:srgbClr val="2C7FB8">
                <a:alpha val="100000"/>
              </a:srgbClr>
            </a:solidFill>
          </p:spPr>
          <p:txBody>
            <a:bodyPr/>
            <a:lstStyle/>
            <a:p>
              <a:endParaRPr/>
            </a:p>
          </p:txBody>
        </p:sp>
        <p:sp>
          <p:nvSpPr>
            <p:cNvPr id="125" name="rc125"/>
            <p:cNvSpPr/>
            <p:nvPr/>
          </p:nvSpPr>
          <p:spPr>
            <a:xfrm>
              <a:off x="5751415" y="2370913"/>
              <a:ext cx="106740" cy="588042"/>
            </a:xfrm>
            <a:prstGeom prst="rect">
              <a:avLst/>
            </a:prstGeom>
            <a:solidFill>
              <a:srgbClr val="2C7FB8">
                <a:alpha val="100000"/>
              </a:srgbClr>
            </a:solidFill>
          </p:spPr>
          <p:txBody>
            <a:bodyPr/>
            <a:lstStyle/>
            <a:p>
              <a:endParaRPr/>
            </a:p>
          </p:txBody>
        </p:sp>
        <p:sp>
          <p:nvSpPr>
            <p:cNvPr id="126" name="pl126"/>
            <p:cNvSpPr/>
            <p:nvPr/>
          </p:nvSpPr>
          <p:spPr>
            <a:xfrm>
              <a:off x="3380001"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27" name="pl127"/>
            <p:cNvSpPr/>
            <p:nvPr/>
          </p:nvSpPr>
          <p:spPr>
            <a:xfrm>
              <a:off x="5330384" y="1541353"/>
              <a:ext cx="474401" cy="453632"/>
            </a:xfrm>
            <a:custGeom>
              <a:avLst/>
              <a:gdLst/>
              <a:ahLst/>
              <a:cxnLst/>
              <a:rect l="0" t="0" r="0" b="0"/>
              <a:pathLst>
                <a:path w="474401" h="453632">
                  <a:moveTo>
                    <a:pt x="0" y="453632"/>
                  </a:moveTo>
                  <a:lnTo>
                    <a:pt x="118600" y="321323"/>
                  </a:lnTo>
                  <a:lnTo>
                    <a:pt x="237200" y="132309"/>
                  </a:lnTo>
                  <a:lnTo>
                    <a:pt x="355801" y="0"/>
                  </a:lnTo>
                  <a:lnTo>
                    <a:pt x="474401" y="0"/>
                  </a:lnTo>
                </a:path>
              </a:pathLst>
            </a:custGeom>
            <a:ln w="27101" cap="flat">
              <a:solidFill>
                <a:srgbClr val="000000">
                  <a:alpha val="80000"/>
                </a:srgbClr>
              </a:solidFill>
              <a:prstDash val="solid"/>
              <a:round/>
            </a:ln>
          </p:spPr>
          <p:txBody>
            <a:bodyPr/>
            <a:lstStyle/>
            <a:p>
              <a:endParaRPr/>
            </a:p>
          </p:txBody>
        </p:sp>
        <p:sp>
          <p:nvSpPr>
            <p:cNvPr id="128" name="tx128"/>
            <p:cNvSpPr/>
            <p:nvPr/>
          </p:nvSpPr>
          <p:spPr>
            <a:xfrm>
              <a:off x="3551378" y="1734077"/>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N=27</a:t>
              </a:r>
            </a:p>
          </p:txBody>
        </p:sp>
        <p:sp>
          <p:nvSpPr>
            <p:cNvPr id="129" name="tx129"/>
            <p:cNvSpPr/>
            <p:nvPr/>
          </p:nvSpPr>
          <p:spPr>
            <a:xfrm>
              <a:off x="5284162" y="2448429"/>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10</a:t>
              </a:r>
            </a:p>
          </p:txBody>
        </p:sp>
        <p:sp>
          <p:nvSpPr>
            <p:cNvPr id="130" name="tx130"/>
            <p:cNvSpPr/>
            <p:nvPr/>
          </p:nvSpPr>
          <p:spPr>
            <a:xfrm>
              <a:off x="5402762" y="2365437"/>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12</a:t>
              </a:r>
            </a:p>
          </p:txBody>
        </p:sp>
        <p:sp>
          <p:nvSpPr>
            <p:cNvPr id="131" name="tx131"/>
            <p:cNvSpPr/>
            <p:nvPr/>
          </p:nvSpPr>
          <p:spPr>
            <a:xfrm>
              <a:off x="5521362" y="2365437"/>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12</a:t>
              </a:r>
            </a:p>
          </p:txBody>
        </p:sp>
        <p:sp>
          <p:nvSpPr>
            <p:cNvPr id="132" name="tx132"/>
            <p:cNvSpPr/>
            <p:nvPr/>
          </p:nvSpPr>
          <p:spPr>
            <a:xfrm>
              <a:off x="5639963" y="228143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133" name="tx133"/>
            <p:cNvSpPr/>
            <p:nvPr/>
          </p:nvSpPr>
          <p:spPr>
            <a:xfrm>
              <a:off x="5758563" y="228143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134" name="tx134"/>
            <p:cNvSpPr/>
            <p:nvPr/>
          </p:nvSpPr>
          <p:spPr>
            <a:xfrm>
              <a:off x="5783088" y="1420773"/>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35" name="rc135"/>
            <p:cNvSpPr/>
            <p:nvPr/>
          </p:nvSpPr>
          <p:spPr>
            <a:xfrm>
              <a:off x="3380001" y="875080"/>
              <a:ext cx="2596161" cy="2183107"/>
            </a:xfrm>
            <a:prstGeom prst="rect">
              <a:avLst/>
            </a:prstGeom>
            <a:ln w="13550" cap="rnd">
              <a:solidFill>
                <a:srgbClr val="999999">
                  <a:alpha val="100000"/>
                </a:srgbClr>
              </a:solidFill>
              <a:prstDash val="solid"/>
              <a:round/>
            </a:ln>
          </p:spPr>
          <p:txBody>
            <a:bodyPr/>
            <a:lstStyle/>
            <a:p>
              <a:endParaRPr/>
            </a:p>
          </p:txBody>
        </p:sp>
        <p:sp>
          <p:nvSpPr>
            <p:cNvPr id="136" name="pl136"/>
            <p:cNvSpPr/>
            <p:nvPr/>
          </p:nvSpPr>
          <p:spPr>
            <a:xfrm>
              <a:off x="3380001"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3380001" y="500648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3380001" y="458645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3380001" y="416642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3380001" y="374639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3551378"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378857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402578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426298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450018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473738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497458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521178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544898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5686185"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rc151"/>
            <p:cNvSpPr/>
            <p:nvPr/>
          </p:nvSpPr>
          <p:spPr>
            <a:xfrm>
              <a:off x="3853809" y="5342508"/>
              <a:ext cx="106740" cy="84006"/>
            </a:xfrm>
            <a:prstGeom prst="rect">
              <a:avLst/>
            </a:prstGeom>
            <a:solidFill>
              <a:srgbClr val="2C7FB8">
                <a:alpha val="100000"/>
              </a:srgbClr>
            </a:solidFill>
          </p:spPr>
          <p:txBody>
            <a:bodyPr/>
            <a:lstStyle/>
            <a:p>
              <a:endParaRPr/>
            </a:p>
          </p:txBody>
        </p:sp>
        <p:sp>
          <p:nvSpPr>
            <p:cNvPr id="152" name="rc152"/>
            <p:cNvSpPr/>
            <p:nvPr/>
          </p:nvSpPr>
          <p:spPr>
            <a:xfrm>
              <a:off x="3972410" y="5300505"/>
              <a:ext cx="106740" cy="126009"/>
            </a:xfrm>
            <a:prstGeom prst="rect">
              <a:avLst/>
            </a:prstGeom>
            <a:solidFill>
              <a:srgbClr val="2C7FB8">
                <a:alpha val="100000"/>
              </a:srgbClr>
            </a:solidFill>
          </p:spPr>
          <p:txBody>
            <a:bodyPr/>
            <a:lstStyle/>
            <a:p>
              <a:endParaRPr/>
            </a:p>
          </p:txBody>
        </p:sp>
        <p:sp>
          <p:nvSpPr>
            <p:cNvPr id="153" name="rc153"/>
            <p:cNvSpPr/>
            <p:nvPr/>
          </p:nvSpPr>
          <p:spPr>
            <a:xfrm>
              <a:off x="4091010" y="5300505"/>
              <a:ext cx="106740" cy="126009"/>
            </a:xfrm>
            <a:prstGeom prst="rect">
              <a:avLst/>
            </a:prstGeom>
            <a:solidFill>
              <a:srgbClr val="2C7FB8">
                <a:alpha val="100000"/>
              </a:srgbClr>
            </a:solidFill>
          </p:spPr>
          <p:txBody>
            <a:bodyPr/>
            <a:lstStyle/>
            <a:p>
              <a:endParaRPr/>
            </a:p>
          </p:txBody>
        </p:sp>
        <p:sp>
          <p:nvSpPr>
            <p:cNvPr id="154" name="rc154"/>
            <p:cNvSpPr/>
            <p:nvPr/>
          </p:nvSpPr>
          <p:spPr>
            <a:xfrm>
              <a:off x="4209610" y="5258502"/>
              <a:ext cx="106740" cy="168012"/>
            </a:xfrm>
            <a:prstGeom prst="rect">
              <a:avLst/>
            </a:prstGeom>
            <a:solidFill>
              <a:srgbClr val="2C7FB8">
                <a:alpha val="100000"/>
              </a:srgbClr>
            </a:solidFill>
          </p:spPr>
          <p:txBody>
            <a:bodyPr/>
            <a:lstStyle/>
            <a:p>
              <a:endParaRPr/>
            </a:p>
          </p:txBody>
        </p:sp>
        <p:sp>
          <p:nvSpPr>
            <p:cNvPr id="155" name="rc155"/>
            <p:cNvSpPr/>
            <p:nvPr/>
          </p:nvSpPr>
          <p:spPr>
            <a:xfrm>
              <a:off x="4328211" y="5216499"/>
              <a:ext cx="106740" cy="210015"/>
            </a:xfrm>
            <a:prstGeom prst="rect">
              <a:avLst/>
            </a:prstGeom>
            <a:solidFill>
              <a:srgbClr val="2C7FB8">
                <a:alpha val="100000"/>
              </a:srgbClr>
            </a:solidFill>
          </p:spPr>
          <p:txBody>
            <a:bodyPr/>
            <a:lstStyle/>
            <a:p>
              <a:endParaRPr/>
            </a:p>
          </p:txBody>
        </p:sp>
        <p:sp>
          <p:nvSpPr>
            <p:cNvPr id="156" name="rc156"/>
            <p:cNvSpPr/>
            <p:nvPr/>
          </p:nvSpPr>
          <p:spPr>
            <a:xfrm>
              <a:off x="4446811" y="5216499"/>
              <a:ext cx="106740" cy="210015"/>
            </a:xfrm>
            <a:prstGeom prst="rect">
              <a:avLst/>
            </a:prstGeom>
            <a:solidFill>
              <a:srgbClr val="2C7FB8">
                <a:alpha val="100000"/>
              </a:srgbClr>
            </a:solidFill>
          </p:spPr>
          <p:txBody>
            <a:bodyPr/>
            <a:lstStyle/>
            <a:p>
              <a:endParaRPr/>
            </a:p>
          </p:txBody>
        </p:sp>
        <p:sp>
          <p:nvSpPr>
            <p:cNvPr id="157" name="rc157"/>
            <p:cNvSpPr/>
            <p:nvPr/>
          </p:nvSpPr>
          <p:spPr>
            <a:xfrm>
              <a:off x="4565411" y="5174496"/>
              <a:ext cx="106740" cy="252018"/>
            </a:xfrm>
            <a:prstGeom prst="rect">
              <a:avLst/>
            </a:prstGeom>
            <a:solidFill>
              <a:srgbClr val="2C7FB8">
                <a:alpha val="100000"/>
              </a:srgbClr>
            </a:solidFill>
          </p:spPr>
          <p:txBody>
            <a:bodyPr/>
            <a:lstStyle/>
            <a:p>
              <a:endParaRPr/>
            </a:p>
          </p:txBody>
        </p:sp>
        <p:sp>
          <p:nvSpPr>
            <p:cNvPr id="158" name="rc158"/>
            <p:cNvSpPr/>
            <p:nvPr/>
          </p:nvSpPr>
          <p:spPr>
            <a:xfrm>
              <a:off x="4684012" y="5174496"/>
              <a:ext cx="106740" cy="252018"/>
            </a:xfrm>
            <a:prstGeom prst="rect">
              <a:avLst/>
            </a:prstGeom>
            <a:solidFill>
              <a:srgbClr val="2C7FB8">
                <a:alpha val="100000"/>
              </a:srgbClr>
            </a:solidFill>
          </p:spPr>
          <p:txBody>
            <a:bodyPr/>
            <a:lstStyle/>
            <a:p>
              <a:endParaRPr/>
            </a:p>
          </p:txBody>
        </p:sp>
        <p:sp>
          <p:nvSpPr>
            <p:cNvPr id="159" name="rc159"/>
            <p:cNvSpPr/>
            <p:nvPr/>
          </p:nvSpPr>
          <p:spPr>
            <a:xfrm>
              <a:off x="4802612" y="5174496"/>
              <a:ext cx="106740" cy="252018"/>
            </a:xfrm>
            <a:prstGeom prst="rect">
              <a:avLst/>
            </a:prstGeom>
            <a:solidFill>
              <a:srgbClr val="2C7FB8">
                <a:alpha val="100000"/>
              </a:srgbClr>
            </a:solidFill>
          </p:spPr>
          <p:txBody>
            <a:bodyPr/>
            <a:lstStyle/>
            <a:p>
              <a:endParaRPr/>
            </a:p>
          </p:txBody>
        </p:sp>
        <p:sp>
          <p:nvSpPr>
            <p:cNvPr id="160" name="rc160"/>
            <p:cNvSpPr/>
            <p:nvPr/>
          </p:nvSpPr>
          <p:spPr>
            <a:xfrm>
              <a:off x="4921212" y="5174496"/>
              <a:ext cx="106740" cy="252018"/>
            </a:xfrm>
            <a:prstGeom prst="rect">
              <a:avLst/>
            </a:prstGeom>
            <a:solidFill>
              <a:srgbClr val="2C7FB8">
                <a:alpha val="100000"/>
              </a:srgbClr>
            </a:solidFill>
          </p:spPr>
          <p:txBody>
            <a:bodyPr/>
            <a:lstStyle/>
            <a:p>
              <a:endParaRPr/>
            </a:p>
          </p:txBody>
        </p:sp>
        <p:sp>
          <p:nvSpPr>
            <p:cNvPr id="161" name="rc161"/>
            <p:cNvSpPr/>
            <p:nvPr/>
          </p:nvSpPr>
          <p:spPr>
            <a:xfrm>
              <a:off x="5039813" y="5174496"/>
              <a:ext cx="106740" cy="252018"/>
            </a:xfrm>
            <a:prstGeom prst="rect">
              <a:avLst/>
            </a:prstGeom>
            <a:solidFill>
              <a:srgbClr val="2C7FB8">
                <a:alpha val="100000"/>
              </a:srgbClr>
            </a:solidFill>
          </p:spPr>
          <p:txBody>
            <a:bodyPr/>
            <a:lstStyle/>
            <a:p>
              <a:endParaRPr/>
            </a:p>
          </p:txBody>
        </p:sp>
        <p:sp>
          <p:nvSpPr>
            <p:cNvPr id="162" name="rc162"/>
            <p:cNvSpPr/>
            <p:nvPr/>
          </p:nvSpPr>
          <p:spPr>
            <a:xfrm>
              <a:off x="5158413" y="5090490"/>
              <a:ext cx="106740" cy="336024"/>
            </a:xfrm>
            <a:prstGeom prst="rect">
              <a:avLst/>
            </a:prstGeom>
            <a:solidFill>
              <a:srgbClr val="2C7FB8">
                <a:alpha val="100000"/>
              </a:srgbClr>
            </a:solidFill>
          </p:spPr>
          <p:txBody>
            <a:bodyPr/>
            <a:lstStyle/>
            <a:p>
              <a:endParaRPr/>
            </a:p>
          </p:txBody>
        </p:sp>
        <p:sp>
          <p:nvSpPr>
            <p:cNvPr id="163" name="rc163"/>
            <p:cNvSpPr/>
            <p:nvPr/>
          </p:nvSpPr>
          <p:spPr>
            <a:xfrm>
              <a:off x="5277014" y="4838472"/>
              <a:ext cx="106740" cy="588042"/>
            </a:xfrm>
            <a:prstGeom prst="rect">
              <a:avLst/>
            </a:prstGeom>
            <a:solidFill>
              <a:srgbClr val="2C7FB8">
                <a:alpha val="100000"/>
              </a:srgbClr>
            </a:solidFill>
          </p:spPr>
          <p:txBody>
            <a:bodyPr/>
            <a:lstStyle/>
            <a:p>
              <a:endParaRPr/>
            </a:p>
          </p:txBody>
        </p:sp>
        <p:sp>
          <p:nvSpPr>
            <p:cNvPr id="164" name="rc164"/>
            <p:cNvSpPr/>
            <p:nvPr/>
          </p:nvSpPr>
          <p:spPr>
            <a:xfrm>
              <a:off x="5395614" y="4796469"/>
              <a:ext cx="106740" cy="630045"/>
            </a:xfrm>
            <a:prstGeom prst="rect">
              <a:avLst/>
            </a:prstGeom>
            <a:solidFill>
              <a:srgbClr val="2C7FB8">
                <a:alpha val="100000"/>
              </a:srgbClr>
            </a:solidFill>
          </p:spPr>
          <p:txBody>
            <a:bodyPr/>
            <a:lstStyle/>
            <a:p>
              <a:endParaRPr/>
            </a:p>
          </p:txBody>
        </p:sp>
        <p:sp>
          <p:nvSpPr>
            <p:cNvPr id="165" name="rc165"/>
            <p:cNvSpPr/>
            <p:nvPr/>
          </p:nvSpPr>
          <p:spPr>
            <a:xfrm>
              <a:off x="5514214" y="4712463"/>
              <a:ext cx="106740" cy="714051"/>
            </a:xfrm>
            <a:prstGeom prst="rect">
              <a:avLst/>
            </a:prstGeom>
            <a:solidFill>
              <a:srgbClr val="2C7FB8">
                <a:alpha val="100000"/>
              </a:srgbClr>
            </a:solidFill>
          </p:spPr>
          <p:txBody>
            <a:bodyPr/>
            <a:lstStyle/>
            <a:p>
              <a:endParaRPr/>
            </a:p>
          </p:txBody>
        </p:sp>
        <p:sp>
          <p:nvSpPr>
            <p:cNvPr id="166" name="rc166"/>
            <p:cNvSpPr/>
            <p:nvPr/>
          </p:nvSpPr>
          <p:spPr>
            <a:xfrm>
              <a:off x="5632815" y="4712463"/>
              <a:ext cx="106740" cy="714051"/>
            </a:xfrm>
            <a:prstGeom prst="rect">
              <a:avLst/>
            </a:prstGeom>
            <a:solidFill>
              <a:srgbClr val="2C7FB8">
                <a:alpha val="100000"/>
              </a:srgbClr>
            </a:solidFill>
          </p:spPr>
          <p:txBody>
            <a:bodyPr/>
            <a:lstStyle/>
            <a:p>
              <a:endParaRPr/>
            </a:p>
          </p:txBody>
        </p:sp>
        <p:sp>
          <p:nvSpPr>
            <p:cNvPr id="167" name="rc167"/>
            <p:cNvSpPr/>
            <p:nvPr/>
          </p:nvSpPr>
          <p:spPr>
            <a:xfrm>
              <a:off x="5751415" y="4712463"/>
              <a:ext cx="106740" cy="714051"/>
            </a:xfrm>
            <a:prstGeom prst="rect">
              <a:avLst/>
            </a:prstGeom>
            <a:solidFill>
              <a:srgbClr val="2C7FB8">
                <a:alpha val="100000"/>
              </a:srgbClr>
            </a:solidFill>
          </p:spPr>
          <p:txBody>
            <a:bodyPr/>
            <a:lstStyle/>
            <a:p>
              <a:endParaRPr/>
            </a:p>
          </p:txBody>
        </p:sp>
        <p:sp>
          <p:nvSpPr>
            <p:cNvPr id="168" name="pl168"/>
            <p:cNvSpPr/>
            <p:nvPr/>
          </p:nvSpPr>
          <p:spPr>
            <a:xfrm>
              <a:off x="3380001"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69" name="pl169"/>
            <p:cNvSpPr/>
            <p:nvPr/>
          </p:nvSpPr>
          <p:spPr>
            <a:xfrm>
              <a:off x="3551378" y="5010684"/>
              <a:ext cx="2253406" cy="415830"/>
            </a:xfrm>
            <a:custGeom>
              <a:avLst/>
              <a:gdLst/>
              <a:ahLst/>
              <a:cxnLst/>
              <a:rect l="0" t="0" r="0" b="0"/>
              <a:pathLst>
                <a:path w="2253406" h="415830">
                  <a:moveTo>
                    <a:pt x="0" y="415830"/>
                  </a:moveTo>
                  <a:lnTo>
                    <a:pt x="118600" y="415830"/>
                  </a:lnTo>
                  <a:lnTo>
                    <a:pt x="237200" y="415830"/>
                  </a:lnTo>
                  <a:lnTo>
                    <a:pt x="355801" y="415830"/>
                  </a:lnTo>
                  <a:lnTo>
                    <a:pt x="474401" y="415830"/>
                  </a:lnTo>
                  <a:lnTo>
                    <a:pt x="593001" y="415830"/>
                  </a:lnTo>
                  <a:lnTo>
                    <a:pt x="711602" y="415830"/>
                  </a:lnTo>
                  <a:lnTo>
                    <a:pt x="830202" y="378027"/>
                  </a:lnTo>
                  <a:lnTo>
                    <a:pt x="948802" y="415830"/>
                  </a:lnTo>
                  <a:lnTo>
                    <a:pt x="1067403" y="415830"/>
                  </a:lnTo>
                  <a:lnTo>
                    <a:pt x="1186003" y="415830"/>
                  </a:lnTo>
                  <a:lnTo>
                    <a:pt x="1304604" y="415830"/>
                  </a:lnTo>
                  <a:lnTo>
                    <a:pt x="1423204" y="415830"/>
                  </a:lnTo>
                  <a:lnTo>
                    <a:pt x="1541804" y="415830"/>
                  </a:lnTo>
                  <a:lnTo>
                    <a:pt x="1660405" y="378027"/>
                  </a:lnTo>
                  <a:lnTo>
                    <a:pt x="1779005" y="340224"/>
                  </a:lnTo>
                  <a:lnTo>
                    <a:pt x="1897605" y="321323"/>
                  </a:lnTo>
                  <a:lnTo>
                    <a:pt x="2016206" y="264619"/>
                  </a:lnTo>
                  <a:lnTo>
                    <a:pt x="2134806" y="0"/>
                  </a:lnTo>
                  <a:lnTo>
                    <a:pt x="2253406" y="0"/>
                  </a:lnTo>
                </a:path>
              </a:pathLst>
            </a:custGeom>
            <a:ln w="27101" cap="flat">
              <a:solidFill>
                <a:srgbClr val="000000">
                  <a:alpha val="80000"/>
                </a:srgbClr>
              </a:solidFill>
              <a:prstDash val="solid"/>
              <a:round/>
            </a:ln>
          </p:spPr>
          <p:txBody>
            <a:bodyPr/>
            <a:lstStyle/>
            <a:p>
              <a:endParaRPr/>
            </a:p>
          </p:txBody>
        </p:sp>
        <p:sp>
          <p:nvSpPr>
            <p:cNvPr id="170" name="tx170"/>
            <p:cNvSpPr/>
            <p:nvPr/>
          </p:nvSpPr>
          <p:spPr>
            <a:xfrm>
              <a:off x="3551378" y="4201636"/>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N=27</a:t>
              </a:r>
            </a:p>
          </p:txBody>
        </p:sp>
        <p:sp>
          <p:nvSpPr>
            <p:cNvPr id="171" name="tx171"/>
            <p:cNvSpPr/>
            <p:nvPr/>
          </p:nvSpPr>
          <p:spPr>
            <a:xfrm rot="-5400000">
              <a:off x="5393209" y="4840049"/>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15</a:t>
              </a:r>
            </a:p>
          </p:txBody>
        </p:sp>
        <p:sp>
          <p:nvSpPr>
            <p:cNvPr id="172" name="tx172"/>
            <p:cNvSpPr/>
            <p:nvPr/>
          </p:nvSpPr>
          <p:spPr>
            <a:xfrm rot="-5400000">
              <a:off x="5512317" y="475655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173" name="tx173"/>
            <p:cNvSpPr/>
            <p:nvPr/>
          </p:nvSpPr>
          <p:spPr>
            <a:xfrm rot="-5400000">
              <a:off x="5630917" y="475655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174" name="tx174"/>
            <p:cNvSpPr/>
            <p:nvPr/>
          </p:nvSpPr>
          <p:spPr>
            <a:xfrm rot="-5400000">
              <a:off x="5749517" y="475655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175" name="tx175"/>
            <p:cNvSpPr/>
            <p:nvPr/>
          </p:nvSpPr>
          <p:spPr>
            <a:xfrm>
              <a:off x="3884068" y="5253027"/>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2</a:t>
              </a:r>
            </a:p>
          </p:txBody>
        </p:sp>
        <p:sp>
          <p:nvSpPr>
            <p:cNvPr id="176" name="tx176"/>
            <p:cNvSpPr/>
            <p:nvPr/>
          </p:nvSpPr>
          <p:spPr>
            <a:xfrm>
              <a:off x="4002669" y="5209968"/>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177" name="tx177"/>
            <p:cNvSpPr/>
            <p:nvPr/>
          </p:nvSpPr>
          <p:spPr>
            <a:xfrm>
              <a:off x="4121269" y="5209968"/>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178" name="tx178"/>
            <p:cNvSpPr/>
            <p:nvPr/>
          </p:nvSpPr>
          <p:spPr>
            <a:xfrm>
              <a:off x="4239869" y="5169264"/>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179" name="tx179"/>
            <p:cNvSpPr/>
            <p:nvPr/>
          </p:nvSpPr>
          <p:spPr>
            <a:xfrm>
              <a:off x="4358470" y="5127058"/>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180" name="tx180"/>
            <p:cNvSpPr/>
            <p:nvPr/>
          </p:nvSpPr>
          <p:spPr>
            <a:xfrm>
              <a:off x="4477070" y="5127058"/>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181" name="tx181"/>
            <p:cNvSpPr/>
            <p:nvPr/>
          </p:nvSpPr>
          <p:spPr>
            <a:xfrm>
              <a:off x="4595670" y="5084000"/>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182" name="tx182"/>
            <p:cNvSpPr/>
            <p:nvPr/>
          </p:nvSpPr>
          <p:spPr>
            <a:xfrm>
              <a:off x="4714271" y="5084000"/>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183" name="tx183"/>
            <p:cNvSpPr/>
            <p:nvPr/>
          </p:nvSpPr>
          <p:spPr>
            <a:xfrm>
              <a:off x="4832871" y="5084000"/>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184" name="tx184"/>
            <p:cNvSpPr/>
            <p:nvPr/>
          </p:nvSpPr>
          <p:spPr>
            <a:xfrm>
              <a:off x="4951472" y="5084000"/>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185" name="tx185"/>
            <p:cNvSpPr/>
            <p:nvPr/>
          </p:nvSpPr>
          <p:spPr>
            <a:xfrm>
              <a:off x="5070072" y="5084000"/>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186" name="tx186"/>
            <p:cNvSpPr/>
            <p:nvPr/>
          </p:nvSpPr>
          <p:spPr>
            <a:xfrm>
              <a:off x="5188672" y="4999994"/>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187" name="tx187"/>
            <p:cNvSpPr/>
            <p:nvPr/>
          </p:nvSpPr>
          <p:spPr>
            <a:xfrm>
              <a:off x="5284162" y="474899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188" name="tx188"/>
            <p:cNvSpPr/>
            <p:nvPr/>
          </p:nvSpPr>
          <p:spPr>
            <a:xfrm>
              <a:off x="5783088" y="4890105"/>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89" name="rc189"/>
            <p:cNvSpPr/>
            <p:nvPr/>
          </p:nvSpPr>
          <p:spPr>
            <a:xfrm>
              <a:off x="3380001" y="3342639"/>
              <a:ext cx="2596161" cy="2183107"/>
            </a:xfrm>
            <a:prstGeom prst="rect">
              <a:avLst/>
            </a:prstGeom>
            <a:ln w="13550" cap="rnd">
              <a:solidFill>
                <a:srgbClr val="999999">
                  <a:alpha val="100000"/>
                </a:srgbClr>
              </a:solidFill>
              <a:prstDash val="solid"/>
              <a:round/>
            </a:ln>
          </p:spPr>
          <p:txBody>
            <a:bodyPr/>
            <a:lstStyle/>
            <a:p>
              <a:endParaRPr/>
            </a:p>
          </p:txBody>
        </p:sp>
        <p:sp>
          <p:nvSpPr>
            <p:cNvPr id="190" name="pl190"/>
            <p:cNvSpPr/>
            <p:nvPr/>
          </p:nvSpPr>
          <p:spPr>
            <a:xfrm>
              <a:off x="6045752" y="295895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91" name="pl191"/>
            <p:cNvSpPr/>
            <p:nvPr/>
          </p:nvSpPr>
          <p:spPr>
            <a:xfrm>
              <a:off x="6045752" y="253892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6045752" y="2118895"/>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6045752" y="169886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6045752" y="127883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6217129"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6454330"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7" name="pl197"/>
            <p:cNvSpPr/>
            <p:nvPr/>
          </p:nvSpPr>
          <p:spPr>
            <a:xfrm>
              <a:off x="669153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8" name="pl198"/>
            <p:cNvSpPr/>
            <p:nvPr/>
          </p:nvSpPr>
          <p:spPr>
            <a:xfrm>
              <a:off x="6928731"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7165932"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0" name="pl200"/>
            <p:cNvSpPr/>
            <p:nvPr/>
          </p:nvSpPr>
          <p:spPr>
            <a:xfrm>
              <a:off x="7403133"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1" name="pl201"/>
            <p:cNvSpPr/>
            <p:nvPr/>
          </p:nvSpPr>
          <p:spPr>
            <a:xfrm>
              <a:off x="764033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2" name="pl202"/>
            <p:cNvSpPr/>
            <p:nvPr/>
          </p:nvSpPr>
          <p:spPr>
            <a:xfrm>
              <a:off x="7877534"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8114735"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4" name="pl204"/>
            <p:cNvSpPr/>
            <p:nvPr/>
          </p:nvSpPr>
          <p:spPr>
            <a:xfrm>
              <a:off x="8351936" y="875080"/>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5" name="rc205"/>
            <p:cNvSpPr/>
            <p:nvPr/>
          </p:nvSpPr>
          <p:spPr>
            <a:xfrm>
              <a:off x="6400960" y="2916952"/>
              <a:ext cx="106740" cy="42003"/>
            </a:xfrm>
            <a:prstGeom prst="rect">
              <a:avLst/>
            </a:prstGeom>
            <a:solidFill>
              <a:srgbClr val="2C7FB8">
                <a:alpha val="100000"/>
              </a:srgbClr>
            </a:solidFill>
          </p:spPr>
          <p:txBody>
            <a:bodyPr/>
            <a:lstStyle/>
            <a:p>
              <a:endParaRPr/>
            </a:p>
          </p:txBody>
        </p:sp>
        <p:sp>
          <p:nvSpPr>
            <p:cNvPr id="206" name="rc206"/>
            <p:cNvSpPr/>
            <p:nvPr/>
          </p:nvSpPr>
          <p:spPr>
            <a:xfrm>
              <a:off x="6519560" y="2832946"/>
              <a:ext cx="106740" cy="126009"/>
            </a:xfrm>
            <a:prstGeom prst="rect">
              <a:avLst/>
            </a:prstGeom>
            <a:solidFill>
              <a:srgbClr val="2C7FB8">
                <a:alpha val="100000"/>
              </a:srgbClr>
            </a:solidFill>
          </p:spPr>
          <p:txBody>
            <a:bodyPr/>
            <a:lstStyle/>
            <a:p>
              <a:endParaRPr/>
            </a:p>
          </p:txBody>
        </p:sp>
        <p:sp>
          <p:nvSpPr>
            <p:cNvPr id="207" name="rc207"/>
            <p:cNvSpPr/>
            <p:nvPr/>
          </p:nvSpPr>
          <p:spPr>
            <a:xfrm>
              <a:off x="6638161" y="2790943"/>
              <a:ext cx="106740" cy="168012"/>
            </a:xfrm>
            <a:prstGeom prst="rect">
              <a:avLst/>
            </a:prstGeom>
            <a:solidFill>
              <a:srgbClr val="2C7FB8">
                <a:alpha val="100000"/>
              </a:srgbClr>
            </a:solidFill>
          </p:spPr>
          <p:txBody>
            <a:bodyPr/>
            <a:lstStyle/>
            <a:p>
              <a:endParaRPr/>
            </a:p>
          </p:txBody>
        </p:sp>
        <p:sp>
          <p:nvSpPr>
            <p:cNvPr id="208" name="rc208"/>
            <p:cNvSpPr/>
            <p:nvPr/>
          </p:nvSpPr>
          <p:spPr>
            <a:xfrm>
              <a:off x="6756761" y="2790943"/>
              <a:ext cx="106740" cy="168012"/>
            </a:xfrm>
            <a:prstGeom prst="rect">
              <a:avLst/>
            </a:prstGeom>
            <a:solidFill>
              <a:srgbClr val="2C7FB8">
                <a:alpha val="100000"/>
              </a:srgbClr>
            </a:solidFill>
          </p:spPr>
          <p:txBody>
            <a:bodyPr/>
            <a:lstStyle/>
            <a:p>
              <a:endParaRPr/>
            </a:p>
          </p:txBody>
        </p:sp>
        <p:sp>
          <p:nvSpPr>
            <p:cNvPr id="209" name="rc209"/>
            <p:cNvSpPr/>
            <p:nvPr/>
          </p:nvSpPr>
          <p:spPr>
            <a:xfrm>
              <a:off x="6875361" y="2790943"/>
              <a:ext cx="106740" cy="168012"/>
            </a:xfrm>
            <a:prstGeom prst="rect">
              <a:avLst/>
            </a:prstGeom>
            <a:solidFill>
              <a:srgbClr val="2C7FB8">
                <a:alpha val="100000"/>
              </a:srgbClr>
            </a:solidFill>
          </p:spPr>
          <p:txBody>
            <a:bodyPr/>
            <a:lstStyle/>
            <a:p>
              <a:endParaRPr/>
            </a:p>
          </p:txBody>
        </p:sp>
        <p:sp>
          <p:nvSpPr>
            <p:cNvPr id="210" name="rc210"/>
            <p:cNvSpPr/>
            <p:nvPr/>
          </p:nvSpPr>
          <p:spPr>
            <a:xfrm>
              <a:off x="6993962" y="2706937"/>
              <a:ext cx="106740" cy="252018"/>
            </a:xfrm>
            <a:prstGeom prst="rect">
              <a:avLst/>
            </a:prstGeom>
            <a:solidFill>
              <a:srgbClr val="2C7FB8">
                <a:alpha val="100000"/>
              </a:srgbClr>
            </a:solidFill>
          </p:spPr>
          <p:txBody>
            <a:bodyPr/>
            <a:lstStyle/>
            <a:p>
              <a:endParaRPr/>
            </a:p>
          </p:txBody>
        </p:sp>
        <p:sp>
          <p:nvSpPr>
            <p:cNvPr id="211" name="rc211"/>
            <p:cNvSpPr/>
            <p:nvPr/>
          </p:nvSpPr>
          <p:spPr>
            <a:xfrm>
              <a:off x="7112562" y="2622931"/>
              <a:ext cx="106740" cy="336024"/>
            </a:xfrm>
            <a:prstGeom prst="rect">
              <a:avLst/>
            </a:prstGeom>
            <a:solidFill>
              <a:srgbClr val="2C7FB8">
                <a:alpha val="100000"/>
              </a:srgbClr>
            </a:solidFill>
          </p:spPr>
          <p:txBody>
            <a:bodyPr/>
            <a:lstStyle/>
            <a:p>
              <a:endParaRPr/>
            </a:p>
          </p:txBody>
        </p:sp>
        <p:sp>
          <p:nvSpPr>
            <p:cNvPr id="212" name="rc212"/>
            <p:cNvSpPr/>
            <p:nvPr/>
          </p:nvSpPr>
          <p:spPr>
            <a:xfrm>
              <a:off x="7231162" y="2496922"/>
              <a:ext cx="106740" cy="462033"/>
            </a:xfrm>
            <a:prstGeom prst="rect">
              <a:avLst/>
            </a:prstGeom>
            <a:solidFill>
              <a:srgbClr val="2C7FB8">
                <a:alpha val="100000"/>
              </a:srgbClr>
            </a:solidFill>
          </p:spPr>
          <p:txBody>
            <a:bodyPr/>
            <a:lstStyle/>
            <a:p>
              <a:endParaRPr/>
            </a:p>
          </p:txBody>
        </p:sp>
        <p:sp>
          <p:nvSpPr>
            <p:cNvPr id="213" name="rc213"/>
            <p:cNvSpPr/>
            <p:nvPr/>
          </p:nvSpPr>
          <p:spPr>
            <a:xfrm>
              <a:off x="7349763" y="2454919"/>
              <a:ext cx="106740" cy="504036"/>
            </a:xfrm>
            <a:prstGeom prst="rect">
              <a:avLst/>
            </a:prstGeom>
            <a:solidFill>
              <a:srgbClr val="2C7FB8">
                <a:alpha val="100000"/>
              </a:srgbClr>
            </a:solidFill>
          </p:spPr>
          <p:txBody>
            <a:bodyPr/>
            <a:lstStyle/>
            <a:p>
              <a:endParaRPr/>
            </a:p>
          </p:txBody>
        </p:sp>
        <p:sp>
          <p:nvSpPr>
            <p:cNvPr id="214" name="rc214"/>
            <p:cNvSpPr/>
            <p:nvPr/>
          </p:nvSpPr>
          <p:spPr>
            <a:xfrm>
              <a:off x="7468363" y="2412916"/>
              <a:ext cx="106740" cy="546039"/>
            </a:xfrm>
            <a:prstGeom prst="rect">
              <a:avLst/>
            </a:prstGeom>
            <a:solidFill>
              <a:srgbClr val="2C7FB8">
                <a:alpha val="100000"/>
              </a:srgbClr>
            </a:solidFill>
          </p:spPr>
          <p:txBody>
            <a:bodyPr/>
            <a:lstStyle/>
            <a:p>
              <a:endParaRPr/>
            </a:p>
          </p:txBody>
        </p:sp>
        <p:sp>
          <p:nvSpPr>
            <p:cNvPr id="215" name="rc215"/>
            <p:cNvSpPr/>
            <p:nvPr/>
          </p:nvSpPr>
          <p:spPr>
            <a:xfrm>
              <a:off x="7586963" y="2370913"/>
              <a:ext cx="106740" cy="588042"/>
            </a:xfrm>
            <a:prstGeom prst="rect">
              <a:avLst/>
            </a:prstGeom>
            <a:solidFill>
              <a:srgbClr val="2C7FB8">
                <a:alpha val="100000"/>
              </a:srgbClr>
            </a:solidFill>
          </p:spPr>
          <p:txBody>
            <a:bodyPr/>
            <a:lstStyle/>
            <a:p>
              <a:endParaRPr/>
            </a:p>
          </p:txBody>
        </p:sp>
        <p:sp>
          <p:nvSpPr>
            <p:cNvPr id="216" name="rc216"/>
            <p:cNvSpPr/>
            <p:nvPr/>
          </p:nvSpPr>
          <p:spPr>
            <a:xfrm>
              <a:off x="7705564" y="2370913"/>
              <a:ext cx="106740" cy="588042"/>
            </a:xfrm>
            <a:prstGeom prst="rect">
              <a:avLst/>
            </a:prstGeom>
            <a:solidFill>
              <a:srgbClr val="2C7FB8">
                <a:alpha val="100000"/>
              </a:srgbClr>
            </a:solidFill>
          </p:spPr>
          <p:txBody>
            <a:bodyPr/>
            <a:lstStyle/>
            <a:p>
              <a:endParaRPr/>
            </a:p>
          </p:txBody>
        </p:sp>
        <p:sp>
          <p:nvSpPr>
            <p:cNvPr id="217" name="rc217"/>
            <p:cNvSpPr/>
            <p:nvPr/>
          </p:nvSpPr>
          <p:spPr>
            <a:xfrm>
              <a:off x="7824164" y="2370913"/>
              <a:ext cx="106740" cy="588042"/>
            </a:xfrm>
            <a:prstGeom prst="rect">
              <a:avLst/>
            </a:prstGeom>
            <a:solidFill>
              <a:srgbClr val="2C7FB8">
                <a:alpha val="100000"/>
              </a:srgbClr>
            </a:solidFill>
          </p:spPr>
          <p:txBody>
            <a:bodyPr/>
            <a:lstStyle/>
            <a:p>
              <a:endParaRPr/>
            </a:p>
          </p:txBody>
        </p:sp>
        <p:sp>
          <p:nvSpPr>
            <p:cNvPr id="218" name="rc218"/>
            <p:cNvSpPr/>
            <p:nvPr/>
          </p:nvSpPr>
          <p:spPr>
            <a:xfrm>
              <a:off x="7942765" y="2160898"/>
              <a:ext cx="106740" cy="798057"/>
            </a:xfrm>
            <a:prstGeom prst="rect">
              <a:avLst/>
            </a:prstGeom>
            <a:solidFill>
              <a:srgbClr val="2C7FB8">
                <a:alpha val="100000"/>
              </a:srgbClr>
            </a:solidFill>
          </p:spPr>
          <p:txBody>
            <a:bodyPr/>
            <a:lstStyle/>
            <a:p>
              <a:endParaRPr/>
            </a:p>
          </p:txBody>
        </p:sp>
        <p:sp>
          <p:nvSpPr>
            <p:cNvPr id="219" name="rc219"/>
            <p:cNvSpPr/>
            <p:nvPr/>
          </p:nvSpPr>
          <p:spPr>
            <a:xfrm>
              <a:off x="8061365" y="2076892"/>
              <a:ext cx="106740" cy="882063"/>
            </a:xfrm>
            <a:prstGeom prst="rect">
              <a:avLst/>
            </a:prstGeom>
            <a:solidFill>
              <a:srgbClr val="2C7FB8">
                <a:alpha val="100000"/>
              </a:srgbClr>
            </a:solidFill>
          </p:spPr>
          <p:txBody>
            <a:bodyPr/>
            <a:lstStyle/>
            <a:p>
              <a:endParaRPr/>
            </a:p>
          </p:txBody>
        </p:sp>
        <p:sp>
          <p:nvSpPr>
            <p:cNvPr id="220" name="rc220"/>
            <p:cNvSpPr/>
            <p:nvPr/>
          </p:nvSpPr>
          <p:spPr>
            <a:xfrm>
              <a:off x="8179965" y="2034889"/>
              <a:ext cx="106740" cy="924066"/>
            </a:xfrm>
            <a:prstGeom prst="rect">
              <a:avLst/>
            </a:prstGeom>
            <a:solidFill>
              <a:srgbClr val="2C7FB8">
                <a:alpha val="100000"/>
              </a:srgbClr>
            </a:solidFill>
          </p:spPr>
          <p:txBody>
            <a:bodyPr/>
            <a:lstStyle/>
            <a:p>
              <a:endParaRPr/>
            </a:p>
          </p:txBody>
        </p:sp>
        <p:sp>
          <p:nvSpPr>
            <p:cNvPr id="221" name="rc221"/>
            <p:cNvSpPr/>
            <p:nvPr/>
          </p:nvSpPr>
          <p:spPr>
            <a:xfrm>
              <a:off x="8298566" y="2034889"/>
              <a:ext cx="106740" cy="924066"/>
            </a:xfrm>
            <a:prstGeom prst="rect">
              <a:avLst/>
            </a:prstGeom>
            <a:solidFill>
              <a:srgbClr val="2C7FB8">
                <a:alpha val="100000"/>
              </a:srgbClr>
            </a:solidFill>
          </p:spPr>
          <p:txBody>
            <a:bodyPr/>
            <a:lstStyle/>
            <a:p>
              <a:endParaRPr/>
            </a:p>
          </p:txBody>
        </p:sp>
        <p:sp>
          <p:nvSpPr>
            <p:cNvPr id="222" name="rc222"/>
            <p:cNvSpPr/>
            <p:nvPr/>
          </p:nvSpPr>
          <p:spPr>
            <a:xfrm>
              <a:off x="8417166" y="2034889"/>
              <a:ext cx="106740" cy="924066"/>
            </a:xfrm>
            <a:prstGeom prst="rect">
              <a:avLst/>
            </a:prstGeom>
            <a:solidFill>
              <a:srgbClr val="2C7FB8">
                <a:alpha val="100000"/>
              </a:srgbClr>
            </a:solidFill>
          </p:spPr>
          <p:txBody>
            <a:bodyPr/>
            <a:lstStyle/>
            <a:p>
              <a:endParaRPr/>
            </a:p>
          </p:txBody>
        </p:sp>
        <p:sp>
          <p:nvSpPr>
            <p:cNvPr id="223" name="pl223"/>
            <p:cNvSpPr/>
            <p:nvPr/>
          </p:nvSpPr>
          <p:spPr>
            <a:xfrm>
              <a:off x="6045752" y="1824873"/>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224" name="pl224"/>
            <p:cNvSpPr/>
            <p:nvPr/>
          </p:nvSpPr>
          <p:spPr>
            <a:xfrm>
              <a:off x="6454330" y="2391914"/>
              <a:ext cx="2016206" cy="567040"/>
            </a:xfrm>
            <a:custGeom>
              <a:avLst/>
              <a:gdLst/>
              <a:ahLst/>
              <a:cxnLst/>
              <a:rect l="0" t="0" r="0" b="0"/>
              <a:pathLst>
                <a:path w="2016206" h="567040">
                  <a:moveTo>
                    <a:pt x="0" y="567040"/>
                  </a:moveTo>
                  <a:lnTo>
                    <a:pt x="118600" y="567040"/>
                  </a:lnTo>
                  <a:lnTo>
                    <a:pt x="237200" y="567040"/>
                  </a:lnTo>
                  <a:lnTo>
                    <a:pt x="355801" y="567040"/>
                  </a:lnTo>
                  <a:lnTo>
                    <a:pt x="474401" y="567040"/>
                  </a:lnTo>
                  <a:lnTo>
                    <a:pt x="593001" y="567040"/>
                  </a:lnTo>
                  <a:lnTo>
                    <a:pt x="711602" y="510336"/>
                  </a:lnTo>
                  <a:lnTo>
                    <a:pt x="830202" y="510336"/>
                  </a:lnTo>
                  <a:lnTo>
                    <a:pt x="948802" y="472534"/>
                  </a:lnTo>
                  <a:lnTo>
                    <a:pt x="1067403" y="434731"/>
                  </a:lnTo>
                  <a:lnTo>
                    <a:pt x="1186003" y="396928"/>
                  </a:lnTo>
                  <a:lnTo>
                    <a:pt x="1304604" y="359125"/>
                  </a:lnTo>
                  <a:lnTo>
                    <a:pt x="1423204" y="321323"/>
                  </a:lnTo>
                  <a:lnTo>
                    <a:pt x="1541804" y="359125"/>
                  </a:lnTo>
                  <a:lnTo>
                    <a:pt x="1660405" y="264619"/>
                  </a:lnTo>
                  <a:lnTo>
                    <a:pt x="1779005" y="132309"/>
                  </a:lnTo>
                  <a:lnTo>
                    <a:pt x="1897605" y="0"/>
                  </a:lnTo>
                  <a:lnTo>
                    <a:pt x="2016206" y="0"/>
                  </a:lnTo>
                </a:path>
              </a:pathLst>
            </a:custGeom>
            <a:ln w="27101" cap="flat">
              <a:solidFill>
                <a:srgbClr val="000000">
                  <a:alpha val="80000"/>
                </a:srgbClr>
              </a:solidFill>
              <a:prstDash val="solid"/>
              <a:round/>
            </a:ln>
          </p:spPr>
          <p:txBody>
            <a:bodyPr/>
            <a:lstStyle/>
            <a:p>
              <a:endParaRPr/>
            </a:p>
          </p:txBody>
        </p:sp>
        <p:sp>
          <p:nvSpPr>
            <p:cNvPr id="225" name="tx225"/>
            <p:cNvSpPr/>
            <p:nvPr/>
          </p:nvSpPr>
          <p:spPr>
            <a:xfrm>
              <a:off x="6217129" y="1734077"/>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N=27</a:t>
              </a:r>
            </a:p>
          </p:txBody>
        </p:sp>
        <p:sp>
          <p:nvSpPr>
            <p:cNvPr id="226" name="tx226"/>
            <p:cNvSpPr/>
            <p:nvPr/>
          </p:nvSpPr>
          <p:spPr>
            <a:xfrm rot="-5400000">
              <a:off x="7940360" y="2204478"/>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27" name="tx227"/>
            <p:cNvSpPr/>
            <p:nvPr/>
          </p:nvSpPr>
          <p:spPr>
            <a:xfrm rot="-5400000">
              <a:off x="8059467" y="2120979"/>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28" name="tx228"/>
            <p:cNvSpPr/>
            <p:nvPr/>
          </p:nvSpPr>
          <p:spPr>
            <a:xfrm rot="-5400000">
              <a:off x="8178068" y="207897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22</a:t>
              </a:r>
            </a:p>
          </p:txBody>
        </p:sp>
        <p:sp>
          <p:nvSpPr>
            <p:cNvPr id="229" name="tx229"/>
            <p:cNvSpPr/>
            <p:nvPr/>
          </p:nvSpPr>
          <p:spPr>
            <a:xfrm rot="-5400000">
              <a:off x="8296668" y="207897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22</a:t>
              </a:r>
            </a:p>
          </p:txBody>
        </p:sp>
        <p:sp>
          <p:nvSpPr>
            <p:cNvPr id="230" name="tx230"/>
            <p:cNvSpPr/>
            <p:nvPr/>
          </p:nvSpPr>
          <p:spPr>
            <a:xfrm rot="-5400000">
              <a:off x="8415269" y="2078976"/>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22</a:t>
              </a:r>
            </a:p>
          </p:txBody>
        </p:sp>
        <p:sp>
          <p:nvSpPr>
            <p:cNvPr id="231" name="tx231"/>
            <p:cNvSpPr/>
            <p:nvPr/>
          </p:nvSpPr>
          <p:spPr>
            <a:xfrm>
              <a:off x="6431219" y="2827470"/>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232" name="tx232"/>
            <p:cNvSpPr/>
            <p:nvPr/>
          </p:nvSpPr>
          <p:spPr>
            <a:xfrm>
              <a:off x="6549819" y="2742409"/>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233" name="tx233"/>
            <p:cNvSpPr/>
            <p:nvPr/>
          </p:nvSpPr>
          <p:spPr>
            <a:xfrm>
              <a:off x="6668420" y="2701705"/>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234" name="tx234"/>
            <p:cNvSpPr/>
            <p:nvPr/>
          </p:nvSpPr>
          <p:spPr>
            <a:xfrm>
              <a:off x="6787020" y="2701705"/>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235" name="tx235"/>
            <p:cNvSpPr/>
            <p:nvPr/>
          </p:nvSpPr>
          <p:spPr>
            <a:xfrm>
              <a:off x="6905620" y="2701705"/>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236" name="tx236"/>
            <p:cNvSpPr/>
            <p:nvPr/>
          </p:nvSpPr>
          <p:spPr>
            <a:xfrm>
              <a:off x="7024221" y="261644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237" name="tx237"/>
            <p:cNvSpPr/>
            <p:nvPr/>
          </p:nvSpPr>
          <p:spPr>
            <a:xfrm>
              <a:off x="7142821" y="2532435"/>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8</a:t>
              </a:r>
            </a:p>
          </p:txBody>
        </p:sp>
        <p:sp>
          <p:nvSpPr>
            <p:cNvPr id="238" name="tx238"/>
            <p:cNvSpPr/>
            <p:nvPr/>
          </p:nvSpPr>
          <p:spPr>
            <a:xfrm>
              <a:off x="7238310" y="240744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11</a:t>
              </a:r>
            </a:p>
          </p:txBody>
        </p:sp>
        <p:sp>
          <p:nvSpPr>
            <p:cNvPr id="239" name="tx239"/>
            <p:cNvSpPr/>
            <p:nvPr/>
          </p:nvSpPr>
          <p:spPr>
            <a:xfrm>
              <a:off x="7356911" y="2365437"/>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12</a:t>
              </a:r>
            </a:p>
          </p:txBody>
        </p:sp>
        <p:sp>
          <p:nvSpPr>
            <p:cNvPr id="240" name="tx240"/>
            <p:cNvSpPr/>
            <p:nvPr/>
          </p:nvSpPr>
          <p:spPr>
            <a:xfrm>
              <a:off x="7475511" y="2322379"/>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13</a:t>
              </a:r>
            </a:p>
          </p:txBody>
        </p:sp>
        <p:sp>
          <p:nvSpPr>
            <p:cNvPr id="241" name="tx241"/>
            <p:cNvSpPr/>
            <p:nvPr/>
          </p:nvSpPr>
          <p:spPr>
            <a:xfrm>
              <a:off x="7594112" y="228143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242" name="tx242"/>
            <p:cNvSpPr/>
            <p:nvPr/>
          </p:nvSpPr>
          <p:spPr>
            <a:xfrm>
              <a:off x="7712712" y="228143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243" name="tx243"/>
            <p:cNvSpPr/>
            <p:nvPr/>
          </p:nvSpPr>
          <p:spPr>
            <a:xfrm>
              <a:off x="7831312" y="2281431"/>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14</a:t>
              </a:r>
            </a:p>
          </p:txBody>
        </p:sp>
        <p:sp>
          <p:nvSpPr>
            <p:cNvPr id="244" name="tx244"/>
            <p:cNvSpPr/>
            <p:nvPr/>
          </p:nvSpPr>
          <p:spPr>
            <a:xfrm>
              <a:off x="8448839" y="2271335"/>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a:t>
              </a:r>
            </a:p>
          </p:txBody>
        </p:sp>
        <p:sp>
          <p:nvSpPr>
            <p:cNvPr id="245" name="rc245"/>
            <p:cNvSpPr/>
            <p:nvPr/>
          </p:nvSpPr>
          <p:spPr>
            <a:xfrm>
              <a:off x="6045752" y="875080"/>
              <a:ext cx="2596161" cy="2183107"/>
            </a:xfrm>
            <a:prstGeom prst="rect">
              <a:avLst/>
            </a:prstGeom>
            <a:ln w="13550" cap="rnd">
              <a:solidFill>
                <a:srgbClr val="999999">
                  <a:alpha val="100000"/>
                </a:srgbClr>
              </a:solidFill>
              <a:prstDash val="solid"/>
              <a:round/>
            </a:ln>
          </p:spPr>
          <p:txBody>
            <a:bodyPr/>
            <a:lstStyle/>
            <a:p>
              <a:endParaRPr/>
            </a:p>
          </p:txBody>
        </p:sp>
        <p:sp>
          <p:nvSpPr>
            <p:cNvPr id="246" name="pl246"/>
            <p:cNvSpPr/>
            <p:nvPr/>
          </p:nvSpPr>
          <p:spPr>
            <a:xfrm>
              <a:off x="6045752" y="542651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47" name="pl247"/>
            <p:cNvSpPr/>
            <p:nvPr/>
          </p:nvSpPr>
          <p:spPr>
            <a:xfrm>
              <a:off x="6045752" y="500648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48" name="pl248"/>
            <p:cNvSpPr/>
            <p:nvPr/>
          </p:nvSpPr>
          <p:spPr>
            <a:xfrm>
              <a:off x="6045752" y="4586454"/>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49" name="pl249"/>
            <p:cNvSpPr/>
            <p:nvPr/>
          </p:nvSpPr>
          <p:spPr>
            <a:xfrm>
              <a:off x="6045752" y="416642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50" name="pl250"/>
            <p:cNvSpPr/>
            <p:nvPr/>
          </p:nvSpPr>
          <p:spPr>
            <a:xfrm>
              <a:off x="6045752" y="374639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51" name="pl251"/>
            <p:cNvSpPr/>
            <p:nvPr/>
          </p:nvSpPr>
          <p:spPr>
            <a:xfrm>
              <a:off x="6217129"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2" name="pl252"/>
            <p:cNvSpPr/>
            <p:nvPr/>
          </p:nvSpPr>
          <p:spPr>
            <a:xfrm>
              <a:off x="6454330"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3" name="pl253"/>
            <p:cNvSpPr/>
            <p:nvPr/>
          </p:nvSpPr>
          <p:spPr>
            <a:xfrm>
              <a:off x="669153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4" name="pl254"/>
            <p:cNvSpPr/>
            <p:nvPr/>
          </p:nvSpPr>
          <p:spPr>
            <a:xfrm>
              <a:off x="6928731"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5" name="pl255"/>
            <p:cNvSpPr/>
            <p:nvPr/>
          </p:nvSpPr>
          <p:spPr>
            <a:xfrm>
              <a:off x="7165932"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6" name="pl256"/>
            <p:cNvSpPr/>
            <p:nvPr/>
          </p:nvSpPr>
          <p:spPr>
            <a:xfrm>
              <a:off x="7403133"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7" name="pl257"/>
            <p:cNvSpPr/>
            <p:nvPr/>
          </p:nvSpPr>
          <p:spPr>
            <a:xfrm>
              <a:off x="764033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8" name="pl258"/>
            <p:cNvSpPr/>
            <p:nvPr/>
          </p:nvSpPr>
          <p:spPr>
            <a:xfrm>
              <a:off x="7877534"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9" name="pl259"/>
            <p:cNvSpPr/>
            <p:nvPr/>
          </p:nvSpPr>
          <p:spPr>
            <a:xfrm>
              <a:off x="8114735"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0" name="pl260"/>
            <p:cNvSpPr/>
            <p:nvPr/>
          </p:nvSpPr>
          <p:spPr>
            <a:xfrm>
              <a:off x="8351936" y="3342639"/>
              <a:ext cx="0" cy="2183107"/>
            </a:xfrm>
            <a:custGeom>
              <a:avLst/>
              <a:gdLst/>
              <a:ahLst/>
              <a:cxnLst/>
              <a:rect l="0" t="0" r="0" b="0"/>
              <a:pathLst>
                <a:path h="2183107">
                  <a:moveTo>
                    <a:pt x="0" y="218310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1" name="rc261"/>
            <p:cNvSpPr/>
            <p:nvPr/>
          </p:nvSpPr>
          <p:spPr>
            <a:xfrm>
              <a:off x="6163759" y="4754466"/>
              <a:ext cx="106740" cy="672048"/>
            </a:xfrm>
            <a:prstGeom prst="rect">
              <a:avLst/>
            </a:prstGeom>
            <a:solidFill>
              <a:srgbClr val="2C7FB8">
                <a:alpha val="100000"/>
              </a:srgbClr>
            </a:solidFill>
          </p:spPr>
          <p:txBody>
            <a:bodyPr/>
            <a:lstStyle/>
            <a:p>
              <a:endParaRPr/>
            </a:p>
          </p:txBody>
        </p:sp>
        <p:sp>
          <p:nvSpPr>
            <p:cNvPr id="262" name="rc262"/>
            <p:cNvSpPr/>
            <p:nvPr/>
          </p:nvSpPr>
          <p:spPr>
            <a:xfrm>
              <a:off x="6282359" y="4712463"/>
              <a:ext cx="106740" cy="714051"/>
            </a:xfrm>
            <a:prstGeom prst="rect">
              <a:avLst/>
            </a:prstGeom>
            <a:solidFill>
              <a:srgbClr val="2C7FB8">
                <a:alpha val="100000"/>
              </a:srgbClr>
            </a:solidFill>
          </p:spPr>
          <p:txBody>
            <a:bodyPr/>
            <a:lstStyle/>
            <a:p>
              <a:endParaRPr/>
            </a:p>
          </p:txBody>
        </p:sp>
        <p:sp>
          <p:nvSpPr>
            <p:cNvPr id="263" name="rc263"/>
            <p:cNvSpPr/>
            <p:nvPr/>
          </p:nvSpPr>
          <p:spPr>
            <a:xfrm>
              <a:off x="6400960" y="4628457"/>
              <a:ext cx="106740" cy="798057"/>
            </a:xfrm>
            <a:prstGeom prst="rect">
              <a:avLst/>
            </a:prstGeom>
            <a:solidFill>
              <a:srgbClr val="2C7FB8">
                <a:alpha val="100000"/>
              </a:srgbClr>
            </a:solidFill>
          </p:spPr>
          <p:txBody>
            <a:bodyPr/>
            <a:lstStyle/>
            <a:p>
              <a:endParaRPr/>
            </a:p>
          </p:txBody>
        </p:sp>
        <p:sp>
          <p:nvSpPr>
            <p:cNvPr id="264" name="rc264"/>
            <p:cNvSpPr/>
            <p:nvPr/>
          </p:nvSpPr>
          <p:spPr>
            <a:xfrm>
              <a:off x="6519560" y="4544451"/>
              <a:ext cx="106740" cy="882063"/>
            </a:xfrm>
            <a:prstGeom prst="rect">
              <a:avLst/>
            </a:prstGeom>
            <a:solidFill>
              <a:srgbClr val="2C7FB8">
                <a:alpha val="100000"/>
              </a:srgbClr>
            </a:solidFill>
          </p:spPr>
          <p:txBody>
            <a:bodyPr/>
            <a:lstStyle/>
            <a:p>
              <a:endParaRPr/>
            </a:p>
          </p:txBody>
        </p:sp>
        <p:sp>
          <p:nvSpPr>
            <p:cNvPr id="265" name="rc265"/>
            <p:cNvSpPr/>
            <p:nvPr/>
          </p:nvSpPr>
          <p:spPr>
            <a:xfrm>
              <a:off x="6638161" y="4544451"/>
              <a:ext cx="106740" cy="882063"/>
            </a:xfrm>
            <a:prstGeom prst="rect">
              <a:avLst/>
            </a:prstGeom>
            <a:solidFill>
              <a:srgbClr val="2C7FB8">
                <a:alpha val="100000"/>
              </a:srgbClr>
            </a:solidFill>
          </p:spPr>
          <p:txBody>
            <a:bodyPr/>
            <a:lstStyle/>
            <a:p>
              <a:endParaRPr/>
            </a:p>
          </p:txBody>
        </p:sp>
        <p:sp>
          <p:nvSpPr>
            <p:cNvPr id="266" name="rc266"/>
            <p:cNvSpPr/>
            <p:nvPr/>
          </p:nvSpPr>
          <p:spPr>
            <a:xfrm>
              <a:off x="6756761" y="4544451"/>
              <a:ext cx="106740" cy="882063"/>
            </a:xfrm>
            <a:prstGeom prst="rect">
              <a:avLst/>
            </a:prstGeom>
            <a:solidFill>
              <a:srgbClr val="2C7FB8">
                <a:alpha val="100000"/>
              </a:srgbClr>
            </a:solidFill>
          </p:spPr>
          <p:txBody>
            <a:bodyPr/>
            <a:lstStyle/>
            <a:p>
              <a:endParaRPr/>
            </a:p>
          </p:txBody>
        </p:sp>
        <p:sp>
          <p:nvSpPr>
            <p:cNvPr id="267" name="rc267"/>
            <p:cNvSpPr/>
            <p:nvPr/>
          </p:nvSpPr>
          <p:spPr>
            <a:xfrm>
              <a:off x="6875361" y="4502448"/>
              <a:ext cx="106740" cy="924066"/>
            </a:xfrm>
            <a:prstGeom prst="rect">
              <a:avLst/>
            </a:prstGeom>
            <a:solidFill>
              <a:srgbClr val="2C7FB8">
                <a:alpha val="100000"/>
              </a:srgbClr>
            </a:solidFill>
          </p:spPr>
          <p:txBody>
            <a:bodyPr/>
            <a:lstStyle/>
            <a:p>
              <a:endParaRPr/>
            </a:p>
          </p:txBody>
        </p:sp>
        <p:sp>
          <p:nvSpPr>
            <p:cNvPr id="268" name="rc268"/>
            <p:cNvSpPr/>
            <p:nvPr/>
          </p:nvSpPr>
          <p:spPr>
            <a:xfrm>
              <a:off x="6993962" y="4502448"/>
              <a:ext cx="106740" cy="924066"/>
            </a:xfrm>
            <a:prstGeom prst="rect">
              <a:avLst/>
            </a:prstGeom>
            <a:solidFill>
              <a:srgbClr val="2C7FB8">
                <a:alpha val="100000"/>
              </a:srgbClr>
            </a:solidFill>
          </p:spPr>
          <p:txBody>
            <a:bodyPr/>
            <a:lstStyle/>
            <a:p>
              <a:endParaRPr/>
            </a:p>
          </p:txBody>
        </p:sp>
        <p:sp>
          <p:nvSpPr>
            <p:cNvPr id="269" name="rc269"/>
            <p:cNvSpPr/>
            <p:nvPr/>
          </p:nvSpPr>
          <p:spPr>
            <a:xfrm>
              <a:off x="7112562" y="4502448"/>
              <a:ext cx="106740" cy="924066"/>
            </a:xfrm>
            <a:prstGeom prst="rect">
              <a:avLst/>
            </a:prstGeom>
            <a:solidFill>
              <a:srgbClr val="2C7FB8">
                <a:alpha val="100000"/>
              </a:srgbClr>
            </a:solidFill>
          </p:spPr>
          <p:txBody>
            <a:bodyPr/>
            <a:lstStyle/>
            <a:p>
              <a:endParaRPr/>
            </a:p>
          </p:txBody>
        </p:sp>
        <p:sp>
          <p:nvSpPr>
            <p:cNvPr id="270" name="rc270"/>
            <p:cNvSpPr/>
            <p:nvPr/>
          </p:nvSpPr>
          <p:spPr>
            <a:xfrm>
              <a:off x="7231162" y="4502448"/>
              <a:ext cx="106740" cy="924066"/>
            </a:xfrm>
            <a:prstGeom prst="rect">
              <a:avLst/>
            </a:prstGeom>
            <a:solidFill>
              <a:srgbClr val="2C7FB8">
                <a:alpha val="100000"/>
              </a:srgbClr>
            </a:solidFill>
          </p:spPr>
          <p:txBody>
            <a:bodyPr/>
            <a:lstStyle/>
            <a:p>
              <a:endParaRPr/>
            </a:p>
          </p:txBody>
        </p:sp>
        <p:sp>
          <p:nvSpPr>
            <p:cNvPr id="271" name="rc271"/>
            <p:cNvSpPr/>
            <p:nvPr/>
          </p:nvSpPr>
          <p:spPr>
            <a:xfrm>
              <a:off x="7349763" y="4460445"/>
              <a:ext cx="106740" cy="966069"/>
            </a:xfrm>
            <a:prstGeom prst="rect">
              <a:avLst/>
            </a:prstGeom>
            <a:solidFill>
              <a:srgbClr val="2C7FB8">
                <a:alpha val="100000"/>
              </a:srgbClr>
            </a:solidFill>
          </p:spPr>
          <p:txBody>
            <a:bodyPr/>
            <a:lstStyle/>
            <a:p>
              <a:endParaRPr/>
            </a:p>
          </p:txBody>
        </p:sp>
        <p:sp>
          <p:nvSpPr>
            <p:cNvPr id="272" name="rc272"/>
            <p:cNvSpPr/>
            <p:nvPr/>
          </p:nvSpPr>
          <p:spPr>
            <a:xfrm>
              <a:off x="7468363" y="4418442"/>
              <a:ext cx="106740" cy="1008072"/>
            </a:xfrm>
            <a:prstGeom prst="rect">
              <a:avLst/>
            </a:prstGeom>
            <a:solidFill>
              <a:srgbClr val="2C7FB8">
                <a:alpha val="100000"/>
              </a:srgbClr>
            </a:solidFill>
          </p:spPr>
          <p:txBody>
            <a:bodyPr/>
            <a:lstStyle/>
            <a:p>
              <a:endParaRPr/>
            </a:p>
          </p:txBody>
        </p:sp>
        <p:sp>
          <p:nvSpPr>
            <p:cNvPr id="273" name="rc273"/>
            <p:cNvSpPr/>
            <p:nvPr/>
          </p:nvSpPr>
          <p:spPr>
            <a:xfrm>
              <a:off x="7586963" y="4376439"/>
              <a:ext cx="106740" cy="1050075"/>
            </a:xfrm>
            <a:prstGeom prst="rect">
              <a:avLst/>
            </a:prstGeom>
            <a:solidFill>
              <a:srgbClr val="2C7FB8">
                <a:alpha val="100000"/>
              </a:srgbClr>
            </a:solidFill>
          </p:spPr>
          <p:txBody>
            <a:bodyPr/>
            <a:lstStyle/>
            <a:p>
              <a:endParaRPr/>
            </a:p>
          </p:txBody>
        </p:sp>
        <p:sp>
          <p:nvSpPr>
            <p:cNvPr id="274" name="rc274"/>
            <p:cNvSpPr/>
            <p:nvPr/>
          </p:nvSpPr>
          <p:spPr>
            <a:xfrm>
              <a:off x="7705564" y="4334435"/>
              <a:ext cx="106740" cy="1092078"/>
            </a:xfrm>
            <a:prstGeom prst="rect">
              <a:avLst/>
            </a:prstGeom>
            <a:solidFill>
              <a:srgbClr val="2C7FB8">
                <a:alpha val="100000"/>
              </a:srgbClr>
            </a:solidFill>
          </p:spPr>
          <p:txBody>
            <a:bodyPr/>
            <a:lstStyle/>
            <a:p>
              <a:endParaRPr/>
            </a:p>
          </p:txBody>
        </p:sp>
        <p:sp>
          <p:nvSpPr>
            <p:cNvPr id="275" name="rc275"/>
            <p:cNvSpPr/>
            <p:nvPr/>
          </p:nvSpPr>
          <p:spPr>
            <a:xfrm>
              <a:off x="7824164" y="4334435"/>
              <a:ext cx="106740" cy="1092078"/>
            </a:xfrm>
            <a:prstGeom prst="rect">
              <a:avLst/>
            </a:prstGeom>
            <a:solidFill>
              <a:srgbClr val="2C7FB8">
                <a:alpha val="100000"/>
              </a:srgbClr>
            </a:solidFill>
          </p:spPr>
          <p:txBody>
            <a:bodyPr/>
            <a:lstStyle/>
            <a:p>
              <a:endParaRPr/>
            </a:p>
          </p:txBody>
        </p:sp>
        <p:sp>
          <p:nvSpPr>
            <p:cNvPr id="276" name="rc276"/>
            <p:cNvSpPr/>
            <p:nvPr/>
          </p:nvSpPr>
          <p:spPr>
            <a:xfrm>
              <a:off x="7942765" y="4334435"/>
              <a:ext cx="106740" cy="1092078"/>
            </a:xfrm>
            <a:prstGeom prst="rect">
              <a:avLst/>
            </a:prstGeom>
            <a:solidFill>
              <a:srgbClr val="2C7FB8">
                <a:alpha val="100000"/>
              </a:srgbClr>
            </a:solidFill>
          </p:spPr>
          <p:txBody>
            <a:bodyPr/>
            <a:lstStyle/>
            <a:p>
              <a:endParaRPr/>
            </a:p>
          </p:txBody>
        </p:sp>
        <p:sp>
          <p:nvSpPr>
            <p:cNvPr id="277" name="rc277"/>
            <p:cNvSpPr/>
            <p:nvPr/>
          </p:nvSpPr>
          <p:spPr>
            <a:xfrm>
              <a:off x="8061365" y="4334435"/>
              <a:ext cx="106740" cy="1092078"/>
            </a:xfrm>
            <a:prstGeom prst="rect">
              <a:avLst/>
            </a:prstGeom>
            <a:solidFill>
              <a:srgbClr val="2C7FB8">
                <a:alpha val="100000"/>
              </a:srgbClr>
            </a:solidFill>
          </p:spPr>
          <p:txBody>
            <a:bodyPr/>
            <a:lstStyle/>
            <a:p>
              <a:endParaRPr/>
            </a:p>
          </p:txBody>
        </p:sp>
        <p:sp>
          <p:nvSpPr>
            <p:cNvPr id="278" name="rc278"/>
            <p:cNvSpPr/>
            <p:nvPr/>
          </p:nvSpPr>
          <p:spPr>
            <a:xfrm>
              <a:off x="8179965" y="4292432"/>
              <a:ext cx="106740" cy="1134081"/>
            </a:xfrm>
            <a:prstGeom prst="rect">
              <a:avLst/>
            </a:prstGeom>
            <a:solidFill>
              <a:srgbClr val="2C7FB8">
                <a:alpha val="100000"/>
              </a:srgbClr>
            </a:solidFill>
          </p:spPr>
          <p:txBody>
            <a:bodyPr/>
            <a:lstStyle/>
            <a:p>
              <a:endParaRPr/>
            </a:p>
          </p:txBody>
        </p:sp>
        <p:sp>
          <p:nvSpPr>
            <p:cNvPr id="279" name="rc279"/>
            <p:cNvSpPr/>
            <p:nvPr/>
          </p:nvSpPr>
          <p:spPr>
            <a:xfrm>
              <a:off x="8298566" y="4292432"/>
              <a:ext cx="106740" cy="1134081"/>
            </a:xfrm>
            <a:prstGeom prst="rect">
              <a:avLst/>
            </a:prstGeom>
            <a:solidFill>
              <a:srgbClr val="2C7FB8">
                <a:alpha val="100000"/>
              </a:srgbClr>
            </a:solidFill>
          </p:spPr>
          <p:txBody>
            <a:bodyPr/>
            <a:lstStyle/>
            <a:p>
              <a:endParaRPr/>
            </a:p>
          </p:txBody>
        </p:sp>
        <p:sp>
          <p:nvSpPr>
            <p:cNvPr id="280" name="rc280"/>
            <p:cNvSpPr/>
            <p:nvPr/>
          </p:nvSpPr>
          <p:spPr>
            <a:xfrm>
              <a:off x="8417166" y="4292432"/>
              <a:ext cx="106740" cy="1134081"/>
            </a:xfrm>
            <a:prstGeom prst="rect">
              <a:avLst/>
            </a:prstGeom>
            <a:solidFill>
              <a:srgbClr val="2C7FB8">
                <a:alpha val="100000"/>
              </a:srgbClr>
            </a:solidFill>
          </p:spPr>
          <p:txBody>
            <a:bodyPr/>
            <a:lstStyle/>
            <a:p>
              <a:endParaRPr/>
            </a:p>
          </p:txBody>
        </p:sp>
        <p:sp>
          <p:nvSpPr>
            <p:cNvPr id="281" name="pl281"/>
            <p:cNvSpPr/>
            <p:nvPr/>
          </p:nvSpPr>
          <p:spPr>
            <a:xfrm>
              <a:off x="6045752" y="4292432"/>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282" name="pl282"/>
            <p:cNvSpPr/>
            <p:nvPr/>
          </p:nvSpPr>
          <p:spPr>
            <a:xfrm>
              <a:off x="6217129" y="3744293"/>
              <a:ext cx="2253406" cy="415830"/>
            </a:xfrm>
            <a:custGeom>
              <a:avLst/>
              <a:gdLst/>
              <a:ahLst/>
              <a:cxnLst/>
              <a:rect l="0" t="0" r="0" b="0"/>
              <a:pathLst>
                <a:path w="2253406" h="415830">
                  <a:moveTo>
                    <a:pt x="0" y="415830"/>
                  </a:moveTo>
                  <a:lnTo>
                    <a:pt x="118600" y="340224"/>
                  </a:lnTo>
                  <a:lnTo>
                    <a:pt x="237200" y="207915"/>
                  </a:lnTo>
                  <a:lnTo>
                    <a:pt x="355801" y="132309"/>
                  </a:lnTo>
                  <a:lnTo>
                    <a:pt x="474401" y="94506"/>
                  </a:lnTo>
                  <a:lnTo>
                    <a:pt x="593001" y="56704"/>
                  </a:lnTo>
                  <a:lnTo>
                    <a:pt x="711602" y="37802"/>
                  </a:lnTo>
                  <a:lnTo>
                    <a:pt x="830202" y="18901"/>
                  </a:lnTo>
                  <a:lnTo>
                    <a:pt x="948802" y="151210"/>
                  </a:lnTo>
                  <a:lnTo>
                    <a:pt x="1067403" y="132309"/>
                  </a:lnTo>
                  <a:lnTo>
                    <a:pt x="1186003" y="37802"/>
                  </a:lnTo>
                  <a:lnTo>
                    <a:pt x="1304604" y="18901"/>
                  </a:lnTo>
                  <a:lnTo>
                    <a:pt x="1423204" y="18901"/>
                  </a:lnTo>
                  <a:lnTo>
                    <a:pt x="1541804" y="0"/>
                  </a:lnTo>
                  <a:lnTo>
                    <a:pt x="1660405" y="18901"/>
                  </a:lnTo>
                  <a:lnTo>
                    <a:pt x="1779005" y="113408"/>
                  </a:lnTo>
                  <a:lnTo>
                    <a:pt x="1897605" y="37802"/>
                  </a:lnTo>
                  <a:lnTo>
                    <a:pt x="2016206" y="94506"/>
                  </a:lnTo>
                  <a:lnTo>
                    <a:pt x="2134806" y="37802"/>
                  </a:lnTo>
                  <a:lnTo>
                    <a:pt x="2253406" y="75605"/>
                  </a:lnTo>
                </a:path>
              </a:pathLst>
            </a:custGeom>
            <a:ln w="27101" cap="flat">
              <a:solidFill>
                <a:srgbClr val="000000">
                  <a:alpha val="80000"/>
                </a:srgbClr>
              </a:solidFill>
              <a:prstDash val="solid"/>
              <a:round/>
            </a:ln>
          </p:spPr>
          <p:txBody>
            <a:bodyPr/>
            <a:lstStyle/>
            <a:p>
              <a:endParaRPr/>
            </a:p>
          </p:txBody>
        </p:sp>
        <p:sp>
          <p:nvSpPr>
            <p:cNvPr id="283" name="tx283"/>
            <p:cNvSpPr/>
            <p:nvPr/>
          </p:nvSpPr>
          <p:spPr>
            <a:xfrm>
              <a:off x="6217129" y="4201636"/>
              <a:ext cx="21847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N=27</a:t>
              </a:r>
            </a:p>
          </p:txBody>
        </p:sp>
        <p:sp>
          <p:nvSpPr>
            <p:cNvPr id="284" name="tx284"/>
            <p:cNvSpPr/>
            <p:nvPr/>
          </p:nvSpPr>
          <p:spPr>
            <a:xfrm rot="-5400000">
              <a:off x="6161354" y="4798046"/>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16</a:t>
              </a:r>
            </a:p>
          </p:txBody>
        </p:sp>
        <p:sp>
          <p:nvSpPr>
            <p:cNvPr id="285" name="tx285"/>
            <p:cNvSpPr/>
            <p:nvPr/>
          </p:nvSpPr>
          <p:spPr>
            <a:xfrm rot="-5400000">
              <a:off x="6280462" y="475655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17</a:t>
              </a:r>
            </a:p>
          </p:txBody>
        </p:sp>
        <p:sp>
          <p:nvSpPr>
            <p:cNvPr id="286" name="tx286"/>
            <p:cNvSpPr/>
            <p:nvPr/>
          </p:nvSpPr>
          <p:spPr>
            <a:xfrm rot="-5400000">
              <a:off x="6398555" y="4672037"/>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19</a:t>
              </a:r>
            </a:p>
          </p:txBody>
        </p:sp>
        <p:sp>
          <p:nvSpPr>
            <p:cNvPr id="287" name="tx287"/>
            <p:cNvSpPr/>
            <p:nvPr/>
          </p:nvSpPr>
          <p:spPr>
            <a:xfrm rot="-5400000">
              <a:off x="6517663" y="4588538"/>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88" name="tx288"/>
            <p:cNvSpPr/>
            <p:nvPr/>
          </p:nvSpPr>
          <p:spPr>
            <a:xfrm rot="-5400000">
              <a:off x="6636263" y="4588538"/>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89" name="tx289"/>
            <p:cNvSpPr/>
            <p:nvPr/>
          </p:nvSpPr>
          <p:spPr>
            <a:xfrm rot="-5400000">
              <a:off x="6754863" y="4588538"/>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21</a:t>
              </a:r>
            </a:p>
          </p:txBody>
        </p:sp>
        <p:sp>
          <p:nvSpPr>
            <p:cNvPr id="290" name="tx290"/>
            <p:cNvSpPr/>
            <p:nvPr/>
          </p:nvSpPr>
          <p:spPr>
            <a:xfrm rot="-5400000">
              <a:off x="6873464" y="454653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22</a:t>
              </a:r>
            </a:p>
          </p:txBody>
        </p:sp>
        <p:sp>
          <p:nvSpPr>
            <p:cNvPr id="291" name="tx291"/>
            <p:cNvSpPr/>
            <p:nvPr/>
          </p:nvSpPr>
          <p:spPr>
            <a:xfrm rot="-5400000">
              <a:off x="6992064" y="454653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22</a:t>
              </a:r>
            </a:p>
          </p:txBody>
        </p:sp>
        <p:sp>
          <p:nvSpPr>
            <p:cNvPr id="292" name="tx292"/>
            <p:cNvSpPr/>
            <p:nvPr/>
          </p:nvSpPr>
          <p:spPr>
            <a:xfrm rot="-5400000">
              <a:off x="7110665" y="454653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22</a:t>
              </a:r>
            </a:p>
          </p:txBody>
        </p:sp>
        <p:sp>
          <p:nvSpPr>
            <p:cNvPr id="293" name="tx293"/>
            <p:cNvSpPr/>
            <p:nvPr/>
          </p:nvSpPr>
          <p:spPr>
            <a:xfrm rot="-5400000">
              <a:off x="7229265" y="4546535"/>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22</a:t>
              </a:r>
            </a:p>
          </p:txBody>
        </p:sp>
        <p:sp>
          <p:nvSpPr>
            <p:cNvPr id="294" name="tx294"/>
            <p:cNvSpPr/>
            <p:nvPr/>
          </p:nvSpPr>
          <p:spPr>
            <a:xfrm rot="-5400000">
              <a:off x="7347338" y="4504005"/>
              <a:ext cx="92444"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23</a:t>
              </a:r>
            </a:p>
          </p:txBody>
        </p:sp>
        <p:sp>
          <p:nvSpPr>
            <p:cNvPr id="295" name="tx295"/>
            <p:cNvSpPr/>
            <p:nvPr/>
          </p:nvSpPr>
          <p:spPr>
            <a:xfrm rot="-5400000">
              <a:off x="7466466" y="4462529"/>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24</a:t>
              </a:r>
            </a:p>
          </p:txBody>
        </p:sp>
        <p:sp>
          <p:nvSpPr>
            <p:cNvPr id="296" name="tx296"/>
            <p:cNvSpPr/>
            <p:nvPr/>
          </p:nvSpPr>
          <p:spPr>
            <a:xfrm rot="-5400000">
              <a:off x="7584559" y="4420019"/>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25</a:t>
              </a:r>
            </a:p>
          </p:txBody>
        </p:sp>
        <p:sp>
          <p:nvSpPr>
            <p:cNvPr id="297" name="tx297"/>
            <p:cNvSpPr/>
            <p:nvPr/>
          </p:nvSpPr>
          <p:spPr>
            <a:xfrm rot="-5400000">
              <a:off x="7703159" y="4378016"/>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26</a:t>
              </a:r>
            </a:p>
          </p:txBody>
        </p:sp>
        <p:sp>
          <p:nvSpPr>
            <p:cNvPr id="298" name="tx298"/>
            <p:cNvSpPr/>
            <p:nvPr/>
          </p:nvSpPr>
          <p:spPr>
            <a:xfrm rot="-5400000">
              <a:off x="7821759" y="4378016"/>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26</a:t>
              </a:r>
            </a:p>
          </p:txBody>
        </p:sp>
        <p:sp>
          <p:nvSpPr>
            <p:cNvPr id="299" name="tx299"/>
            <p:cNvSpPr/>
            <p:nvPr/>
          </p:nvSpPr>
          <p:spPr>
            <a:xfrm rot="-5400000">
              <a:off x="7940360" y="4378016"/>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26</a:t>
              </a:r>
            </a:p>
          </p:txBody>
        </p:sp>
        <p:sp>
          <p:nvSpPr>
            <p:cNvPr id="300" name="tx300"/>
            <p:cNvSpPr/>
            <p:nvPr/>
          </p:nvSpPr>
          <p:spPr>
            <a:xfrm rot="-5400000">
              <a:off x="8058960" y="4378016"/>
              <a:ext cx="92444"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26</a:t>
              </a:r>
            </a:p>
          </p:txBody>
        </p:sp>
        <p:sp>
          <p:nvSpPr>
            <p:cNvPr id="301" name="tx301"/>
            <p:cNvSpPr/>
            <p:nvPr/>
          </p:nvSpPr>
          <p:spPr>
            <a:xfrm rot="-5400000">
              <a:off x="8178068"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27</a:t>
              </a:r>
            </a:p>
          </p:txBody>
        </p:sp>
        <p:sp>
          <p:nvSpPr>
            <p:cNvPr id="302" name="tx302"/>
            <p:cNvSpPr/>
            <p:nvPr/>
          </p:nvSpPr>
          <p:spPr>
            <a:xfrm rot="-5400000">
              <a:off x="8296668"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27</a:t>
              </a:r>
            </a:p>
          </p:txBody>
        </p:sp>
        <p:sp>
          <p:nvSpPr>
            <p:cNvPr id="303" name="tx303"/>
            <p:cNvSpPr/>
            <p:nvPr/>
          </p:nvSpPr>
          <p:spPr>
            <a:xfrm rot="-5400000">
              <a:off x="8415269" y="4336520"/>
              <a:ext cx="92444"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FFFFFF">
                      <a:alpha val="100000"/>
                    </a:srgbClr>
                  </a:solidFill>
                  <a:latin typeface="Arial"/>
                  <a:cs typeface="Arial"/>
                </a:rPr>
                <a:t>27</a:t>
              </a:r>
            </a:p>
          </p:txBody>
        </p:sp>
        <p:sp>
          <p:nvSpPr>
            <p:cNvPr id="304" name="tx304"/>
            <p:cNvSpPr/>
            <p:nvPr/>
          </p:nvSpPr>
          <p:spPr>
            <a:xfrm>
              <a:off x="8448839" y="3699319"/>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05" name="rc305"/>
            <p:cNvSpPr/>
            <p:nvPr/>
          </p:nvSpPr>
          <p:spPr>
            <a:xfrm>
              <a:off x="6045752" y="3342639"/>
              <a:ext cx="2596161" cy="2183107"/>
            </a:xfrm>
            <a:prstGeom prst="rect">
              <a:avLst/>
            </a:prstGeom>
            <a:ln w="13550" cap="rnd">
              <a:solidFill>
                <a:srgbClr val="999999">
                  <a:alpha val="100000"/>
                </a:srgbClr>
              </a:solidFill>
              <a:prstDash val="solid"/>
              <a:round/>
            </a:ln>
          </p:spPr>
          <p:txBody>
            <a:bodyPr/>
            <a:lstStyle/>
            <a:p>
              <a:endParaRPr/>
            </a:p>
          </p:txBody>
        </p:sp>
        <p:sp>
          <p:nvSpPr>
            <p:cNvPr id="306" name="rc306"/>
            <p:cNvSpPr/>
            <p:nvPr/>
          </p:nvSpPr>
          <p:spPr>
            <a:xfrm>
              <a:off x="714250"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07" name="tx307"/>
            <p:cNvSpPr/>
            <p:nvPr/>
          </p:nvSpPr>
          <p:spPr>
            <a:xfrm>
              <a:off x="1863272" y="3192479"/>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RCV1</a:t>
              </a:r>
            </a:p>
          </p:txBody>
        </p:sp>
        <p:sp>
          <p:nvSpPr>
            <p:cNvPr id="308" name="rc308"/>
            <p:cNvSpPr/>
            <p:nvPr/>
          </p:nvSpPr>
          <p:spPr>
            <a:xfrm>
              <a:off x="3380001"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09" name="tx309"/>
            <p:cNvSpPr/>
            <p:nvPr/>
          </p:nvSpPr>
          <p:spPr>
            <a:xfrm>
              <a:off x="4482502" y="3192425"/>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310" name="rc310"/>
            <p:cNvSpPr/>
            <p:nvPr/>
          </p:nvSpPr>
          <p:spPr>
            <a:xfrm>
              <a:off x="6045752" y="312777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11" name="tx311"/>
            <p:cNvSpPr/>
            <p:nvPr/>
          </p:nvSpPr>
          <p:spPr>
            <a:xfrm>
              <a:off x="7188580" y="3192479"/>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312" name="rc312"/>
            <p:cNvSpPr/>
            <p:nvPr/>
          </p:nvSpPr>
          <p:spPr>
            <a:xfrm>
              <a:off x="714250"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13" name="tx313"/>
            <p:cNvSpPr/>
            <p:nvPr/>
          </p:nvSpPr>
          <p:spPr>
            <a:xfrm>
              <a:off x="1891185" y="727321"/>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314" name="rc314"/>
            <p:cNvSpPr/>
            <p:nvPr/>
          </p:nvSpPr>
          <p:spPr>
            <a:xfrm>
              <a:off x="3380001"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15" name="tx315"/>
            <p:cNvSpPr/>
            <p:nvPr/>
          </p:nvSpPr>
          <p:spPr>
            <a:xfrm>
              <a:off x="4547659" y="724920"/>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a:t>
              </a:r>
            </a:p>
          </p:txBody>
        </p:sp>
        <p:sp>
          <p:nvSpPr>
            <p:cNvPr id="316" name="rc316"/>
            <p:cNvSpPr/>
            <p:nvPr/>
          </p:nvSpPr>
          <p:spPr>
            <a:xfrm>
              <a:off x="6045752"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17" name="tx317"/>
            <p:cNvSpPr/>
            <p:nvPr/>
          </p:nvSpPr>
          <p:spPr>
            <a:xfrm>
              <a:off x="7188580" y="72492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a:t>
              </a:r>
            </a:p>
          </p:txBody>
        </p:sp>
        <p:sp>
          <p:nvSpPr>
            <p:cNvPr id="318" name="pl318"/>
            <p:cNvSpPr/>
            <p:nvPr/>
          </p:nvSpPr>
          <p:spPr>
            <a:xfrm>
              <a:off x="714250"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319" name="pl319"/>
            <p:cNvSpPr/>
            <p:nvPr/>
          </p:nvSpPr>
          <p:spPr>
            <a:xfrm>
              <a:off x="885627"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0" name="pl320"/>
            <p:cNvSpPr/>
            <p:nvPr/>
          </p:nvSpPr>
          <p:spPr>
            <a:xfrm>
              <a:off x="112282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1" name="pl321"/>
            <p:cNvSpPr/>
            <p:nvPr/>
          </p:nvSpPr>
          <p:spPr>
            <a:xfrm>
              <a:off x="136002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2" name="pl322"/>
            <p:cNvSpPr/>
            <p:nvPr/>
          </p:nvSpPr>
          <p:spPr>
            <a:xfrm>
              <a:off x="159722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3" name="pl323"/>
            <p:cNvSpPr/>
            <p:nvPr/>
          </p:nvSpPr>
          <p:spPr>
            <a:xfrm>
              <a:off x="183443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4" name="pl324"/>
            <p:cNvSpPr/>
            <p:nvPr/>
          </p:nvSpPr>
          <p:spPr>
            <a:xfrm>
              <a:off x="207163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5" name="pl325"/>
            <p:cNvSpPr/>
            <p:nvPr/>
          </p:nvSpPr>
          <p:spPr>
            <a:xfrm>
              <a:off x="230883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6" name="pl326"/>
            <p:cNvSpPr/>
            <p:nvPr/>
          </p:nvSpPr>
          <p:spPr>
            <a:xfrm>
              <a:off x="254603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7" name="pl327"/>
            <p:cNvSpPr/>
            <p:nvPr/>
          </p:nvSpPr>
          <p:spPr>
            <a:xfrm>
              <a:off x="278323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8" name="pl328"/>
            <p:cNvSpPr/>
            <p:nvPr/>
          </p:nvSpPr>
          <p:spPr>
            <a:xfrm>
              <a:off x="302043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29" name="tx329"/>
            <p:cNvSpPr/>
            <p:nvPr/>
          </p:nvSpPr>
          <p:spPr>
            <a:xfrm rot="-5400000">
              <a:off x="75762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30" name="tx330"/>
            <p:cNvSpPr/>
            <p:nvPr/>
          </p:nvSpPr>
          <p:spPr>
            <a:xfrm rot="-5400000">
              <a:off x="994826"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31" name="tx331"/>
            <p:cNvSpPr/>
            <p:nvPr/>
          </p:nvSpPr>
          <p:spPr>
            <a:xfrm rot="-5400000">
              <a:off x="123202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32" name="tx332"/>
            <p:cNvSpPr/>
            <p:nvPr/>
          </p:nvSpPr>
          <p:spPr>
            <a:xfrm rot="-5400000">
              <a:off x="146922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33" name="tx333"/>
            <p:cNvSpPr/>
            <p:nvPr/>
          </p:nvSpPr>
          <p:spPr>
            <a:xfrm rot="-5400000">
              <a:off x="170642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34" name="tx334"/>
            <p:cNvSpPr/>
            <p:nvPr/>
          </p:nvSpPr>
          <p:spPr>
            <a:xfrm rot="-5400000">
              <a:off x="194362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35" name="tx335"/>
            <p:cNvSpPr/>
            <p:nvPr/>
          </p:nvSpPr>
          <p:spPr>
            <a:xfrm rot="-5400000">
              <a:off x="218083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36" name="tx336"/>
            <p:cNvSpPr/>
            <p:nvPr/>
          </p:nvSpPr>
          <p:spPr>
            <a:xfrm rot="-5400000">
              <a:off x="241803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37" name="tx337"/>
            <p:cNvSpPr/>
            <p:nvPr/>
          </p:nvSpPr>
          <p:spPr>
            <a:xfrm rot="-5400000">
              <a:off x="265523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38" name="tx338"/>
            <p:cNvSpPr/>
            <p:nvPr/>
          </p:nvSpPr>
          <p:spPr>
            <a:xfrm rot="-5400000">
              <a:off x="289243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39" name="pl339"/>
            <p:cNvSpPr/>
            <p:nvPr/>
          </p:nvSpPr>
          <p:spPr>
            <a:xfrm>
              <a:off x="3380001"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340" name="pl340"/>
            <p:cNvSpPr/>
            <p:nvPr/>
          </p:nvSpPr>
          <p:spPr>
            <a:xfrm>
              <a:off x="3551378"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1" name="pl341"/>
            <p:cNvSpPr/>
            <p:nvPr/>
          </p:nvSpPr>
          <p:spPr>
            <a:xfrm>
              <a:off x="378857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2" name="pl342"/>
            <p:cNvSpPr/>
            <p:nvPr/>
          </p:nvSpPr>
          <p:spPr>
            <a:xfrm>
              <a:off x="402578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3" name="pl343"/>
            <p:cNvSpPr/>
            <p:nvPr/>
          </p:nvSpPr>
          <p:spPr>
            <a:xfrm>
              <a:off x="426298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4" name="pl344"/>
            <p:cNvSpPr/>
            <p:nvPr/>
          </p:nvSpPr>
          <p:spPr>
            <a:xfrm>
              <a:off x="450018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5" name="pl345"/>
            <p:cNvSpPr/>
            <p:nvPr/>
          </p:nvSpPr>
          <p:spPr>
            <a:xfrm>
              <a:off x="473738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6" name="pl346"/>
            <p:cNvSpPr/>
            <p:nvPr/>
          </p:nvSpPr>
          <p:spPr>
            <a:xfrm>
              <a:off x="497458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7" name="pl347"/>
            <p:cNvSpPr/>
            <p:nvPr/>
          </p:nvSpPr>
          <p:spPr>
            <a:xfrm>
              <a:off x="521178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8" name="pl348"/>
            <p:cNvSpPr/>
            <p:nvPr/>
          </p:nvSpPr>
          <p:spPr>
            <a:xfrm>
              <a:off x="544898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9" name="pl349"/>
            <p:cNvSpPr/>
            <p:nvPr/>
          </p:nvSpPr>
          <p:spPr>
            <a:xfrm>
              <a:off x="5686185"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50" name="tx350"/>
            <p:cNvSpPr/>
            <p:nvPr/>
          </p:nvSpPr>
          <p:spPr>
            <a:xfrm rot="-5400000">
              <a:off x="342337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51" name="tx351"/>
            <p:cNvSpPr/>
            <p:nvPr/>
          </p:nvSpPr>
          <p:spPr>
            <a:xfrm rot="-5400000">
              <a:off x="3660577"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52" name="tx352"/>
            <p:cNvSpPr/>
            <p:nvPr/>
          </p:nvSpPr>
          <p:spPr>
            <a:xfrm rot="-5400000">
              <a:off x="389777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53" name="tx353"/>
            <p:cNvSpPr/>
            <p:nvPr/>
          </p:nvSpPr>
          <p:spPr>
            <a:xfrm rot="-5400000">
              <a:off x="413497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54" name="tx354"/>
            <p:cNvSpPr/>
            <p:nvPr/>
          </p:nvSpPr>
          <p:spPr>
            <a:xfrm rot="-5400000">
              <a:off x="437218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55" name="tx355"/>
            <p:cNvSpPr/>
            <p:nvPr/>
          </p:nvSpPr>
          <p:spPr>
            <a:xfrm rot="-5400000">
              <a:off x="460938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56" name="tx356"/>
            <p:cNvSpPr/>
            <p:nvPr/>
          </p:nvSpPr>
          <p:spPr>
            <a:xfrm rot="-5400000">
              <a:off x="484658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57" name="tx357"/>
            <p:cNvSpPr/>
            <p:nvPr/>
          </p:nvSpPr>
          <p:spPr>
            <a:xfrm rot="-5400000">
              <a:off x="508378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58" name="tx358"/>
            <p:cNvSpPr/>
            <p:nvPr/>
          </p:nvSpPr>
          <p:spPr>
            <a:xfrm rot="-5400000">
              <a:off x="532098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59" name="tx359"/>
            <p:cNvSpPr/>
            <p:nvPr/>
          </p:nvSpPr>
          <p:spPr>
            <a:xfrm rot="-5400000">
              <a:off x="555818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60" name="pl360"/>
            <p:cNvSpPr/>
            <p:nvPr/>
          </p:nvSpPr>
          <p:spPr>
            <a:xfrm>
              <a:off x="6045752" y="5525747"/>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361" name="pl361"/>
            <p:cNvSpPr/>
            <p:nvPr/>
          </p:nvSpPr>
          <p:spPr>
            <a:xfrm>
              <a:off x="6217129"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2" name="pl362"/>
            <p:cNvSpPr/>
            <p:nvPr/>
          </p:nvSpPr>
          <p:spPr>
            <a:xfrm>
              <a:off x="6454330"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3" name="pl363"/>
            <p:cNvSpPr/>
            <p:nvPr/>
          </p:nvSpPr>
          <p:spPr>
            <a:xfrm>
              <a:off x="669153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4" name="pl364"/>
            <p:cNvSpPr/>
            <p:nvPr/>
          </p:nvSpPr>
          <p:spPr>
            <a:xfrm>
              <a:off x="6928731"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5" name="pl365"/>
            <p:cNvSpPr/>
            <p:nvPr/>
          </p:nvSpPr>
          <p:spPr>
            <a:xfrm>
              <a:off x="7165932"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6" name="pl366"/>
            <p:cNvSpPr/>
            <p:nvPr/>
          </p:nvSpPr>
          <p:spPr>
            <a:xfrm>
              <a:off x="7403133"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7" name="pl367"/>
            <p:cNvSpPr/>
            <p:nvPr/>
          </p:nvSpPr>
          <p:spPr>
            <a:xfrm>
              <a:off x="764033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8" name="pl368"/>
            <p:cNvSpPr/>
            <p:nvPr/>
          </p:nvSpPr>
          <p:spPr>
            <a:xfrm>
              <a:off x="7877534"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9" name="pl369"/>
            <p:cNvSpPr/>
            <p:nvPr/>
          </p:nvSpPr>
          <p:spPr>
            <a:xfrm>
              <a:off x="8114735"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70" name="pl370"/>
            <p:cNvSpPr/>
            <p:nvPr/>
          </p:nvSpPr>
          <p:spPr>
            <a:xfrm>
              <a:off x="8351936" y="552574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71" name="tx371"/>
            <p:cNvSpPr/>
            <p:nvPr/>
          </p:nvSpPr>
          <p:spPr>
            <a:xfrm rot="-5400000">
              <a:off x="6089128"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72" name="tx372"/>
            <p:cNvSpPr/>
            <p:nvPr/>
          </p:nvSpPr>
          <p:spPr>
            <a:xfrm rot="-5400000">
              <a:off x="632632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73" name="tx373"/>
            <p:cNvSpPr/>
            <p:nvPr/>
          </p:nvSpPr>
          <p:spPr>
            <a:xfrm rot="-5400000">
              <a:off x="6563529"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74" name="tx374"/>
            <p:cNvSpPr/>
            <p:nvPr/>
          </p:nvSpPr>
          <p:spPr>
            <a:xfrm rot="-5400000">
              <a:off x="6800730"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75" name="tx375"/>
            <p:cNvSpPr/>
            <p:nvPr/>
          </p:nvSpPr>
          <p:spPr>
            <a:xfrm rot="-5400000">
              <a:off x="703793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76" name="tx376"/>
            <p:cNvSpPr/>
            <p:nvPr/>
          </p:nvSpPr>
          <p:spPr>
            <a:xfrm rot="-5400000">
              <a:off x="7275131"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77" name="tx377"/>
            <p:cNvSpPr/>
            <p:nvPr/>
          </p:nvSpPr>
          <p:spPr>
            <a:xfrm rot="-5400000">
              <a:off x="7512332"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78" name="tx378"/>
            <p:cNvSpPr/>
            <p:nvPr/>
          </p:nvSpPr>
          <p:spPr>
            <a:xfrm rot="-5400000">
              <a:off x="7749533"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79" name="tx379"/>
            <p:cNvSpPr/>
            <p:nvPr/>
          </p:nvSpPr>
          <p:spPr>
            <a:xfrm rot="-5400000">
              <a:off x="798673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80" name="tx380"/>
            <p:cNvSpPr/>
            <p:nvPr/>
          </p:nvSpPr>
          <p:spPr>
            <a:xfrm rot="-5400000">
              <a:off x="8223934" y="56929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81" name="tx381"/>
            <p:cNvSpPr/>
            <p:nvPr/>
          </p:nvSpPr>
          <p:spPr>
            <a:xfrm>
              <a:off x="570259" y="291726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82" name="tx382"/>
            <p:cNvSpPr/>
            <p:nvPr/>
          </p:nvSpPr>
          <p:spPr>
            <a:xfrm>
              <a:off x="508103" y="249723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7720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84" name="tx384"/>
            <p:cNvSpPr/>
            <p:nvPr/>
          </p:nvSpPr>
          <p:spPr>
            <a:xfrm>
              <a:off x="508103" y="1657118"/>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385" name="tx385"/>
            <p:cNvSpPr/>
            <p:nvPr/>
          </p:nvSpPr>
          <p:spPr>
            <a:xfrm>
              <a:off x="508103" y="123714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86" name="tx386"/>
            <p:cNvSpPr/>
            <p:nvPr/>
          </p:nvSpPr>
          <p:spPr>
            <a:xfrm>
              <a:off x="570259" y="538482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87" name="tx387"/>
            <p:cNvSpPr/>
            <p:nvPr/>
          </p:nvSpPr>
          <p:spPr>
            <a:xfrm>
              <a:off x="508103" y="496479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88" name="tx388"/>
            <p:cNvSpPr/>
            <p:nvPr/>
          </p:nvSpPr>
          <p:spPr>
            <a:xfrm>
              <a:off x="508103" y="45447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89" name="tx389"/>
            <p:cNvSpPr/>
            <p:nvPr/>
          </p:nvSpPr>
          <p:spPr>
            <a:xfrm>
              <a:off x="508103" y="412467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390" name="tx390"/>
            <p:cNvSpPr/>
            <p:nvPr/>
          </p:nvSpPr>
          <p:spPr>
            <a:xfrm>
              <a:off x="508103" y="370470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91" name="tx391"/>
            <p:cNvSpPr/>
            <p:nvPr/>
          </p:nvSpPr>
          <p:spPr>
            <a:xfrm>
              <a:off x="8723749" y="291726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92" name="tx392"/>
            <p:cNvSpPr/>
            <p:nvPr/>
          </p:nvSpPr>
          <p:spPr>
            <a:xfrm>
              <a:off x="8723749" y="244472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93" name="tx393"/>
            <p:cNvSpPr/>
            <p:nvPr/>
          </p:nvSpPr>
          <p:spPr>
            <a:xfrm>
              <a:off x="8723749" y="19721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94" name="tx394"/>
            <p:cNvSpPr/>
            <p:nvPr/>
          </p:nvSpPr>
          <p:spPr>
            <a:xfrm>
              <a:off x="8723749" y="150102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95" name="tx395"/>
            <p:cNvSpPr/>
            <p:nvPr/>
          </p:nvSpPr>
          <p:spPr>
            <a:xfrm>
              <a:off x="8723749" y="102712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96" name="tx396"/>
            <p:cNvSpPr/>
            <p:nvPr/>
          </p:nvSpPr>
          <p:spPr>
            <a:xfrm>
              <a:off x="8723749" y="538482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97" name="tx397"/>
            <p:cNvSpPr/>
            <p:nvPr/>
          </p:nvSpPr>
          <p:spPr>
            <a:xfrm>
              <a:off x="8723749" y="491228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8723749" y="44397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99" name="tx399"/>
            <p:cNvSpPr/>
            <p:nvPr/>
          </p:nvSpPr>
          <p:spPr>
            <a:xfrm>
              <a:off x="8723749" y="396858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400" name="tx400"/>
            <p:cNvSpPr/>
            <p:nvPr/>
          </p:nvSpPr>
          <p:spPr>
            <a:xfrm>
              <a:off x="8723749" y="349468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01" name="tx401"/>
            <p:cNvSpPr/>
            <p:nvPr/>
          </p:nvSpPr>
          <p:spPr>
            <a:xfrm rot="-5400000">
              <a:off x="50525" y="3148708"/>
              <a:ext cx="6833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countries</a:t>
              </a:r>
            </a:p>
          </p:txBody>
        </p:sp>
        <p:sp>
          <p:nvSpPr>
            <p:cNvPr id="402" name="tx402"/>
            <p:cNvSpPr/>
            <p:nvPr/>
          </p:nvSpPr>
          <p:spPr>
            <a:xfrm rot="5400000">
              <a:off x="8609062" y="313486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3743224" y="6243816"/>
              <a:ext cx="201456" cy="201456"/>
            </a:xfrm>
            <a:prstGeom prst="rect">
              <a:avLst/>
            </a:prstGeom>
            <a:solidFill>
              <a:srgbClr val="2C7FB8">
                <a:alpha val="100000"/>
              </a:srgbClr>
            </a:solidFill>
          </p:spPr>
          <p:txBody>
            <a:bodyPr/>
            <a:lstStyle/>
            <a:p>
              <a:endParaRPr/>
            </a:p>
          </p:txBody>
        </p:sp>
        <p:sp>
          <p:nvSpPr>
            <p:cNvPr id="404" name="tx404"/>
            <p:cNvSpPr/>
            <p:nvPr/>
          </p:nvSpPr>
          <p:spPr>
            <a:xfrm>
              <a:off x="4023269" y="6301816"/>
              <a:ext cx="54668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countries</a:t>
              </a:r>
            </a:p>
          </p:txBody>
        </p:sp>
        <p:sp>
          <p:nvSpPr>
            <p:cNvPr id="405" name="pl405"/>
            <p:cNvSpPr/>
            <p:nvPr/>
          </p:nvSpPr>
          <p:spPr>
            <a:xfrm>
              <a:off x="4870256" y="6344544"/>
              <a:ext cx="175564" cy="0"/>
            </a:xfrm>
            <a:custGeom>
              <a:avLst/>
              <a:gdLst/>
              <a:ahLst/>
              <a:cxnLst/>
              <a:rect l="0" t="0" r="0" b="0"/>
              <a:pathLst>
                <a:path w="175564">
                  <a:moveTo>
                    <a:pt x="0" y="0"/>
                  </a:moveTo>
                  <a:lnTo>
                    <a:pt x="175564" y="0"/>
                  </a:lnTo>
                </a:path>
              </a:pathLst>
            </a:custGeom>
            <a:ln w="27101" cap="flat">
              <a:solidFill>
                <a:srgbClr val="000000">
                  <a:alpha val="80000"/>
                </a:srgbClr>
              </a:solidFill>
              <a:prstDash val="solid"/>
              <a:round/>
            </a:ln>
          </p:spPr>
          <p:txBody>
            <a:bodyPr/>
            <a:lstStyle/>
            <a:p>
              <a:endParaRPr/>
            </a:p>
          </p:txBody>
        </p:sp>
        <p:sp>
          <p:nvSpPr>
            <p:cNvPr id="406" name="tx406"/>
            <p:cNvSpPr/>
            <p:nvPr/>
          </p:nvSpPr>
          <p:spPr>
            <a:xfrm>
              <a:off x="5137355" y="6279660"/>
              <a:ext cx="48458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Coverage</a:t>
              </a:r>
            </a:p>
          </p:txBody>
        </p:sp>
        <p:sp>
          <p:nvSpPr>
            <p:cNvPr id="407" name="tx407"/>
            <p:cNvSpPr/>
            <p:nvPr/>
          </p:nvSpPr>
          <p:spPr>
            <a:xfrm>
              <a:off x="714250" y="398022"/>
              <a:ext cx="656898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Trends in number of countries with WUENIC estimates and coverage, EAPR, 2006-2025</a:t>
              </a:r>
            </a:p>
          </p:txBody>
        </p:sp>
        <p:sp>
          <p:nvSpPr>
            <p:cNvPr id="408" name="tx408"/>
            <p:cNvSpPr/>
            <p:nvPr/>
          </p:nvSpPr>
          <p:spPr>
            <a:xfrm>
              <a:off x="-787890" y="6568512"/>
              <a:ext cx="942980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40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Methods: </a:t>
            </a:r>
            <a:r>
              <a:rPr sz="1400" b="0" i="0" u="none" cap="none">
                <a:solidFill>
                  <a:srgbClr val="FFC000">
                    <a:alpha val="100000"/>
                  </a:srgbClr>
                </a:solidFill>
                <a:latin typeface="Calibri"/>
                <a:cs typeface="Calibri"/>
                <a:sym typeface="Calibri"/>
              </a:rPr>
              <a:t>• </a:t>
            </a:r>
            <a:r>
              <a:rPr sz="1300" b="0" i="0" u="sng" cap="none">
                <a:hlinkClick r:id="rId2"/>
              </a:rPr>
              <a:t>Bruni et al. 2021, HPV vaccination introduction worldwide and WHO and UNICEF estimates of national HPV immunization coverage 2010–2019 (supplementary materials).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07486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451361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395236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339111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282986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226861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479423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57200" y="423298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367174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311049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254924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198799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09934"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164490"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419046"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673602"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928158"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182715"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437271"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691827"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946383"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3200940"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3455496"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3710052"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3964608"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4219164"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4473721"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4728277"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909934" y="4092677"/>
              <a:ext cx="3818343" cy="673499"/>
            </a:xfrm>
            <a:custGeom>
              <a:avLst/>
              <a:gdLst/>
              <a:ahLst/>
              <a:cxnLst/>
              <a:rect l="0" t="0" r="0" b="0"/>
              <a:pathLst>
                <a:path w="3818343" h="673499">
                  <a:moveTo>
                    <a:pt x="0" y="673499"/>
                  </a:moveTo>
                  <a:lnTo>
                    <a:pt x="254556" y="645436"/>
                  </a:lnTo>
                  <a:lnTo>
                    <a:pt x="509112" y="645436"/>
                  </a:lnTo>
                  <a:lnTo>
                    <a:pt x="763668" y="645436"/>
                  </a:lnTo>
                  <a:lnTo>
                    <a:pt x="1018224" y="645436"/>
                  </a:lnTo>
                  <a:lnTo>
                    <a:pt x="1272781" y="589311"/>
                  </a:lnTo>
                  <a:lnTo>
                    <a:pt x="1527337" y="561249"/>
                  </a:lnTo>
                  <a:lnTo>
                    <a:pt x="1781893" y="505124"/>
                  </a:lnTo>
                  <a:lnTo>
                    <a:pt x="2036449" y="533187"/>
                  </a:lnTo>
                  <a:lnTo>
                    <a:pt x="2291006" y="589311"/>
                  </a:lnTo>
                  <a:lnTo>
                    <a:pt x="2545562" y="477062"/>
                  </a:lnTo>
                  <a:lnTo>
                    <a:pt x="2800118" y="645436"/>
                  </a:lnTo>
                  <a:lnTo>
                    <a:pt x="3054674" y="533187"/>
                  </a:lnTo>
                  <a:lnTo>
                    <a:pt x="3309230" y="84187"/>
                  </a:lnTo>
                  <a:lnTo>
                    <a:pt x="3563787" y="0"/>
                  </a:lnTo>
                  <a:lnTo>
                    <a:pt x="3818343" y="28062"/>
                  </a:lnTo>
                </a:path>
              </a:pathLst>
            </a:custGeom>
            <a:ln w="29811" cap="flat">
              <a:solidFill>
                <a:srgbClr val="FF0000">
                  <a:alpha val="100000"/>
                </a:srgbClr>
              </a:solidFill>
              <a:prstDash val="solid"/>
              <a:round/>
            </a:ln>
          </p:spPr>
          <p:txBody>
            <a:bodyPr/>
            <a:lstStyle/>
            <a:p>
              <a:endParaRPr/>
            </a:p>
          </p:txBody>
        </p:sp>
        <p:sp>
          <p:nvSpPr>
            <p:cNvPr id="33" name="pl33"/>
            <p:cNvSpPr/>
            <p:nvPr/>
          </p:nvSpPr>
          <p:spPr>
            <a:xfrm>
              <a:off x="909934" y="4176864"/>
              <a:ext cx="3818343" cy="617374"/>
            </a:xfrm>
            <a:custGeom>
              <a:avLst/>
              <a:gdLst/>
              <a:ahLst/>
              <a:cxnLst/>
              <a:rect l="0" t="0" r="0" b="0"/>
              <a:pathLst>
                <a:path w="3818343" h="617374">
                  <a:moveTo>
                    <a:pt x="0" y="617374"/>
                  </a:moveTo>
                  <a:lnTo>
                    <a:pt x="254556" y="561249"/>
                  </a:lnTo>
                  <a:lnTo>
                    <a:pt x="509112" y="561249"/>
                  </a:lnTo>
                  <a:lnTo>
                    <a:pt x="763668" y="561249"/>
                  </a:lnTo>
                  <a:lnTo>
                    <a:pt x="1018224" y="561249"/>
                  </a:lnTo>
                  <a:lnTo>
                    <a:pt x="1272781" y="505124"/>
                  </a:lnTo>
                  <a:lnTo>
                    <a:pt x="1527337" y="533187"/>
                  </a:lnTo>
                  <a:lnTo>
                    <a:pt x="1781893" y="477062"/>
                  </a:lnTo>
                  <a:lnTo>
                    <a:pt x="2036449" y="533187"/>
                  </a:lnTo>
                  <a:lnTo>
                    <a:pt x="2291006" y="561249"/>
                  </a:lnTo>
                  <a:lnTo>
                    <a:pt x="2545562" y="533187"/>
                  </a:lnTo>
                  <a:lnTo>
                    <a:pt x="2800118" y="589311"/>
                  </a:lnTo>
                  <a:lnTo>
                    <a:pt x="3054674" y="533187"/>
                  </a:lnTo>
                  <a:lnTo>
                    <a:pt x="3309230" y="308687"/>
                  </a:lnTo>
                  <a:lnTo>
                    <a:pt x="3563787" y="56124"/>
                  </a:lnTo>
                  <a:lnTo>
                    <a:pt x="3818343" y="0"/>
                  </a:lnTo>
                </a:path>
              </a:pathLst>
            </a:custGeom>
            <a:ln w="29811" cap="flat">
              <a:solidFill>
                <a:srgbClr val="0058AB">
                  <a:alpha val="100000"/>
                </a:srgbClr>
              </a:solidFill>
              <a:prstDash val="solid"/>
              <a:round/>
            </a:ln>
          </p:spPr>
          <p:txBody>
            <a:bodyPr/>
            <a:lstStyle/>
            <a:p>
              <a:endParaRPr/>
            </a:p>
          </p:txBody>
        </p:sp>
        <p:sp>
          <p:nvSpPr>
            <p:cNvPr id="34" name="pt34"/>
            <p:cNvSpPr/>
            <p:nvPr/>
          </p:nvSpPr>
          <p:spPr>
            <a:xfrm>
              <a:off x="885108" y="47413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5" name="pt35"/>
            <p:cNvSpPr/>
            <p:nvPr/>
          </p:nvSpPr>
          <p:spPr>
            <a:xfrm>
              <a:off x="1139664" y="4713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6" name="pt36"/>
            <p:cNvSpPr/>
            <p:nvPr/>
          </p:nvSpPr>
          <p:spPr>
            <a:xfrm>
              <a:off x="1394220" y="4713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7" name="pt37"/>
            <p:cNvSpPr/>
            <p:nvPr/>
          </p:nvSpPr>
          <p:spPr>
            <a:xfrm>
              <a:off x="1648776" y="4713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8" name="pt38"/>
            <p:cNvSpPr/>
            <p:nvPr/>
          </p:nvSpPr>
          <p:spPr>
            <a:xfrm>
              <a:off x="1903332" y="4713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9" name="pt39"/>
            <p:cNvSpPr/>
            <p:nvPr/>
          </p:nvSpPr>
          <p:spPr>
            <a:xfrm>
              <a:off x="2157889" y="46571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0" name="pt40"/>
            <p:cNvSpPr/>
            <p:nvPr/>
          </p:nvSpPr>
          <p:spPr>
            <a:xfrm>
              <a:off x="2412445" y="462910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1" name="pt41"/>
            <p:cNvSpPr/>
            <p:nvPr/>
          </p:nvSpPr>
          <p:spPr>
            <a:xfrm>
              <a:off x="2667001" y="457297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2" name="pt42"/>
            <p:cNvSpPr/>
            <p:nvPr/>
          </p:nvSpPr>
          <p:spPr>
            <a:xfrm>
              <a:off x="2921557" y="460103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3" name="pt43"/>
            <p:cNvSpPr/>
            <p:nvPr/>
          </p:nvSpPr>
          <p:spPr>
            <a:xfrm>
              <a:off x="3176114" y="46571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4" name="pt44"/>
            <p:cNvSpPr/>
            <p:nvPr/>
          </p:nvSpPr>
          <p:spPr>
            <a:xfrm>
              <a:off x="3430670" y="4544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5" name="pt45"/>
            <p:cNvSpPr/>
            <p:nvPr/>
          </p:nvSpPr>
          <p:spPr>
            <a:xfrm>
              <a:off x="3685226" y="4713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6" name="pt46"/>
            <p:cNvSpPr/>
            <p:nvPr/>
          </p:nvSpPr>
          <p:spPr>
            <a:xfrm>
              <a:off x="3939782" y="460103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7" name="pt47"/>
            <p:cNvSpPr/>
            <p:nvPr/>
          </p:nvSpPr>
          <p:spPr>
            <a:xfrm>
              <a:off x="4194338" y="41520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8" name="pt48"/>
            <p:cNvSpPr/>
            <p:nvPr/>
          </p:nvSpPr>
          <p:spPr>
            <a:xfrm>
              <a:off x="4448895" y="40678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9" name="pt49"/>
            <p:cNvSpPr/>
            <p:nvPr/>
          </p:nvSpPr>
          <p:spPr>
            <a:xfrm>
              <a:off x="4703451" y="40959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50" name="pt50"/>
            <p:cNvSpPr/>
            <p:nvPr/>
          </p:nvSpPr>
          <p:spPr>
            <a:xfrm>
              <a:off x="885108"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1" name="pt51"/>
            <p:cNvSpPr/>
            <p:nvPr/>
          </p:nvSpPr>
          <p:spPr>
            <a:xfrm>
              <a:off x="1139664" y="4713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2" name="pt52"/>
            <p:cNvSpPr/>
            <p:nvPr/>
          </p:nvSpPr>
          <p:spPr>
            <a:xfrm>
              <a:off x="1394220" y="4713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3" name="pt53"/>
            <p:cNvSpPr/>
            <p:nvPr/>
          </p:nvSpPr>
          <p:spPr>
            <a:xfrm>
              <a:off x="1648776" y="4713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4" name="pt54"/>
            <p:cNvSpPr/>
            <p:nvPr/>
          </p:nvSpPr>
          <p:spPr>
            <a:xfrm>
              <a:off x="1903332" y="4713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5" name="pt55"/>
            <p:cNvSpPr/>
            <p:nvPr/>
          </p:nvSpPr>
          <p:spPr>
            <a:xfrm>
              <a:off x="2157889" y="46571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6" name="pt56"/>
            <p:cNvSpPr/>
            <p:nvPr/>
          </p:nvSpPr>
          <p:spPr>
            <a:xfrm>
              <a:off x="2412445" y="46852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7" name="pt57"/>
            <p:cNvSpPr/>
            <p:nvPr/>
          </p:nvSpPr>
          <p:spPr>
            <a:xfrm>
              <a:off x="2667001" y="462910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8" name="pt58"/>
            <p:cNvSpPr/>
            <p:nvPr/>
          </p:nvSpPr>
          <p:spPr>
            <a:xfrm>
              <a:off x="2921557" y="46852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9" name="pt59"/>
            <p:cNvSpPr/>
            <p:nvPr/>
          </p:nvSpPr>
          <p:spPr>
            <a:xfrm>
              <a:off x="3176114" y="4713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0" name="pt60"/>
            <p:cNvSpPr/>
            <p:nvPr/>
          </p:nvSpPr>
          <p:spPr>
            <a:xfrm>
              <a:off x="3430670" y="46852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1" name="pt61"/>
            <p:cNvSpPr/>
            <p:nvPr/>
          </p:nvSpPr>
          <p:spPr>
            <a:xfrm>
              <a:off x="3685226" y="47413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2" name="pt62"/>
            <p:cNvSpPr/>
            <p:nvPr/>
          </p:nvSpPr>
          <p:spPr>
            <a:xfrm>
              <a:off x="3939782" y="46852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3" name="pt63"/>
            <p:cNvSpPr/>
            <p:nvPr/>
          </p:nvSpPr>
          <p:spPr>
            <a:xfrm>
              <a:off x="4194338" y="44607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4" name="pt64"/>
            <p:cNvSpPr/>
            <p:nvPr/>
          </p:nvSpPr>
          <p:spPr>
            <a:xfrm>
              <a:off x="4448895" y="42081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5" name="pt65"/>
            <p:cNvSpPr/>
            <p:nvPr/>
          </p:nvSpPr>
          <p:spPr>
            <a:xfrm>
              <a:off x="4703451" y="41520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6" name="tx66"/>
            <p:cNvSpPr/>
            <p:nvPr/>
          </p:nvSpPr>
          <p:spPr>
            <a:xfrm>
              <a:off x="909934"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7" name="tx67"/>
            <p:cNvSpPr/>
            <p:nvPr/>
          </p:nvSpPr>
          <p:spPr>
            <a:xfrm>
              <a:off x="1419046" y="4808955"/>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a:t>
              </a:r>
            </a:p>
          </p:txBody>
        </p:sp>
        <p:sp>
          <p:nvSpPr>
            <p:cNvPr id="68" name="tx68"/>
            <p:cNvSpPr/>
            <p:nvPr/>
          </p:nvSpPr>
          <p:spPr>
            <a:xfrm>
              <a:off x="1928158" y="4808955"/>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a:t>
              </a:r>
            </a:p>
          </p:txBody>
        </p:sp>
        <p:sp>
          <p:nvSpPr>
            <p:cNvPr id="69" name="tx69"/>
            <p:cNvSpPr/>
            <p:nvPr/>
          </p:nvSpPr>
          <p:spPr>
            <a:xfrm>
              <a:off x="2437271" y="4779631"/>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a:t>
              </a:r>
            </a:p>
          </p:txBody>
        </p:sp>
        <p:sp>
          <p:nvSpPr>
            <p:cNvPr id="70" name="tx70"/>
            <p:cNvSpPr/>
            <p:nvPr/>
          </p:nvSpPr>
          <p:spPr>
            <a:xfrm>
              <a:off x="2946383" y="4779631"/>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a:t>
              </a:r>
            </a:p>
          </p:txBody>
        </p:sp>
        <p:sp>
          <p:nvSpPr>
            <p:cNvPr id="71" name="tx71"/>
            <p:cNvSpPr/>
            <p:nvPr/>
          </p:nvSpPr>
          <p:spPr>
            <a:xfrm>
              <a:off x="3455496" y="4779631"/>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a:t>
              </a:r>
            </a:p>
          </p:txBody>
        </p:sp>
        <p:sp>
          <p:nvSpPr>
            <p:cNvPr id="72" name="tx72"/>
            <p:cNvSpPr/>
            <p:nvPr/>
          </p:nvSpPr>
          <p:spPr>
            <a:xfrm>
              <a:off x="3964608" y="4779631"/>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a:t>
              </a:r>
            </a:p>
          </p:txBody>
        </p:sp>
        <p:sp>
          <p:nvSpPr>
            <p:cNvPr id="73" name="tx73"/>
            <p:cNvSpPr/>
            <p:nvPr/>
          </p:nvSpPr>
          <p:spPr>
            <a:xfrm>
              <a:off x="4473721" y="4302617"/>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20</a:t>
              </a:r>
            </a:p>
          </p:txBody>
        </p:sp>
        <p:sp>
          <p:nvSpPr>
            <p:cNvPr id="74" name="tx74"/>
            <p:cNvSpPr/>
            <p:nvPr/>
          </p:nvSpPr>
          <p:spPr>
            <a:xfrm>
              <a:off x="4728277" y="4247705"/>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22</a:t>
              </a:r>
            </a:p>
          </p:txBody>
        </p:sp>
        <p:sp>
          <p:nvSpPr>
            <p:cNvPr id="75" name="tx75"/>
            <p:cNvSpPr/>
            <p:nvPr/>
          </p:nvSpPr>
          <p:spPr>
            <a:xfrm>
              <a:off x="909934" y="4595169"/>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76" name="tx76"/>
            <p:cNvSpPr/>
            <p:nvPr/>
          </p:nvSpPr>
          <p:spPr>
            <a:xfrm>
              <a:off x="1419046" y="4567106"/>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a:t>
              </a:r>
            </a:p>
          </p:txBody>
        </p:sp>
        <p:sp>
          <p:nvSpPr>
            <p:cNvPr id="77" name="tx77"/>
            <p:cNvSpPr/>
            <p:nvPr/>
          </p:nvSpPr>
          <p:spPr>
            <a:xfrm>
              <a:off x="1928158" y="4567106"/>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a:t>
              </a:r>
            </a:p>
          </p:txBody>
        </p:sp>
        <p:sp>
          <p:nvSpPr>
            <p:cNvPr id="78" name="tx78"/>
            <p:cNvSpPr/>
            <p:nvPr/>
          </p:nvSpPr>
          <p:spPr>
            <a:xfrm>
              <a:off x="2437271" y="4482967"/>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a:t>
              </a:r>
            </a:p>
          </p:txBody>
        </p:sp>
        <p:sp>
          <p:nvSpPr>
            <p:cNvPr id="79" name="tx79"/>
            <p:cNvSpPr/>
            <p:nvPr/>
          </p:nvSpPr>
          <p:spPr>
            <a:xfrm>
              <a:off x="2946383" y="4453643"/>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a:t>
              </a:r>
            </a:p>
          </p:txBody>
        </p:sp>
        <p:sp>
          <p:nvSpPr>
            <p:cNvPr id="80" name="tx80"/>
            <p:cNvSpPr/>
            <p:nvPr/>
          </p:nvSpPr>
          <p:spPr>
            <a:xfrm>
              <a:off x="3455496" y="43975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8</a:t>
              </a:r>
            </a:p>
          </p:txBody>
        </p:sp>
        <p:sp>
          <p:nvSpPr>
            <p:cNvPr id="81" name="tx81"/>
            <p:cNvSpPr/>
            <p:nvPr/>
          </p:nvSpPr>
          <p:spPr>
            <a:xfrm>
              <a:off x="3964608" y="4453643"/>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a:t>
              </a:r>
            </a:p>
          </p:txBody>
        </p:sp>
        <p:sp>
          <p:nvSpPr>
            <p:cNvPr id="82" name="tx82"/>
            <p:cNvSpPr/>
            <p:nvPr/>
          </p:nvSpPr>
          <p:spPr>
            <a:xfrm>
              <a:off x="4473721" y="3920456"/>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25</a:t>
              </a:r>
            </a:p>
          </p:txBody>
        </p:sp>
        <p:sp>
          <p:nvSpPr>
            <p:cNvPr id="83" name="tx83"/>
            <p:cNvSpPr/>
            <p:nvPr/>
          </p:nvSpPr>
          <p:spPr>
            <a:xfrm>
              <a:off x="4728277" y="3949732"/>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24</a:t>
              </a:r>
            </a:p>
          </p:txBody>
        </p:sp>
        <p:sp>
          <p:nvSpPr>
            <p:cNvPr id="84" name="pl84"/>
            <p:cNvSpPr/>
            <p:nvPr/>
          </p:nvSpPr>
          <p:spPr>
            <a:xfrm>
              <a:off x="757200" y="4794239"/>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85" name="rc85"/>
            <p:cNvSpPr/>
            <p:nvPr/>
          </p:nvSpPr>
          <p:spPr>
            <a:xfrm>
              <a:off x="757200" y="1833648"/>
              <a:ext cx="4123810" cy="3395559"/>
            </a:xfrm>
            <a:prstGeom prst="rect">
              <a:avLst/>
            </a:prstGeom>
            <a:ln w="13550" cap="rnd">
              <a:solidFill>
                <a:srgbClr val="BEBEBE">
                  <a:alpha val="100000"/>
                </a:srgbClr>
              </a:solidFill>
              <a:prstDash val="solid"/>
              <a:round/>
            </a:ln>
          </p:spPr>
          <p:txBody>
            <a:bodyPr/>
            <a:lstStyle/>
            <a:p>
              <a:endParaRPr/>
            </a:p>
          </p:txBody>
        </p:sp>
        <p:sp>
          <p:nvSpPr>
            <p:cNvPr id="86" name="pl86"/>
            <p:cNvSpPr/>
            <p:nvPr/>
          </p:nvSpPr>
          <p:spPr>
            <a:xfrm>
              <a:off x="4950600" y="507486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4950600" y="451361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4950600" y="395236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9" name="pl89"/>
            <p:cNvSpPr/>
            <p:nvPr/>
          </p:nvSpPr>
          <p:spPr>
            <a:xfrm>
              <a:off x="4950600" y="339111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0" name="pl90"/>
            <p:cNvSpPr/>
            <p:nvPr/>
          </p:nvSpPr>
          <p:spPr>
            <a:xfrm>
              <a:off x="4950600" y="282986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1" name="pl91"/>
            <p:cNvSpPr/>
            <p:nvPr/>
          </p:nvSpPr>
          <p:spPr>
            <a:xfrm>
              <a:off x="4950600" y="226861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2" name="pl92"/>
            <p:cNvSpPr/>
            <p:nvPr/>
          </p:nvSpPr>
          <p:spPr>
            <a:xfrm>
              <a:off x="4950600" y="479423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4950600" y="423298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4950600" y="367174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950600" y="311049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950600" y="254924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4950600" y="1987991"/>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103333"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357890"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612446"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5867002"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6121558"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6376115"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6630671"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6885227"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7139783"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7394339"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7648896"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7903452"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8158008"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8412564"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8667121"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8921677" y="1833648"/>
              <a:ext cx="0" cy="3395559"/>
            </a:xfrm>
            <a:custGeom>
              <a:avLst/>
              <a:gdLst/>
              <a:ahLst/>
              <a:cxnLst/>
              <a:rect l="0" t="0" r="0" b="0"/>
              <a:pathLst>
                <a:path h="3395559">
                  <a:moveTo>
                    <a:pt x="0" y="339555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5103333" y="4794239"/>
              <a:ext cx="3818343" cy="0"/>
            </a:xfrm>
            <a:custGeom>
              <a:avLst/>
              <a:gdLst/>
              <a:ahLst/>
              <a:cxnLst/>
              <a:rect l="0" t="0" r="0" b="0"/>
              <a:pathLst>
                <a:path w="3818343">
                  <a:moveTo>
                    <a:pt x="0" y="0"/>
                  </a:moveTo>
                  <a:lnTo>
                    <a:pt x="254556" y="0"/>
                  </a:lnTo>
                  <a:lnTo>
                    <a:pt x="509112" y="0"/>
                  </a:lnTo>
                  <a:lnTo>
                    <a:pt x="763668" y="0"/>
                  </a:lnTo>
                  <a:lnTo>
                    <a:pt x="1018224" y="0"/>
                  </a:lnTo>
                  <a:lnTo>
                    <a:pt x="1272781" y="0"/>
                  </a:lnTo>
                  <a:lnTo>
                    <a:pt x="1527337" y="0"/>
                  </a:lnTo>
                  <a:lnTo>
                    <a:pt x="1781893" y="0"/>
                  </a:lnTo>
                  <a:lnTo>
                    <a:pt x="2036449" y="0"/>
                  </a:lnTo>
                  <a:lnTo>
                    <a:pt x="2291006" y="0"/>
                  </a:lnTo>
                  <a:lnTo>
                    <a:pt x="2545562" y="0"/>
                  </a:lnTo>
                  <a:lnTo>
                    <a:pt x="2800118" y="0"/>
                  </a:lnTo>
                  <a:lnTo>
                    <a:pt x="3054674" y="0"/>
                  </a:lnTo>
                  <a:lnTo>
                    <a:pt x="3309230" y="0"/>
                  </a:lnTo>
                  <a:lnTo>
                    <a:pt x="3563787" y="0"/>
                  </a:lnTo>
                  <a:lnTo>
                    <a:pt x="3818343" y="0"/>
                  </a:lnTo>
                </a:path>
              </a:pathLst>
            </a:custGeom>
            <a:ln w="29811" cap="flat">
              <a:solidFill>
                <a:srgbClr val="FF0000">
                  <a:alpha val="100000"/>
                </a:srgbClr>
              </a:solidFill>
              <a:prstDash val="solid"/>
              <a:round/>
            </a:ln>
          </p:spPr>
          <p:txBody>
            <a:bodyPr/>
            <a:lstStyle/>
            <a:p>
              <a:endParaRPr/>
            </a:p>
          </p:txBody>
        </p:sp>
        <p:sp>
          <p:nvSpPr>
            <p:cNvPr id="115" name="pl115"/>
            <p:cNvSpPr/>
            <p:nvPr/>
          </p:nvSpPr>
          <p:spPr>
            <a:xfrm>
              <a:off x="5103333" y="4794239"/>
              <a:ext cx="3818343" cy="0"/>
            </a:xfrm>
            <a:custGeom>
              <a:avLst/>
              <a:gdLst/>
              <a:ahLst/>
              <a:cxnLst/>
              <a:rect l="0" t="0" r="0" b="0"/>
              <a:pathLst>
                <a:path w="3818343">
                  <a:moveTo>
                    <a:pt x="0" y="0"/>
                  </a:moveTo>
                  <a:lnTo>
                    <a:pt x="254556" y="0"/>
                  </a:lnTo>
                  <a:lnTo>
                    <a:pt x="509112" y="0"/>
                  </a:lnTo>
                  <a:lnTo>
                    <a:pt x="763668" y="0"/>
                  </a:lnTo>
                  <a:lnTo>
                    <a:pt x="1018224" y="0"/>
                  </a:lnTo>
                  <a:lnTo>
                    <a:pt x="1272781" y="0"/>
                  </a:lnTo>
                  <a:lnTo>
                    <a:pt x="1527337" y="0"/>
                  </a:lnTo>
                  <a:lnTo>
                    <a:pt x="1781893" y="0"/>
                  </a:lnTo>
                  <a:lnTo>
                    <a:pt x="2036449" y="0"/>
                  </a:lnTo>
                  <a:lnTo>
                    <a:pt x="2291006" y="0"/>
                  </a:lnTo>
                  <a:lnTo>
                    <a:pt x="2545562" y="0"/>
                  </a:lnTo>
                  <a:lnTo>
                    <a:pt x="2800118" y="0"/>
                  </a:lnTo>
                  <a:lnTo>
                    <a:pt x="3054674" y="0"/>
                  </a:lnTo>
                  <a:lnTo>
                    <a:pt x="3309230" y="0"/>
                  </a:lnTo>
                  <a:lnTo>
                    <a:pt x="3563787" y="0"/>
                  </a:lnTo>
                  <a:lnTo>
                    <a:pt x="3818343" y="0"/>
                  </a:lnTo>
                </a:path>
              </a:pathLst>
            </a:custGeom>
            <a:ln w="29811" cap="flat">
              <a:solidFill>
                <a:srgbClr val="0058AB">
                  <a:alpha val="100000"/>
                </a:srgbClr>
              </a:solidFill>
              <a:prstDash val="solid"/>
              <a:round/>
            </a:ln>
          </p:spPr>
          <p:txBody>
            <a:bodyPr/>
            <a:lstStyle/>
            <a:p>
              <a:endParaRPr/>
            </a:p>
          </p:txBody>
        </p:sp>
        <p:sp>
          <p:nvSpPr>
            <p:cNvPr id="116" name="pt116"/>
            <p:cNvSpPr/>
            <p:nvPr/>
          </p:nvSpPr>
          <p:spPr>
            <a:xfrm>
              <a:off x="5078507"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7" name="pt117"/>
            <p:cNvSpPr/>
            <p:nvPr/>
          </p:nvSpPr>
          <p:spPr>
            <a:xfrm>
              <a:off x="5333064"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8" name="pt118"/>
            <p:cNvSpPr/>
            <p:nvPr/>
          </p:nvSpPr>
          <p:spPr>
            <a:xfrm>
              <a:off x="5587620"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9" name="pt119"/>
            <p:cNvSpPr/>
            <p:nvPr/>
          </p:nvSpPr>
          <p:spPr>
            <a:xfrm>
              <a:off x="5842176"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0" name="pt120"/>
            <p:cNvSpPr/>
            <p:nvPr/>
          </p:nvSpPr>
          <p:spPr>
            <a:xfrm>
              <a:off x="6096732"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1" name="pt121"/>
            <p:cNvSpPr/>
            <p:nvPr/>
          </p:nvSpPr>
          <p:spPr>
            <a:xfrm>
              <a:off x="6351289"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2" name="pt122"/>
            <p:cNvSpPr/>
            <p:nvPr/>
          </p:nvSpPr>
          <p:spPr>
            <a:xfrm>
              <a:off x="6605845"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3" name="pt123"/>
            <p:cNvSpPr/>
            <p:nvPr/>
          </p:nvSpPr>
          <p:spPr>
            <a:xfrm>
              <a:off x="6860401"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4" name="pt124"/>
            <p:cNvSpPr/>
            <p:nvPr/>
          </p:nvSpPr>
          <p:spPr>
            <a:xfrm>
              <a:off x="7114957"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5" name="pt125"/>
            <p:cNvSpPr/>
            <p:nvPr/>
          </p:nvSpPr>
          <p:spPr>
            <a:xfrm>
              <a:off x="7369513"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6" name="pt126"/>
            <p:cNvSpPr/>
            <p:nvPr/>
          </p:nvSpPr>
          <p:spPr>
            <a:xfrm>
              <a:off x="7624070"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7" name="pt127"/>
            <p:cNvSpPr/>
            <p:nvPr/>
          </p:nvSpPr>
          <p:spPr>
            <a:xfrm>
              <a:off x="7878626"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8" name="pt128"/>
            <p:cNvSpPr/>
            <p:nvPr/>
          </p:nvSpPr>
          <p:spPr>
            <a:xfrm>
              <a:off x="8133182"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9" name="pt129"/>
            <p:cNvSpPr/>
            <p:nvPr/>
          </p:nvSpPr>
          <p:spPr>
            <a:xfrm>
              <a:off x="8387738"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0" name="pt130"/>
            <p:cNvSpPr/>
            <p:nvPr/>
          </p:nvSpPr>
          <p:spPr>
            <a:xfrm>
              <a:off x="8642295"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1" name="pt131"/>
            <p:cNvSpPr/>
            <p:nvPr/>
          </p:nvSpPr>
          <p:spPr>
            <a:xfrm>
              <a:off x="8896851" y="47694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2" name="pt132"/>
            <p:cNvSpPr/>
            <p:nvPr/>
          </p:nvSpPr>
          <p:spPr>
            <a:xfrm>
              <a:off x="5078507"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3" name="pt133"/>
            <p:cNvSpPr/>
            <p:nvPr/>
          </p:nvSpPr>
          <p:spPr>
            <a:xfrm>
              <a:off x="5333064"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4" name="pt134"/>
            <p:cNvSpPr/>
            <p:nvPr/>
          </p:nvSpPr>
          <p:spPr>
            <a:xfrm>
              <a:off x="5587620"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5" name="pt135"/>
            <p:cNvSpPr/>
            <p:nvPr/>
          </p:nvSpPr>
          <p:spPr>
            <a:xfrm>
              <a:off x="5842176"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6" name="pt136"/>
            <p:cNvSpPr/>
            <p:nvPr/>
          </p:nvSpPr>
          <p:spPr>
            <a:xfrm>
              <a:off x="6096732"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7" name="pt137"/>
            <p:cNvSpPr/>
            <p:nvPr/>
          </p:nvSpPr>
          <p:spPr>
            <a:xfrm>
              <a:off x="6351289"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8" name="pt138"/>
            <p:cNvSpPr/>
            <p:nvPr/>
          </p:nvSpPr>
          <p:spPr>
            <a:xfrm>
              <a:off x="6605845"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9" name="pt139"/>
            <p:cNvSpPr/>
            <p:nvPr/>
          </p:nvSpPr>
          <p:spPr>
            <a:xfrm>
              <a:off x="6860401"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0" name="pt140"/>
            <p:cNvSpPr/>
            <p:nvPr/>
          </p:nvSpPr>
          <p:spPr>
            <a:xfrm>
              <a:off x="7114957"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1" name="pt141"/>
            <p:cNvSpPr/>
            <p:nvPr/>
          </p:nvSpPr>
          <p:spPr>
            <a:xfrm>
              <a:off x="7369513"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2" name="pt142"/>
            <p:cNvSpPr/>
            <p:nvPr/>
          </p:nvSpPr>
          <p:spPr>
            <a:xfrm>
              <a:off x="7624070"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3" name="pt143"/>
            <p:cNvSpPr/>
            <p:nvPr/>
          </p:nvSpPr>
          <p:spPr>
            <a:xfrm>
              <a:off x="7878626"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4" name="pt144"/>
            <p:cNvSpPr/>
            <p:nvPr/>
          </p:nvSpPr>
          <p:spPr>
            <a:xfrm>
              <a:off x="8133182"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5" name="pt145"/>
            <p:cNvSpPr/>
            <p:nvPr/>
          </p:nvSpPr>
          <p:spPr>
            <a:xfrm>
              <a:off x="8387738"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6" name="pt146"/>
            <p:cNvSpPr/>
            <p:nvPr/>
          </p:nvSpPr>
          <p:spPr>
            <a:xfrm>
              <a:off x="8642295"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7" name="pt147"/>
            <p:cNvSpPr/>
            <p:nvPr/>
          </p:nvSpPr>
          <p:spPr>
            <a:xfrm>
              <a:off x="8896851" y="4769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8" name="tx148"/>
            <p:cNvSpPr/>
            <p:nvPr/>
          </p:nvSpPr>
          <p:spPr>
            <a:xfrm>
              <a:off x="5103333"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49" name="tx149"/>
            <p:cNvSpPr/>
            <p:nvPr/>
          </p:nvSpPr>
          <p:spPr>
            <a:xfrm>
              <a:off x="5612446"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0" name="tx150"/>
            <p:cNvSpPr/>
            <p:nvPr/>
          </p:nvSpPr>
          <p:spPr>
            <a:xfrm>
              <a:off x="6121558"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1" name="tx151"/>
            <p:cNvSpPr/>
            <p:nvPr/>
          </p:nvSpPr>
          <p:spPr>
            <a:xfrm>
              <a:off x="6630671"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2" name="tx152"/>
            <p:cNvSpPr/>
            <p:nvPr/>
          </p:nvSpPr>
          <p:spPr>
            <a:xfrm>
              <a:off x="7139783"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3" name="tx153"/>
            <p:cNvSpPr/>
            <p:nvPr/>
          </p:nvSpPr>
          <p:spPr>
            <a:xfrm>
              <a:off x="7648896"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4" name="tx154"/>
            <p:cNvSpPr/>
            <p:nvPr/>
          </p:nvSpPr>
          <p:spPr>
            <a:xfrm>
              <a:off x="8158008"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5" name="tx155"/>
            <p:cNvSpPr/>
            <p:nvPr/>
          </p:nvSpPr>
          <p:spPr>
            <a:xfrm>
              <a:off x="8667121"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6" name="tx156"/>
            <p:cNvSpPr/>
            <p:nvPr/>
          </p:nvSpPr>
          <p:spPr>
            <a:xfrm>
              <a:off x="8921677" y="4863867"/>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7" name="tx157"/>
            <p:cNvSpPr/>
            <p:nvPr/>
          </p:nvSpPr>
          <p:spPr>
            <a:xfrm>
              <a:off x="5103333"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58" name="tx158"/>
            <p:cNvSpPr/>
            <p:nvPr/>
          </p:nvSpPr>
          <p:spPr>
            <a:xfrm>
              <a:off x="5612446"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59" name="tx159"/>
            <p:cNvSpPr/>
            <p:nvPr/>
          </p:nvSpPr>
          <p:spPr>
            <a:xfrm>
              <a:off x="6121558"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0" name="tx160"/>
            <p:cNvSpPr/>
            <p:nvPr/>
          </p:nvSpPr>
          <p:spPr>
            <a:xfrm>
              <a:off x="6630671"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1" name="tx161"/>
            <p:cNvSpPr/>
            <p:nvPr/>
          </p:nvSpPr>
          <p:spPr>
            <a:xfrm>
              <a:off x="7139783"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2" name="tx162"/>
            <p:cNvSpPr/>
            <p:nvPr/>
          </p:nvSpPr>
          <p:spPr>
            <a:xfrm>
              <a:off x="7648896"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3" name="tx163"/>
            <p:cNvSpPr/>
            <p:nvPr/>
          </p:nvSpPr>
          <p:spPr>
            <a:xfrm>
              <a:off x="8158008"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4" name="tx164"/>
            <p:cNvSpPr/>
            <p:nvPr/>
          </p:nvSpPr>
          <p:spPr>
            <a:xfrm>
              <a:off x="8667121"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5" name="tx165"/>
            <p:cNvSpPr/>
            <p:nvPr/>
          </p:nvSpPr>
          <p:spPr>
            <a:xfrm>
              <a:off x="8921677" y="46220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6" name="pl166"/>
            <p:cNvSpPr/>
            <p:nvPr/>
          </p:nvSpPr>
          <p:spPr>
            <a:xfrm>
              <a:off x="4950600" y="4794239"/>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167" name="rc167"/>
            <p:cNvSpPr/>
            <p:nvPr/>
          </p:nvSpPr>
          <p:spPr>
            <a:xfrm>
              <a:off x="4950600" y="1833648"/>
              <a:ext cx="4123810" cy="3395559"/>
            </a:xfrm>
            <a:prstGeom prst="rect">
              <a:avLst/>
            </a:prstGeom>
            <a:ln w="13550" cap="rnd">
              <a:solidFill>
                <a:srgbClr val="BEBEBE">
                  <a:alpha val="100000"/>
                </a:srgbClr>
              </a:solidFill>
              <a:prstDash val="solid"/>
              <a:round/>
            </a:ln>
          </p:spPr>
          <p:txBody>
            <a:bodyPr/>
            <a:lstStyle/>
            <a:p>
              <a:endParaRPr/>
            </a:p>
          </p:txBody>
        </p:sp>
        <p:sp>
          <p:nvSpPr>
            <p:cNvPr id="168" name="tx168"/>
            <p:cNvSpPr/>
            <p:nvPr/>
          </p:nvSpPr>
          <p:spPr>
            <a:xfrm>
              <a:off x="2551267" y="1661639"/>
              <a:ext cx="53567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Females</a:t>
              </a:r>
            </a:p>
          </p:txBody>
        </p:sp>
        <p:sp>
          <p:nvSpPr>
            <p:cNvPr id="169" name="tx169"/>
            <p:cNvSpPr/>
            <p:nvPr/>
          </p:nvSpPr>
          <p:spPr>
            <a:xfrm>
              <a:off x="6826182" y="1661639"/>
              <a:ext cx="37264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Males</a:t>
              </a:r>
            </a:p>
          </p:txBody>
        </p:sp>
        <p:sp>
          <p:nvSpPr>
            <p:cNvPr id="170" name="tx170"/>
            <p:cNvSpPr/>
            <p:nvPr/>
          </p:nvSpPr>
          <p:spPr>
            <a:xfrm rot="-2700000">
              <a:off x="528325"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 (4)</a:t>
              </a:r>
            </a:p>
          </p:txBody>
        </p:sp>
        <p:sp>
          <p:nvSpPr>
            <p:cNvPr id="171" name="tx171"/>
            <p:cNvSpPr/>
            <p:nvPr/>
          </p:nvSpPr>
          <p:spPr>
            <a:xfrm rot="-2700000">
              <a:off x="782881"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2011 (5)</a:t>
              </a:r>
            </a:p>
          </p:txBody>
        </p:sp>
        <p:sp>
          <p:nvSpPr>
            <p:cNvPr id="172" name="tx172"/>
            <p:cNvSpPr/>
            <p:nvPr/>
          </p:nvSpPr>
          <p:spPr>
            <a:xfrm rot="-2700000">
              <a:off x="1037437"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 (6)</a:t>
              </a:r>
            </a:p>
          </p:txBody>
        </p:sp>
        <p:sp>
          <p:nvSpPr>
            <p:cNvPr id="173" name="tx173"/>
            <p:cNvSpPr/>
            <p:nvPr/>
          </p:nvSpPr>
          <p:spPr>
            <a:xfrm rot="-2700000">
              <a:off x="1291993"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 (7)</a:t>
              </a:r>
            </a:p>
          </p:txBody>
        </p:sp>
        <p:sp>
          <p:nvSpPr>
            <p:cNvPr id="174" name="tx174"/>
            <p:cNvSpPr/>
            <p:nvPr/>
          </p:nvSpPr>
          <p:spPr>
            <a:xfrm rot="-2700000">
              <a:off x="1546550"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 (7)</a:t>
              </a:r>
            </a:p>
          </p:txBody>
        </p:sp>
        <p:sp>
          <p:nvSpPr>
            <p:cNvPr id="175" name="tx175"/>
            <p:cNvSpPr/>
            <p:nvPr/>
          </p:nvSpPr>
          <p:spPr>
            <a:xfrm rot="-2700000">
              <a:off x="1801106"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 (7)</a:t>
              </a:r>
            </a:p>
          </p:txBody>
        </p:sp>
        <p:sp>
          <p:nvSpPr>
            <p:cNvPr id="176" name="tx176"/>
            <p:cNvSpPr/>
            <p:nvPr/>
          </p:nvSpPr>
          <p:spPr>
            <a:xfrm rot="-2700000">
              <a:off x="2055662"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 (9)</a:t>
              </a:r>
            </a:p>
          </p:txBody>
        </p:sp>
        <p:sp>
          <p:nvSpPr>
            <p:cNvPr id="177" name="tx177"/>
            <p:cNvSpPr/>
            <p:nvPr/>
          </p:nvSpPr>
          <p:spPr>
            <a:xfrm rot="-2700000">
              <a:off x="2249931"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 (10)</a:t>
              </a:r>
            </a:p>
          </p:txBody>
        </p:sp>
        <p:sp>
          <p:nvSpPr>
            <p:cNvPr id="178" name="tx178"/>
            <p:cNvSpPr/>
            <p:nvPr/>
          </p:nvSpPr>
          <p:spPr>
            <a:xfrm rot="-2700000">
              <a:off x="2504487"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 (10)</a:t>
              </a:r>
            </a:p>
          </p:txBody>
        </p:sp>
        <p:sp>
          <p:nvSpPr>
            <p:cNvPr id="179" name="tx179"/>
            <p:cNvSpPr/>
            <p:nvPr/>
          </p:nvSpPr>
          <p:spPr>
            <a:xfrm rot="-2700000">
              <a:off x="2759043"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 (12)</a:t>
              </a:r>
            </a:p>
          </p:txBody>
        </p:sp>
        <p:sp>
          <p:nvSpPr>
            <p:cNvPr id="180" name="tx180"/>
            <p:cNvSpPr/>
            <p:nvPr/>
          </p:nvSpPr>
          <p:spPr>
            <a:xfrm rot="-2700000">
              <a:off x="3013599"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 (14)</a:t>
              </a:r>
            </a:p>
          </p:txBody>
        </p:sp>
        <p:sp>
          <p:nvSpPr>
            <p:cNvPr id="181" name="tx181"/>
            <p:cNvSpPr/>
            <p:nvPr/>
          </p:nvSpPr>
          <p:spPr>
            <a:xfrm rot="-2700000">
              <a:off x="3268156"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 (16)</a:t>
              </a:r>
            </a:p>
          </p:txBody>
        </p:sp>
        <p:sp>
          <p:nvSpPr>
            <p:cNvPr id="182" name="tx182"/>
            <p:cNvSpPr/>
            <p:nvPr/>
          </p:nvSpPr>
          <p:spPr>
            <a:xfrm rot="-2700000">
              <a:off x="3522712"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 (18)</a:t>
              </a:r>
            </a:p>
          </p:txBody>
        </p:sp>
        <p:sp>
          <p:nvSpPr>
            <p:cNvPr id="183" name="tx183"/>
            <p:cNvSpPr/>
            <p:nvPr/>
          </p:nvSpPr>
          <p:spPr>
            <a:xfrm rot="-2700000">
              <a:off x="3777268"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 (22)</a:t>
              </a:r>
            </a:p>
          </p:txBody>
        </p:sp>
        <p:sp>
          <p:nvSpPr>
            <p:cNvPr id="184" name="tx184"/>
            <p:cNvSpPr/>
            <p:nvPr/>
          </p:nvSpPr>
          <p:spPr>
            <a:xfrm rot="-2700000">
              <a:off x="4031824"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 (24)</a:t>
              </a:r>
            </a:p>
          </p:txBody>
        </p:sp>
        <p:sp>
          <p:nvSpPr>
            <p:cNvPr id="185" name="tx185"/>
            <p:cNvSpPr/>
            <p:nvPr/>
          </p:nvSpPr>
          <p:spPr>
            <a:xfrm rot="-2700000">
              <a:off x="4286381" y="5446600"/>
              <a:ext cx="543656"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 (25)</a:t>
              </a:r>
            </a:p>
          </p:txBody>
        </p:sp>
        <p:sp>
          <p:nvSpPr>
            <p:cNvPr id="186" name="tx186"/>
            <p:cNvSpPr/>
            <p:nvPr/>
          </p:nvSpPr>
          <p:spPr>
            <a:xfrm rot="-2700000">
              <a:off x="4721725"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 (0)</a:t>
              </a:r>
            </a:p>
          </p:txBody>
        </p:sp>
        <p:sp>
          <p:nvSpPr>
            <p:cNvPr id="187" name="tx187"/>
            <p:cNvSpPr/>
            <p:nvPr/>
          </p:nvSpPr>
          <p:spPr>
            <a:xfrm rot="-2700000">
              <a:off x="4976281"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2011 (0)</a:t>
              </a:r>
            </a:p>
          </p:txBody>
        </p:sp>
        <p:sp>
          <p:nvSpPr>
            <p:cNvPr id="188" name="tx188"/>
            <p:cNvSpPr/>
            <p:nvPr/>
          </p:nvSpPr>
          <p:spPr>
            <a:xfrm rot="-2700000">
              <a:off x="5230837"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 (0)</a:t>
              </a:r>
            </a:p>
          </p:txBody>
        </p:sp>
        <p:sp>
          <p:nvSpPr>
            <p:cNvPr id="189" name="tx189"/>
            <p:cNvSpPr/>
            <p:nvPr/>
          </p:nvSpPr>
          <p:spPr>
            <a:xfrm rot="-2700000">
              <a:off x="5485393"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 (0)</a:t>
              </a:r>
            </a:p>
          </p:txBody>
        </p:sp>
        <p:sp>
          <p:nvSpPr>
            <p:cNvPr id="190" name="tx190"/>
            <p:cNvSpPr/>
            <p:nvPr/>
          </p:nvSpPr>
          <p:spPr>
            <a:xfrm rot="-2700000">
              <a:off x="5739950"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 (0)</a:t>
              </a:r>
            </a:p>
          </p:txBody>
        </p:sp>
        <p:sp>
          <p:nvSpPr>
            <p:cNvPr id="191" name="tx191"/>
            <p:cNvSpPr/>
            <p:nvPr/>
          </p:nvSpPr>
          <p:spPr>
            <a:xfrm rot="-2700000">
              <a:off x="5994506"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 (0)</a:t>
              </a:r>
            </a:p>
          </p:txBody>
        </p:sp>
        <p:sp>
          <p:nvSpPr>
            <p:cNvPr id="192" name="tx192"/>
            <p:cNvSpPr/>
            <p:nvPr/>
          </p:nvSpPr>
          <p:spPr>
            <a:xfrm rot="-2700000">
              <a:off x="6249062"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 (0)</a:t>
              </a:r>
            </a:p>
          </p:txBody>
        </p:sp>
        <p:sp>
          <p:nvSpPr>
            <p:cNvPr id="193" name="tx193"/>
            <p:cNvSpPr/>
            <p:nvPr/>
          </p:nvSpPr>
          <p:spPr>
            <a:xfrm rot="-2700000">
              <a:off x="6503618"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 (0)</a:t>
              </a:r>
            </a:p>
          </p:txBody>
        </p:sp>
        <p:sp>
          <p:nvSpPr>
            <p:cNvPr id="194" name="tx194"/>
            <p:cNvSpPr/>
            <p:nvPr/>
          </p:nvSpPr>
          <p:spPr>
            <a:xfrm rot="-2700000">
              <a:off x="6758174"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 (0)</a:t>
              </a:r>
            </a:p>
          </p:txBody>
        </p:sp>
        <p:sp>
          <p:nvSpPr>
            <p:cNvPr id="195" name="tx195"/>
            <p:cNvSpPr/>
            <p:nvPr/>
          </p:nvSpPr>
          <p:spPr>
            <a:xfrm rot="-2700000">
              <a:off x="7012731"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 (0)</a:t>
              </a:r>
            </a:p>
          </p:txBody>
        </p:sp>
        <p:sp>
          <p:nvSpPr>
            <p:cNvPr id="196" name="tx196"/>
            <p:cNvSpPr/>
            <p:nvPr/>
          </p:nvSpPr>
          <p:spPr>
            <a:xfrm rot="-2700000">
              <a:off x="7267287"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 (0)</a:t>
              </a:r>
            </a:p>
          </p:txBody>
        </p:sp>
        <p:sp>
          <p:nvSpPr>
            <p:cNvPr id="197" name="tx197"/>
            <p:cNvSpPr/>
            <p:nvPr/>
          </p:nvSpPr>
          <p:spPr>
            <a:xfrm rot="-2700000">
              <a:off x="7521843"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 (1)</a:t>
              </a:r>
            </a:p>
          </p:txBody>
        </p:sp>
        <p:sp>
          <p:nvSpPr>
            <p:cNvPr id="198" name="tx198"/>
            <p:cNvSpPr/>
            <p:nvPr/>
          </p:nvSpPr>
          <p:spPr>
            <a:xfrm rot="-2700000">
              <a:off x="7776399"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 (1)</a:t>
              </a:r>
            </a:p>
          </p:txBody>
        </p:sp>
        <p:sp>
          <p:nvSpPr>
            <p:cNvPr id="199" name="tx199"/>
            <p:cNvSpPr/>
            <p:nvPr/>
          </p:nvSpPr>
          <p:spPr>
            <a:xfrm rot="-2700000">
              <a:off x="8030956"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 (1)</a:t>
              </a:r>
            </a:p>
          </p:txBody>
        </p:sp>
        <p:sp>
          <p:nvSpPr>
            <p:cNvPr id="200" name="tx200"/>
            <p:cNvSpPr/>
            <p:nvPr/>
          </p:nvSpPr>
          <p:spPr>
            <a:xfrm rot="-2700000">
              <a:off x="8285512"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 (2)</a:t>
              </a:r>
            </a:p>
          </p:txBody>
        </p:sp>
        <p:sp>
          <p:nvSpPr>
            <p:cNvPr id="201" name="tx201"/>
            <p:cNvSpPr/>
            <p:nvPr/>
          </p:nvSpPr>
          <p:spPr>
            <a:xfrm rot="-2700000">
              <a:off x="8540068" y="5421628"/>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 (2)</a:t>
              </a:r>
            </a:p>
          </p:txBody>
        </p:sp>
        <p:sp>
          <p:nvSpPr>
            <p:cNvPr id="202" name="tx202"/>
            <p:cNvSpPr/>
            <p:nvPr/>
          </p:nvSpPr>
          <p:spPr>
            <a:xfrm>
              <a:off x="632414" y="475254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3" name="tx203"/>
            <p:cNvSpPr/>
            <p:nvPr/>
          </p:nvSpPr>
          <p:spPr>
            <a:xfrm>
              <a:off x="570259" y="419129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570259" y="363004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5" name="tx205"/>
            <p:cNvSpPr/>
            <p:nvPr/>
          </p:nvSpPr>
          <p:spPr>
            <a:xfrm>
              <a:off x="570259" y="306879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6" name="tx206"/>
            <p:cNvSpPr/>
            <p:nvPr/>
          </p:nvSpPr>
          <p:spPr>
            <a:xfrm>
              <a:off x="570259" y="250754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7" name="tx207"/>
            <p:cNvSpPr/>
            <p:nvPr/>
          </p:nvSpPr>
          <p:spPr>
            <a:xfrm>
              <a:off x="508103" y="194630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8" name="tx208"/>
            <p:cNvSpPr/>
            <p:nvPr/>
          </p:nvSpPr>
          <p:spPr>
            <a:xfrm rot="-5400000">
              <a:off x="-52544" y="3465875"/>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09" name="pl209"/>
            <p:cNvSpPr/>
            <p:nvPr/>
          </p:nvSpPr>
          <p:spPr>
            <a:xfrm>
              <a:off x="4252894" y="6242132"/>
              <a:ext cx="175564" cy="0"/>
            </a:xfrm>
            <a:custGeom>
              <a:avLst/>
              <a:gdLst/>
              <a:ahLst/>
              <a:cxnLst/>
              <a:rect l="0" t="0" r="0" b="0"/>
              <a:pathLst>
                <a:path w="175564">
                  <a:moveTo>
                    <a:pt x="0" y="0"/>
                  </a:moveTo>
                  <a:lnTo>
                    <a:pt x="175564" y="0"/>
                  </a:lnTo>
                </a:path>
              </a:pathLst>
            </a:custGeom>
            <a:ln w="29811" cap="flat">
              <a:solidFill>
                <a:srgbClr val="FF0000">
                  <a:alpha val="100000"/>
                </a:srgbClr>
              </a:solidFill>
              <a:prstDash val="solid"/>
              <a:round/>
            </a:ln>
          </p:spPr>
          <p:txBody>
            <a:bodyPr/>
            <a:lstStyle/>
            <a:p>
              <a:endParaRPr/>
            </a:p>
          </p:txBody>
        </p:sp>
        <p:sp>
          <p:nvSpPr>
            <p:cNvPr id="210" name="pl210"/>
            <p:cNvSpPr/>
            <p:nvPr/>
          </p:nvSpPr>
          <p:spPr>
            <a:xfrm>
              <a:off x="4976467" y="6242132"/>
              <a:ext cx="175564" cy="0"/>
            </a:xfrm>
            <a:custGeom>
              <a:avLst/>
              <a:gdLst/>
              <a:ahLst/>
              <a:cxnLst/>
              <a:rect l="0" t="0" r="0" b="0"/>
              <a:pathLst>
                <a:path w="175564">
                  <a:moveTo>
                    <a:pt x="0" y="0"/>
                  </a:moveTo>
                  <a:lnTo>
                    <a:pt x="175564" y="0"/>
                  </a:lnTo>
                </a:path>
              </a:pathLst>
            </a:custGeom>
            <a:ln w="29811" cap="flat">
              <a:solidFill>
                <a:srgbClr val="0058AB">
                  <a:alpha val="100000"/>
                </a:srgbClr>
              </a:solidFill>
              <a:prstDash val="solid"/>
              <a:round/>
            </a:ln>
          </p:spPr>
          <p:txBody>
            <a:bodyPr/>
            <a:lstStyle/>
            <a:p>
              <a:endParaRPr/>
            </a:p>
          </p:txBody>
        </p:sp>
        <p:sp>
          <p:nvSpPr>
            <p:cNvPr id="211" name="tx211"/>
            <p:cNvSpPr/>
            <p:nvPr/>
          </p:nvSpPr>
          <p:spPr>
            <a:xfrm>
              <a:off x="4519994" y="6191722"/>
              <a:ext cx="36493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HPV1</a:t>
              </a:r>
            </a:p>
          </p:txBody>
        </p:sp>
        <p:sp>
          <p:nvSpPr>
            <p:cNvPr id="212" name="tx212"/>
            <p:cNvSpPr/>
            <p:nvPr/>
          </p:nvSpPr>
          <p:spPr>
            <a:xfrm>
              <a:off x="5243567" y="6190495"/>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213" name="tx213"/>
            <p:cNvSpPr/>
            <p:nvPr/>
          </p:nvSpPr>
          <p:spPr>
            <a:xfrm>
              <a:off x="757200" y="1330710"/>
              <a:ext cx="764022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Human Papillomavirus (HPV) vaccine, first and last dose, programme coverage (%), EAPR, 2010-2025</a:t>
              </a:r>
            </a:p>
          </p:txBody>
        </p:sp>
        <p:sp>
          <p:nvSpPr>
            <p:cNvPr id="214" name="tx214"/>
            <p:cNvSpPr/>
            <p:nvPr/>
          </p:nvSpPr>
          <p:spPr>
            <a:xfrm>
              <a:off x="4912824" y="64660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6530" y="6586855"/>
              <a:ext cx="859788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HPV programme coverage is assessed according to the national schedule, and is used for short-term performance monitoring and SDG reporting.
In 2025, first dose (HPV1) coverage among girls declined to 24% and last dose (HPVc) coverage increased to 22%.
HPV1 coverage among boys remained the same at 0% and HPVc coverage remained the same at 0%.
HPV vaccine was available in 25* (out of 27) countries for girls and 2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In 2025, HPV last dose coverage among girls increased to 22% and coverage among boys remained the same at 0%.Increases among girls are driven by new introductions, national scale up and 1-dose scheudle implementation.</a:t>
            </a:r>
          </a:p>
        </p:txBody>
      </p:sp>
      <p:grpSp>
        <p:nvGrpSpPr>
          <p:cNvPr id="218" name="Group 217"/>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20"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695498" y="2102922"/>
              <a:ext cx="431007" cy="17737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3126506" y="2102922"/>
              <a:ext cx="431007" cy="177377"/>
            </a:xfrm>
            <a:prstGeom prst="rect">
              <a:avLst/>
            </a:prstGeom>
            <a:solidFill>
              <a:srgbClr val="64AC40">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3557513" y="2102922"/>
              <a:ext cx="431007" cy="177377"/>
            </a:xfrm>
            <a:prstGeom prst="rect">
              <a:avLst/>
            </a:prstGeom>
            <a:solidFill>
              <a:srgbClr val="7CBB41">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3988521" y="2102922"/>
              <a:ext cx="431007" cy="177377"/>
            </a:xfrm>
            <a:prstGeom prst="rect">
              <a:avLst/>
            </a:prstGeom>
            <a:solidFill>
              <a:srgbClr val="98BF3C">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4419529" y="2102922"/>
              <a:ext cx="431007" cy="177377"/>
            </a:xfrm>
            <a:prstGeom prst="rect">
              <a:avLst/>
            </a:prstGeom>
            <a:solidFill>
              <a:srgbClr val="64AC40">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4850536" y="2102922"/>
              <a:ext cx="431007" cy="177377"/>
            </a:xfrm>
            <a:prstGeom prst="rect">
              <a:avLst/>
            </a:prstGeom>
            <a:solidFill>
              <a:srgbClr val="60A940">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5281544" y="2102922"/>
              <a:ext cx="431007" cy="17737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5712551" y="2102922"/>
              <a:ext cx="431007" cy="177377"/>
            </a:xfrm>
            <a:prstGeom prst="rect">
              <a:avLst/>
            </a:prstGeom>
            <a:solidFill>
              <a:srgbClr val="4B9D3F">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6143559" y="2102922"/>
              <a:ext cx="431007" cy="177377"/>
            </a:xfrm>
            <a:prstGeom prst="rect">
              <a:avLst/>
            </a:prstGeom>
            <a:solidFill>
              <a:srgbClr val="60A940">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6574566" y="2102922"/>
              <a:ext cx="431007" cy="177377"/>
            </a:xfrm>
            <a:prstGeom prst="rect">
              <a:avLst/>
            </a:prstGeom>
            <a:solidFill>
              <a:srgbClr val="4B9D3F">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7005574" y="2102922"/>
              <a:ext cx="431007" cy="17737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7436582" y="2102922"/>
              <a:ext cx="431007" cy="177377"/>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7867589" y="2102922"/>
              <a:ext cx="431007" cy="17737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8298597" y="2102922"/>
              <a:ext cx="431007" cy="177377"/>
            </a:xfrm>
            <a:prstGeom prst="rect">
              <a:avLst/>
            </a:prstGeom>
            <a:solidFill>
              <a:srgbClr val="64AC40">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7436582" y="2280299"/>
              <a:ext cx="431007" cy="177377"/>
            </a:xfrm>
            <a:prstGeom prst="rect">
              <a:avLst/>
            </a:prstGeom>
            <a:solidFill>
              <a:srgbClr val="5BA64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7867589" y="2280299"/>
              <a:ext cx="431007" cy="177377"/>
            </a:xfrm>
            <a:prstGeom prst="rect">
              <a:avLst/>
            </a:prstGeom>
            <a:solidFill>
              <a:srgbClr val="64AC4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8298597" y="2280299"/>
              <a:ext cx="431007" cy="177377"/>
            </a:xfrm>
            <a:prstGeom prst="rect">
              <a:avLst/>
            </a:prstGeom>
            <a:solidFill>
              <a:srgbClr val="64AC40">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2264491" y="2457677"/>
              <a:ext cx="431007" cy="177377"/>
            </a:xfrm>
            <a:prstGeom prst="rect">
              <a:avLst/>
            </a:prstGeom>
            <a:solidFill>
              <a:srgbClr val="A5BF38">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3126506" y="2457677"/>
              <a:ext cx="431007" cy="177377"/>
            </a:xfrm>
            <a:prstGeom prst="rect">
              <a:avLst/>
            </a:prstGeom>
            <a:solidFill>
              <a:srgbClr val="F9911C">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3557513" y="2457677"/>
              <a:ext cx="431007" cy="177377"/>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3988521" y="2457677"/>
              <a:ext cx="431007" cy="177377"/>
            </a:xfrm>
            <a:prstGeom prst="rect">
              <a:avLst/>
            </a:prstGeom>
            <a:solidFill>
              <a:srgbClr val="6EB241">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4419529" y="2457677"/>
              <a:ext cx="431007" cy="177377"/>
            </a:xfrm>
            <a:prstGeom prst="rect">
              <a:avLst/>
            </a:prstGeom>
            <a:solidFill>
              <a:srgbClr val="F37120">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4850536" y="2457677"/>
              <a:ext cx="431007" cy="177377"/>
            </a:xfrm>
            <a:prstGeom prst="rect">
              <a:avLst/>
            </a:prstGeom>
            <a:solidFill>
              <a:srgbClr val="C6C12E">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5281544" y="2457677"/>
              <a:ext cx="431007" cy="177377"/>
            </a:xfrm>
            <a:prstGeom prst="rect">
              <a:avLst/>
            </a:prstGeom>
            <a:solidFill>
              <a:srgbClr val="BFC130">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5712551" y="2457677"/>
              <a:ext cx="431007" cy="177377"/>
            </a:xfrm>
            <a:prstGeom prst="rect">
              <a:avLst/>
            </a:prstGeom>
            <a:solidFill>
              <a:srgbClr val="ACC036">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7005574" y="2457677"/>
              <a:ext cx="431007" cy="177377"/>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7436582" y="2457677"/>
              <a:ext cx="431007" cy="177377"/>
            </a:xfrm>
            <a:prstGeom prst="rect">
              <a:avLst/>
            </a:prstGeom>
            <a:solidFill>
              <a:srgbClr val="F9961C">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7867589" y="2457677"/>
              <a:ext cx="431007" cy="177377"/>
            </a:xfrm>
            <a:prstGeom prst="rect">
              <a:avLst/>
            </a:prstGeom>
            <a:solidFill>
              <a:srgbClr val="90BE3D">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8298597" y="2457677"/>
              <a:ext cx="431007" cy="177377"/>
            </a:xfrm>
            <a:prstGeom prst="rect">
              <a:avLst/>
            </a:prstGeom>
            <a:solidFill>
              <a:srgbClr val="69AF41">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126506" y="3521944"/>
              <a:ext cx="431007" cy="177377"/>
            </a:xfrm>
            <a:prstGeom prst="rect">
              <a:avLst/>
            </a:prstGeom>
            <a:solidFill>
              <a:srgbClr val="FCA718">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557513" y="3521944"/>
              <a:ext cx="431007" cy="177377"/>
            </a:xfrm>
            <a:prstGeom prst="rect">
              <a:avLst/>
            </a:prstGeom>
            <a:solidFill>
              <a:srgbClr val="78B841">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988521" y="3521944"/>
              <a:ext cx="431007" cy="177377"/>
            </a:xfrm>
            <a:prstGeom prst="rect">
              <a:avLst/>
            </a:prstGeom>
            <a:solidFill>
              <a:srgbClr val="FCC211">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4419529" y="3521944"/>
              <a:ext cx="431007" cy="177377"/>
            </a:xfrm>
            <a:prstGeom prst="rect">
              <a:avLst/>
            </a:prstGeom>
            <a:solidFill>
              <a:srgbClr val="F88D1D">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4850536" y="3521944"/>
              <a:ext cx="431007" cy="177377"/>
            </a:xfrm>
            <a:prstGeom prst="rect">
              <a:avLst/>
            </a:prstGeom>
            <a:solidFill>
              <a:srgbClr val="FA9A1B">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5281544" y="3521944"/>
              <a:ext cx="431007" cy="177377"/>
            </a:xfrm>
            <a:prstGeom prst="rect">
              <a:avLst/>
            </a:prstGeom>
            <a:solidFill>
              <a:srgbClr val="F7841E">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5712551" y="3521944"/>
              <a:ext cx="431007" cy="177377"/>
            </a:xfrm>
            <a:prstGeom prst="rect">
              <a:avLst/>
            </a:prstGeom>
            <a:solidFill>
              <a:srgbClr val="FBA319">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6143559" y="3521944"/>
              <a:ext cx="431007" cy="177377"/>
            </a:xfrm>
            <a:prstGeom prst="rect">
              <a:avLst/>
            </a:prstGeom>
            <a:solidFill>
              <a:srgbClr val="FB9E1A">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6574566" y="3521944"/>
              <a:ext cx="431007" cy="177377"/>
            </a:xfrm>
            <a:prstGeom prst="rect">
              <a:avLst/>
            </a:prstGeom>
            <a:solidFill>
              <a:srgbClr val="FA9A1B">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7005574" y="3521944"/>
              <a:ext cx="431007" cy="177377"/>
            </a:xfrm>
            <a:prstGeom prst="rect">
              <a:avLst/>
            </a:prstGeom>
            <a:solidFill>
              <a:srgbClr val="FA9A1B">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7436582" y="3521944"/>
              <a:ext cx="431007" cy="177377"/>
            </a:xfrm>
            <a:prstGeom prst="rect">
              <a:avLst/>
            </a:prstGeom>
            <a:solidFill>
              <a:srgbClr val="BFC130">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7867589" y="3521944"/>
              <a:ext cx="431007" cy="177377"/>
            </a:xfrm>
            <a:prstGeom prst="rect">
              <a:avLst/>
            </a:prstGeom>
            <a:solidFill>
              <a:srgbClr val="B9C132">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8298597" y="3521944"/>
              <a:ext cx="431007" cy="177377"/>
            </a:xfrm>
            <a:prstGeom prst="rect">
              <a:avLst/>
            </a:prstGeom>
            <a:solidFill>
              <a:srgbClr val="B9C132">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4850536" y="2635055"/>
              <a:ext cx="431007" cy="177377"/>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5281544" y="2635055"/>
              <a:ext cx="431007" cy="177377"/>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5712551" y="2635055"/>
              <a:ext cx="431007" cy="177377"/>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143559" y="2635055"/>
              <a:ext cx="431007" cy="177377"/>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6574566" y="2635055"/>
              <a:ext cx="431007" cy="177377"/>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005574" y="2635055"/>
              <a:ext cx="431007" cy="177377"/>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436582" y="2635055"/>
              <a:ext cx="431007" cy="177377"/>
            </a:xfrm>
            <a:prstGeom prst="rect">
              <a:avLst/>
            </a:prstGeom>
            <a:solidFill>
              <a:srgbClr val="EA4A1D">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7867589" y="2635055"/>
              <a:ext cx="431007" cy="177377"/>
            </a:xfrm>
            <a:prstGeom prst="rect">
              <a:avLst/>
            </a:prstGeom>
            <a:solidFill>
              <a:srgbClr val="82BD41">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98597" y="2635055"/>
              <a:ext cx="431007" cy="177377"/>
            </a:xfrm>
            <a:prstGeom prst="rect">
              <a:avLst/>
            </a:prstGeom>
            <a:solidFill>
              <a:srgbClr val="6EB241">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7436582" y="1748166"/>
              <a:ext cx="431007" cy="17737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7867589" y="1748166"/>
              <a:ext cx="431007" cy="177377"/>
            </a:xfrm>
            <a:prstGeom prst="rect">
              <a:avLst/>
            </a:prstGeom>
            <a:solidFill>
              <a:srgbClr val="B9C132">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8298597" y="1748166"/>
              <a:ext cx="431007" cy="177377"/>
            </a:xfrm>
            <a:prstGeom prst="rect">
              <a:avLst/>
            </a:prstGeom>
            <a:solidFill>
              <a:srgbClr val="469A3F">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6574566" y="1393410"/>
              <a:ext cx="431007" cy="177377"/>
            </a:xfrm>
            <a:prstGeom prst="rect">
              <a:avLst/>
            </a:prstGeom>
            <a:solidFill>
              <a:srgbClr val="FDAB17">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7005574" y="1393410"/>
              <a:ext cx="431007" cy="177377"/>
            </a:xfrm>
            <a:prstGeom prst="rect">
              <a:avLst/>
            </a:prstGeom>
            <a:solidFill>
              <a:srgbClr val="E42F1B">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7436582" y="1393410"/>
              <a:ext cx="431007" cy="177377"/>
            </a:xfrm>
            <a:prstGeom prst="rect">
              <a:avLst/>
            </a:prstGeom>
            <a:solidFill>
              <a:srgbClr val="EE5A1F">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7867589" y="1393410"/>
              <a:ext cx="431007" cy="177377"/>
            </a:xfrm>
            <a:prstGeom prst="rect">
              <a:avLst/>
            </a:prstGeom>
            <a:solidFill>
              <a:srgbClr val="2D8F3E">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8298597" y="1393410"/>
              <a:ext cx="431007" cy="177377"/>
            </a:xfrm>
            <a:prstGeom prst="rect">
              <a:avLst/>
            </a:prstGeom>
            <a:solidFill>
              <a:srgbClr val="268C3E">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264491" y="2812433"/>
              <a:ext cx="431007" cy="177377"/>
            </a:xfrm>
            <a:prstGeom prst="rect">
              <a:avLst/>
            </a:prstGeom>
            <a:solidFill>
              <a:srgbClr val="6EB241">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695498" y="2812433"/>
              <a:ext cx="431007" cy="177377"/>
            </a:xfrm>
            <a:prstGeom prst="rect">
              <a:avLst/>
            </a:prstGeom>
            <a:solidFill>
              <a:srgbClr val="64AC40">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3126506" y="2812433"/>
              <a:ext cx="431007" cy="177377"/>
            </a:xfrm>
            <a:prstGeom prst="rect">
              <a:avLst/>
            </a:prstGeom>
            <a:solidFill>
              <a:srgbClr val="4B9D3F">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3557513" y="2812433"/>
              <a:ext cx="431007" cy="177377"/>
            </a:xfrm>
            <a:prstGeom prst="rect">
              <a:avLst/>
            </a:prstGeom>
            <a:solidFill>
              <a:srgbClr val="6EB241">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3988521" y="2812433"/>
              <a:ext cx="431007" cy="177377"/>
            </a:xfrm>
            <a:prstGeom prst="rect">
              <a:avLst/>
            </a:prstGeom>
            <a:solidFill>
              <a:srgbClr val="78B841">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4419529" y="2812433"/>
              <a:ext cx="431007" cy="177377"/>
            </a:xfrm>
            <a:prstGeom prst="rect">
              <a:avLst/>
            </a:prstGeom>
            <a:solidFill>
              <a:srgbClr val="89BE3F">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4850536" y="2812433"/>
              <a:ext cx="431007" cy="17737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281544" y="2812433"/>
              <a:ext cx="431007" cy="177377"/>
            </a:xfrm>
            <a:prstGeom prst="rect">
              <a:avLst/>
            </a:prstGeom>
            <a:solidFill>
              <a:srgbClr val="98BF3C">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712551" y="2812433"/>
              <a:ext cx="431007" cy="177377"/>
            </a:xfrm>
            <a:prstGeom prst="rect">
              <a:avLst/>
            </a:prstGeom>
            <a:solidFill>
              <a:srgbClr val="82BD41">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143559" y="2812433"/>
              <a:ext cx="431007" cy="177377"/>
            </a:xfrm>
            <a:prstGeom prst="rect">
              <a:avLst/>
            </a:prstGeom>
            <a:solidFill>
              <a:srgbClr val="90BE3D">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574566" y="2812433"/>
              <a:ext cx="431007" cy="177377"/>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7436582" y="2812433"/>
              <a:ext cx="431007" cy="177377"/>
            </a:xfrm>
            <a:prstGeom prst="rect">
              <a:avLst/>
            </a:prstGeom>
            <a:solidFill>
              <a:srgbClr val="A5BF38">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867589" y="2812433"/>
              <a:ext cx="431007" cy="177377"/>
            </a:xfrm>
            <a:prstGeom prst="rect">
              <a:avLst/>
            </a:prstGeom>
            <a:solidFill>
              <a:srgbClr val="89BE3F">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8298597" y="2812433"/>
              <a:ext cx="431007" cy="177377"/>
            </a:xfrm>
            <a:prstGeom prst="rect">
              <a:avLst/>
            </a:prstGeom>
            <a:solidFill>
              <a:srgbClr val="78B841">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1833483" y="4054078"/>
              <a:ext cx="431007" cy="177377"/>
            </a:xfrm>
            <a:prstGeom prst="rect">
              <a:avLst/>
            </a:prstGeom>
            <a:solidFill>
              <a:srgbClr val="F06320">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2695498" y="4054078"/>
              <a:ext cx="431007" cy="177377"/>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3126506" y="4054078"/>
              <a:ext cx="431007" cy="177377"/>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3557513" y="4054078"/>
              <a:ext cx="431007" cy="177377"/>
            </a:xfrm>
            <a:prstGeom prst="rect">
              <a:avLst/>
            </a:prstGeom>
            <a:solidFill>
              <a:srgbClr val="E2241A">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3988521" y="4054078"/>
              <a:ext cx="431007" cy="177377"/>
            </a:xfrm>
            <a:prstGeom prst="rect">
              <a:avLst/>
            </a:prstGeom>
            <a:solidFill>
              <a:srgbClr val="EC541E">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4419529" y="4054078"/>
              <a:ext cx="431007" cy="17737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4850536" y="4054078"/>
              <a:ext cx="431007" cy="177377"/>
            </a:xfrm>
            <a:prstGeom prst="rect">
              <a:avLst/>
            </a:prstGeom>
            <a:solidFill>
              <a:srgbClr val="EB4D1D">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5281544" y="4054078"/>
              <a:ext cx="431007" cy="177377"/>
            </a:xfrm>
            <a:prstGeom prst="rect">
              <a:avLst/>
            </a:prstGeom>
            <a:solidFill>
              <a:srgbClr val="EF5D1F">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5712551" y="4054078"/>
              <a:ext cx="431007" cy="17737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6143559" y="4054078"/>
              <a:ext cx="431007" cy="177377"/>
            </a:xfrm>
            <a:prstGeom prst="rect">
              <a:avLst/>
            </a:prstGeom>
            <a:solidFill>
              <a:srgbClr val="E5331B">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6574566" y="4054078"/>
              <a:ext cx="431007" cy="177377"/>
            </a:xfrm>
            <a:prstGeom prst="rect">
              <a:avLst/>
            </a:prstGeom>
            <a:solidFill>
              <a:srgbClr val="EF6020">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7005574" y="4054078"/>
              <a:ext cx="431007" cy="177377"/>
            </a:xfrm>
            <a:prstGeom prst="rect">
              <a:avLst/>
            </a:prstGeom>
            <a:solidFill>
              <a:srgbClr val="EC541E">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7436582" y="4054078"/>
              <a:ext cx="431007" cy="177377"/>
            </a:xfrm>
            <a:prstGeom prst="rect">
              <a:avLst/>
            </a:prstGeom>
            <a:solidFill>
              <a:srgbClr val="E8431C">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7867589" y="4054078"/>
              <a:ext cx="431007" cy="177377"/>
            </a:xfrm>
            <a:prstGeom prst="rect">
              <a:avLst/>
            </a:prstGeom>
            <a:solidFill>
              <a:srgbClr val="FA9A1B">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8298597" y="4054078"/>
              <a:ext cx="431007" cy="177377"/>
            </a:xfrm>
            <a:prstGeom prst="rect">
              <a:avLst/>
            </a:prstGeom>
            <a:solidFill>
              <a:srgbClr val="FA9A1B">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850536" y="4586211"/>
              <a:ext cx="431007" cy="177377"/>
            </a:xfrm>
            <a:prstGeom prst="rect">
              <a:avLst/>
            </a:prstGeom>
            <a:solidFill>
              <a:srgbClr val="F6C216">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281544" y="4586211"/>
              <a:ext cx="431007" cy="17737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712551" y="4586211"/>
              <a:ext cx="431007" cy="17737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6143559" y="4586211"/>
              <a:ext cx="431007" cy="17737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6574566" y="4586211"/>
              <a:ext cx="431007" cy="177377"/>
            </a:xfrm>
            <a:prstGeom prst="rect">
              <a:avLst/>
            </a:prstGeom>
            <a:solidFill>
              <a:srgbClr val="EC541E">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7005574" y="4586211"/>
              <a:ext cx="431007" cy="177377"/>
            </a:xfrm>
            <a:prstGeom prst="rect">
              <a:avLst/>
            </a:prstGeom>
            <a:solidFill>
              <a:srgbClr val="F26C21">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7436582" y="4586211"/>
              <a:ext cx="431007" cy="177377"/>
            </a:xfrm>
            <a:prstGeom prst="rect">
              <a:avLst/>
            </a:prstGeom>
            <a:solidFill>
              <a:srgbClr val="F9911C">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7867589" y="4586211"/>
              <a:ext cx="431007" cy="177377"/>
            </a:xfrm>
            <a:prstGeom prst="rect">
              <a:avLst/>
            </a:prstGeom>
            <a:solidFill>
              <a:srgbClr val="F26C21">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8298597" y="4586211"/>
              <a:ext cx="431007" cy="177377"/>
            </a:xfrm>
            <a:prstGeom prst="rect">
              <a:avLst/>
            </a:prstGeom>
            <a:solidFill>
              <a:srgbClr val="E5331B">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7867589" y="3876700"/>
              <a:ext cx="431007" cy="177377"/>
            </a:xfrm>
            <a:prstGeom prst="rect">
              <a:avLst/>
            </a:prstGeom>
            <a:solidFill>
              <a:srgbClr val="E63C1C">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8298597" y="3876700"/>
              <a:ext cx="431007" cy="177377"/>
            </a:xfrm>
            <a:prstGeom prst="rect">
              <a:avLst/>
            </a:prstGeom>
            <a:solidFill>
              <a:srgbClr val="FCA718">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005574" y="1570788"/>
              <a:ext cx="431007" cy="177377"/>
            </a:xfrm>
            <a:prstGeom prst="rect">
              <a:avLst/>
            </a:prstGeom>
            <a:solidFill>
              <a:srgbClr val="F67F1F">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436582" y="1570788"/>
              <a:ext cx="431007" cy="177377"/>
            </a:xfrm>
            <a:prstGeom prst="rect">
              <a:avLst/>
            </a:prstGeom>
            <a:solidFill>
              <a:srgbClr val="98BF3C">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7867589" y="1570788"/>
              <a:ext cx="431007" cy="177377"/>
            </a:xfrm>
            <a:prstGeom prst="rect">
              <a:avLst/>
            </a:prstGeom>
            <a:solidFill>
              <a:srgbClr val="6EB241">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98597" y="1570788"/>
              <a:ext cx="431007" cy="177377"/>
            </a:xfrm>
            <a:prstGeom prst="rect">
              <a:avLst/>
            </a:prstGeom>
            <a:solidFill>
              <a:srgbClr val="34913F">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7867589" y="5118345"/>
              <a:ext cx="431007" cy="177377"/>
            </a:xfrm>
            <a:prstGeom prst="rect">
              <a:avLst/>
            </a:prstGeom>
            <a:solidFill>
              <a:srgbClr val="C21207">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8298597" y="5118345"/>
              <a:ext cx="431007" cy="177377"/>
            </a:xfrm>
            <a:prstGeom prst="rect">
              <a:avLst/>
            </a:prstGeom>
            <a:solidFill>
              <a:srgbClr val="C21207">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6574566" y="1216032"/>
              <a:ext cx="431007" cy="177377"/>
            </a:xfrm>
            <a:prstGeom prst="rect">
              <a:avLst/>
            </a:prstGeom>
            <a:solidFill>
              <a:srgbClr val="98BF3C">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7005574" y="1216032"/>
              <a:ext cx="431007" cy="177377"/>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7436582" y="1216032"/>
              <a:ext cx="431007" cy="177377"/>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7867589" y="1216032"/>
              <a:ext cx="431007" cy="177377"/>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8298597" y="1216032"/>
              <a:ext cx="431007" cy="177377"/>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1833483" y="4763589"/>
              <a:ext cx="431007" cy="177377"/>
            </a:xfrm>
            <a:prstGeom prst="rect">
              <a:avLst/>
            </a:prstGeom>
            <a:solidFill>
              <a:srgbClr val="C9160C">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2264491" y="4763589"/>
              <a:ext cx="431007" cy="177377"/>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2695498" y="4763589"/>
              <a:ext cx="431007" cy="177377"/>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3126506" y="4763589"/>
              <a:ext cx="431007" cy="177377"/>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3557513" y="4763589"/>
              <a:ext cx="431007" cy="177377"/>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3988521" y="4763589"/>
              <a:ext cx="431007" cy="177377"/>
            </a:xfrm>
            <a:prstGeom prst="rect">
              <a:avLst/>
            </a:prstGeom>
            <a:solidFill>
              <a:srgbClr val="E2241A">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419529" y="4763589"/>
              <a:ext cx="431007" cy="17737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4850536" y="4763589"/>
              <a:ext cx="431007" cy="177377"/>
            </a:xfrm>
            <a:prstGeom prst="rect">
              <a:avLst/>
            </a:prstGeom>
            <a:solidFill>
              <a:srgbClr val="EF5D1F">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281544" y="4763589"/>
              <a:ext cx="431007" cy="177377"/>
            </a:xfrm>
            <a:prstGeom prst="rect">
              <a:avLst/>
            </a:prstGeom>
            <a:solidFill>
              <a:srgbClr val="F7881E">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5712551" y="4763589"/>
              <a:ext cx="431007" cy="177377"/>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143559" y="4763589"/>
              <a:ext cx="431007" cy="177377"/>
            </a:xfrm>
            <a:prstGeom prst="rect">
              <a:avLst/>
            </a:prstGeom>
            <a:solidFill>
              <a:srgbClr val="FFC00F">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574566" y="4763589"/>
              <a:ext cx="431007" cy="177377"/>
            </a:xfrm>
            <a:prstGeom prst="rect">
              <a:avLst/>
            </a:prstGeom>
            <a:solidFill>
              <a:srgbClr val="FEB813">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7005574" y="4763589"/>
              <a:ext cx="431007" cy="177377"/>
            </a:xfrm>
            <a:prstGeom prst="rect">
              <a:avLst/>
            </a:prstGeom>
            <a:solidFill>
              <a:srgbClr val="FBA319">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7436582" y="4763589"/>
              <a:ext cx="431007" cy="17737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867589" y="4763589"/>
              <a:ext cx="431007" cy="177377"/>
            </a:xfrm>
            <a:prstGeom prst="rect">
              <a:avLst/>
            </a:prstGeom>
            <a:solidFill>
              <a:srgbClr val="E5331B">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8298597" y="4763589"/>
              <a:ext cx="431007" cy="177377"/>
            </a:xfrm>
            <a:prstGeom prst="rect">
              <a:avLst/>
            </a:prstGeom>
            <a:solidFill>
              <a:srgbClr val="E5331B">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3988521" y="5295722"/>
              <a:ext cx="431007" cy="177377"/>
            </a:xfrm>
            <a:prstGeom prst="rect">
              <a:avLst/>
            </a:prstGeom>
            <a:solidFill>
              <a:srgbClr val="E42F1B">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4419529" y="5295722"/>
              <a:ext cx="431007" cy="177377"/>
            </a:xfrm>
            <a:prstGeom prst="rect">
              <a:avLst/>
            </a:prstGeom>
            <a:solidFill>
              <a:srgbClr val="E42F1B">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4850536" y="5295722"/>
              <a:ext cx="431007" cy="177377"/>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5281544" y="5295722"/>
              <a:ext cx="431007" cy="177377"/>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5712551" y="5295722"/>
              <a:ext cx="431007" cy="177377"/>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6143559" y="5295722"/>
              <a:ext cx="431007" cy="177377"/>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6574566" y="5295722"/>
              <a:ext cx="431007" cy="177377"/>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7436582" y="5295722"/>
              <a:ext cx="431007" cy="177377"/>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7867589" y="5295722"/>
              <a:ext cx="431007" cy="177377"/>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8298597" y="5295722"/>
              <a:ext cx="431007" cy="177377"/>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7005574" y="1925544"/>
              <a:ext cx="431007" cy="177377"/>
            </a:xfrm>
            <a:prstGeom prst="rect">
              <a:avLst/>
            </a:prstGeom>
            <a:solidFill>
              <a:srgbClr val="D2C229">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7436582" y="1925544"/>
              <a:ext cx="431007" cy="177377"/>
            </a:xfrm>
            <a:prstGeom prst="rect">
              <a:avLst/>
            </a:prstGeom>
            <a:solidFill>
              <a:srgbClr val="64AC40">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7867589" y="1925544"/>
              <a:ext cx="431007" cy="177377"/>
            </a:xfrm>
            <a:prstGeom prst="rect">
              <a:avLst/>
            </a:prstGeom>
            <a:solidFill>
              <a:srgbClr val="69AF41">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8298597" y="1925544"/>
              <a:ext cx="431007" cy="177377"/>
            </a:xfrm>
            <a:prstGeom prst="rect">
              <a:avLst/>
            </a:prstGeom>
            <a:solidFill>
              <a:srgbClr val="5BA640">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6143559" y="3167189"/>
              <a:ext cx="431007" cy="177377"/>
            </a:xfrm>
            <a:prstGeom prst="rect">
              <a:avLst/>
            </a:prstGeom>
            <a:solidFill>
              <a:srgbClr val="DC2016">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7005574" y="3167189"/>
              <a:ext cx="431007" cy="177377"/>
            </a:xfrm>
            <a:prstGeom prst="rect">
              <a:avLst/>
            </a:prstGeom>
            <a:solidFill>
              <a:srgbClr val="C21207">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7436582" y="3167189"/>
              <a:ext cx="431007" cy="177377"/>
            </a:xfrm>
            <a:prstGeom prst="rect">
              <a:avLst/>
            </a:prstGeom>
            <a:solidFill>
              <a:srgbClr val="DEC224">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7867589" y="3167189"/>
              <a:ext cx="431007" cy="177377"/>
            </a:xfrm>
            <a:prstGeom prst="rect">
              <a:avLst/>
            </a:prstGeom>
            <a:solidFill>
              <a:srgbClr val="89BE3F">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8298597" y="3167189"/>
              <a:ext cx="431007" cy="177377"/>
            </a:xfrm>
            <a:prstGeom prst="rect">
              <a:avLst/>
            </a:prstGeom>
            <a:solidFill>
              <a:srgbClr val="82BD41">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4850536" y="3699322"/>
              <a:ext cx="431007" cy="17737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5281544" y="3699322"/>
              <a:ext cx="431007" cy="17737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5712551" y="3699322"/>
              <a:ext cx="431007" cy="177377"/>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143559" y="3699322"/>
              <a:ext cx="431007" cy="177377"/>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6574566" y="3699322"/>
              <a:ext cx="431007" cy="177377"/>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436582" y="3699322"/>
              <a:ext cx="431007" cy="177377"/>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867589" y="3699322"/>
              <a:ext cx="431007" cy="177377"/>
            </a:xfrm>
            <a:prstGeom prst="rect">
              <a:avLst/>
            </a:prstGeom>
            <a:solidFill>
              <a:srgbClr val="EF6020">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8298597" y="3699322"/>
              <a:ext cx="431007" cy="177377"/>
            </a:xfrm>
            <a:prstGeom prst="rect">
              <a:avLst/>
            </a:prstGeom>
            <a:solidFill>
              <a:srgbClr val="CCC12C">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7867589" y="4231455"/>
              <a:ext cx="431007" cy="177377"/>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98597" y="4231455"/>
              <a:ext cx="431007" cy="177377"/>
            </a:xfrm>
            <a:prstGeom prst="rect">
              <a:avLst/>
            </a:prstGeom>
            <a:solidFill>
              <a:srgbClr val="F26C21">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7005574" y="4408833"/>
              <a:ext cx="431007" cy="177377"/>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7436582" y="4408833"/>
              <a:ext cx="431007" cy="177377"/>
            </a:xfrm>
            <a:prstGeom prst="rect">
              <a:avLst/>
            </a:prstGeom>
            <a:solidFill>
              <a:srgbClr val="E63C1C">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7867589" y="4408833"/>
              <a:ext cx="431007" cy="177377"/>
            </a:xfrm>
            <a:prstGeom prst="rect">
              <a:avLst/>
            </a:prstGeom>
            <a:solidFill>
              <a:srgbClr val="D2C229">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8298597" y="4408833"/>
              <a:ext cx="431007" cy="177377"/>
            </a:xfrm>
            <a:prstGeom prst="rect">
              <a:avLst/>
            </a:prstGeom>
            <a:solidFill>
              <a:srgbClr val="E63C1C">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6574566" y="3344566"/>
              <a:ext cx="431007" cy="177377"/>
            </a:xfrm>
            <a:prstGeom prst="rect">
              <a:avLst/>
            </a:prstGeom>
            <a:solidFill>
              <a:srgbClr val="E8431C">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7005574" y="3344566"/>
              <a:ext cx="431007" cy="177377"/>
            </a:xfrm>
            <a:prstGeom prst="rect">
              <a:avLst/>
            </a:prstGeom>
            <a:solidFill>
              <a:srgbClr val="7CBB41">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7436582" y="3344566"/>
              <a:ext cx="431007" cy="177377"/>
            </a:xfrm>
            <a:prstGeom prst="rect">
              <a:avLst/>
            </a:prstGeom>
            <a:solidFill>
              <a:srgbClr val="69AF41">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7867589" y="3344566"/>
              <a:ext cx="431007" cy="177377"/>
            </a:xfrm>
            <a:prstGeom prst="rect">
              <a:avLst/>
            </a:prstGeom>
            <a:solidFill>
              <a:srgbClr val="BFC130">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8298597" y="3344566"/>
              <a:ext cx="431007" cy="177377"/>
            </a:xfrm>
            <a:prstGeom prst="rect">
              <a:avLst/>
            </a:prstGeom>
            <a:solidFill>
              <a:srgbClr val="89BE3F">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7436582" y="2989811"/>
              <a:ext cx="431007" cy="177377"/>
            </a:xfrm>
            <a:prstGeom prst="rect">
              <a:avLst/>
            </a:prstGeom>
            <a:solidFill>
              <a:srgbClr val="F7841E">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7867589" y="2989811"/>
              <a:ext cx="431007" cy="17737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8298597" y="2989811"/>
              <a:ext cx="431007" cy="177377"/>
            </a:xfrm>
            <a:prstGeom prst="rect">
              <a:avLst/>
            </a:prstGeom>
            <a:solidFill>
              <a:srgbClr val="7CBB41">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1833483" y="4940967"/>
              <a:ext cx="431007" cy="177377"/>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2264491" y="4940967"/>
              <a:ext cx="431007" cy="177377"/>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2695498" y="4940967"/>
              <a:ext cx="431007" cy="177377"/>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3126506" y="4940967"/>
              <a:ext cx="431007" cy="177377"/>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3557513" y="4940967"/>
              <a:ext cx="431007" cy="177377"/>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3988521" y="4940967"/>
              <a:ext cx="431007" cy="177377"/>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4419529" y="4940967"/>
              <a:ext cx="431007" cy="177377"/>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4850536" y="4940967"/>
              <a:ext cx="431007" cy="177377"/>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5281544" y="4940967"/>
              <a:ext cx="431007" cy="177377"/>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5712551" y="4940967"/>
              <a:ext cx="431007" cy="177377"/>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6143559" y="4940967"/>
              <a:ext cx="431007" cy="177377"/>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6574566" y="4940967"/>
              <a:ext cx="431007" cy="177377"/>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7005574" y="4940967"/>
              <a:ext cx="431007" cy="177377"/>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7436582" y="4940967"/>
              <a:ext cx="431007" cy="177377"/>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7867589" y="4940967"/>
              <a:ext cx="431007" cy="177377"/>
            </a:xfrm>
            <a:prstGeom prst="rect">
              <a:avLst/>
            </a:prstGeom>
            <a:solidFill>
              <a:srgbClr val="E2241A">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8298597" y="4940967"/>
              <a:ext cx="431007" cy="177377"/>
            </a:xfrm>
            <a:prstGeom prst="rect">
              <a:avLst/>
            </a:prstGeom>
            <a:solidFill>
              <a:srgbClr val="E42F1B">
                <a:alpha val="100000"/>
              </a:srgbClr>
            </a:solidFill>
            <a:ln w="2710" cap="flat">
              <a:solidFill>
                <a:srgbClr val="FFFFFF">
                  <a:alpha val="100000"/>
                </a:srgbClr>
              </a:solidFill>
              <a:prstDash val="solid"/>
              <a:miter/>
            </a:ln>
          </p:spPr>
          <p:txBody>
            <a:bodyPr/>
            <a:lstStyle/>
            <a:p>
              <a:endParaRPr/>
            </a:p>
          </p:txBody>
        </p:sp>
        <p:sp>
          <p:nvSpPr>
            <p:cNvPr id="187" name="tx187"/>
            <p:cNvSpPr/>
            <p:nvPr/>
          </p:nvSpPr>
          <p:spPr>
            <a:xfrm>
              <a:off x="2850712" y="21511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88" name="tx188"/>
            <p:cNvSpPr/>
            <p:nvPr/>
          </p:nvSpPr>
          <p:spPr>
            <a:xfrm>
              <a:off x="3281720" y="21511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89" name="tx189"/>
            <p:cNvSpPr/>
            <p:nvPr/>
          </p:nvSpPr>
          <p:spPr>
            <a:xfrm>
              <a:off x="3712728" y="21511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90" name="tx190"/>
            <p:cNvSpPr/>
            <p:nvPr/>
          </p:nvSpPr>
          <p:spPr>
            <a:xfrm>
              <a:off x="4143735" y="21511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91" name="tx191"/>
            <p:cNvSpPr/>
            <p:nvPr/>
          </p:nvSpPr>
          <p:spPr>
            <a:xfrm>
              <a:off x="4574743" y="21511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192" name="tx192"/>
            <p:cNvSpPr/>
            <p:nvPr/>
          </p:nvSpPr>
          <p:spPr>
            <a:xfrm>
              <a:off x="5005750" y="21511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93" name="tx193"/>
            <p:cNvSpPr/>
            <p:nvPr/>
          </p:nvSpPr>
          <p:spPr>
            <a:xfrm>
              <a:off x="5436758" y="21511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94" name="tx194"/>
            <p:cNvSpPr/>
            <p:nvPr/>
          </p:nvSpPr>
          <p:spPr>
            <a:xfrm>
              <a:off x="5867765" y="21511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95" name="tx195"/>
            <p:cNvSpPr/>
            <p:nvPr/>
          </p:nvSpPr>
          <p:spPr>
            <a:xfrm>
              <a:off x="6298773" y="21511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96" name="tx196"/>
            <p:cNvSpPr/>
            <p:nvPr/>
          </p:nvSpPr>
          <p:spPr>
            <a:xfrm>
              <a:off x="6729781" y="21511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197" name="tx197"/>
            <p:cNvSpPr/>
            <p:nvPr/>
          </p:nvSpPr>
          <p:spPr>
            <a:xfrm>
              <a:off x="7160788" y="21511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98" name="tx198"/>
            <p:cNvSpPr/>
            <p:nvPr/>
          </p:nvSpPr>
          <p:spPr>
            <a:xfrm>
              <a:off x="7591796" y="21511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99" name="tx199"/>
            <p:cNvSpPr/>
            <p:nvPr/>
          </p:nvSpPr>
          <p:spPr>
            <a:xfrm>
              <a:off x="8022803" y="21511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00" name="tx200"/>
            <p:cNvSpPr/>
            <p:nvPr/>
          </p:nvSpPr>
          <p:spPr>
            <a:xfrm>
              <a:off x="8453811" y="21511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01" name="tx201"/>
            <p:cNvSpPr/>
            <p:nvPr/>
          </p:nvSpPr>
          <p:spPr>
            <a:xfrm>
              <a:off x="7591796" y="23285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02" name="tx202"/>
            <p:cNvSpPr/>
            <p:nvPr/>
          </p:nvSpPr>
          <p:spPr>
            <a:xfrm>
              <a:off x="8022803" y="23285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03" name="tx203"/>
            <p:cNvSpPr/>
            <p:nvPr/>
          </p:nvSpPr>
          <p:spPr>
            <a:xfrm>
              <a:off x="8453811" y="23285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04" name="tx204"/>
            <p:cNvSpPr/>
            <p:nvPr/>
          </p:nvSpPr>
          <p:spPr>
            <a:xfrm>
              <a:off x="2419705" y="250756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05" name="tx205"/>
            <p:cNvSpPr/>
            <p:nvPr/>
          </p:nvSpPr>
          <p:spPr>
            <a:xfrm>
              <a:off x="3712728" y="25059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06" name="tx206"/>
            <p:cNvSpPr/>
            <p:nvPr/>
          </p:nvSpPr>
          <p:spPr>
            <a:xfrm>
              <a:off x="4143735" y="25058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07" name="tx207"/>
            <p:cNvSpPr/>
            <p:nvPr/>
          </p:nvSpPr>
          <p:spPr>
            <a:xfrm>
              <a:off x="5005750" y="25059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208" name="tx208"/>
            <p:cNvSpPr/>
            <p:nvPr/>
          </p:nvSpPr>
          <p:spPr>
            <a:xfrm>
              <a:off x="5436758" y="25059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09" name="tx209"/>
            <p:cNvSpPr/>
            <p:nvPr/>
          </p:nvSpPr>
          <p:spPr>
            <a:xfrm>
              <a:off x="5867765" y="25058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10" name="tx210"/>
            <p:cNvSpPr/>
            <p:nvPr/>
          </p:nvSpPr>
          <p:spPr>
            <a:xfrm>
              <a:off x="8022803" y="250857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11" name="tx211"/>
            <p:cNvSpPr/>
            <p:nvPr/>
          </p:nvSpPr>
          <p:spPr>
            <a:xfrm>
              <a:off x="8453811" y="25059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12" name="tx212"/>
            <p:cNvSpPr/>
            <p:nvPr/>
          </p:nvSpPr>
          <p:spPr>
            <a:xfrm>
              <a:off x="3712728" y="35701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13" name="tx213"/>
            <p:cNvSpPr/>
            <p:nvPr/>
          </p:nvSpPr>
          <p:spPr>
            <a:xfrm>
              <a:off x="4143735" y="35701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214" name="tx214"/>
            <p:cNvSpPr/>
            <p:nvPr/>
          </p:nvSpPr>
          <p:spPr>
            <a:xfrm>
              <a:off x="7591796" y="35701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15" name="tx215"/>
            <p:cNvSpPr/>
            <p:nvPr/>
          </p:nvSpPr>
          <p:spPr>
            <a:xfrm>
              <a:off x="8022803" y="35715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16" name="tx216"/>
            <p:cNvSpPr/>
            <p:nvPr/>
          </p:nvSpPr>
          <p:spPr>
            <a:xfrm>
              <a:off x="8453811" y="35715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17" name="tx217"/>
            <p:cNvSpPr/>
            <p:nvPr/>
          </p:nvSpPr>
          <p:spPr>
            <a:xfrm>
              <a:off x="8022803" y="26833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18" name="tx218"/>
            <p:cNvSpPr/>
            <p:nvPr/>
          </p:nvSpPr>
          <p:spPr>
            <a:xfrm>
              <a:off x="8453811" y="26832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19" name="tx219"/>
            <p:cNvSpPr/>
            <p:nvPr/>
          </p:nvSpPr>
          <p:spPr>
            <a:xfrm>
              <a:off x="8022803" y="17977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20" name="tx220"/>
            <p:cNvSpPr/>
            <p:nvPr/>
          </p:nvSpPr>
          <p:spPr>
            <a:xfrm>
              <a:off x="8453811" y="17964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21" name="tx221"/>
            <p:cNvSpPr/>
            <p:nvPr/>
          </p:nvSpPr>
          <p:spPr>
            <a:xfrm>
              <a:off x="8022803" y="14416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22" name="tx222"/>
            <p:cNvSpPr/>
            <p:nvPr/>
          </p:nvSpPr>
          <p:spPr>
            <a:xfrm>
              <a:off x="8453811" y="14416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23" name="tx223"/>
            <p:cNvSpPr/>
            <p:nvPr/>
          </p:nvSpPr>
          <p:spPr>
            <a:xfrm>
              <a:off x="2419705" y="28606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24" name="tx224"/>
            <p:cNvSpPr/>
            <p:nvPr/>
          </p:nvSpPr>
          <p:spPr>
            <a:xfrm>
              <a:off x="2850712" y="2860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25" name="tx225"/>
            <p:cNvSpPr/>
            <p:nvPr/>
          </p:nvSpPr>
          <p:spPr>
            <a:xfrm>
              <a:off x="3281720" y="2860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26" name="tx226"/>
            <p:cNvSpPr/>
            <p:nvPr/>
          </p:nvSpPr>
          <p:spPr>
            <a:xfrm>
              <a:off x="3712728" y="28606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27" name="tx227"/>
            <p:cNvSpPr/>
            <p:nvPr/>
          </p:nvSpPr>
          <p:spPr>
            <a:xfrm>
              <a:off x="4143735" y="2860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28" name="tx228"/>
            <p:cNvSpPr/>
            <p:nvPr/>
          </p:nvSpPr>
          <p:spPr>
            <a:xfrm>
              <a:off x="4574743" y="2860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229" name="tx229"/>
            <p:cNvSpPr/>
            <p:nvPr/>
          </p:nvSpPr>
          <p:spPr>
            <a:xfrm>
              <a:off x="5005750" y="2860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30" name="tx230"/>
            <p:cNvSpPr/>
            <p:nvPr/>
          </p:nvSpPr>
          <p:spPr>
            <a:xfrm>
              <a:off x="5436758" y="2860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31" name="tx231"/>
            <p:cNvSpPr/>
            <p:nvPr/>
          </p:nvSpPr>
          <p:spPr>
            <a:xfrm>
              <a:off x="5867765" y="2860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32" name="tx232"/>
            <p:cNvSpPr/>
            <p:nvPr/>
          </p:nvSpPr>
          <p:spPr>
            <a:xfrm>
              <a:off x="6298773" y="286332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33" name="tx233"/>
            <p:cNvSpPr/>
            <p:nvPr/>
          </p:nvSpPr>
          <p:spPr>
            <a:xfrm>
              <a:off x="7591796" y="286232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34" name="tx234"/>
            <p:cNvSpPr/>
            <p:nvPr/>
          </p:nvSpPr>
          <p:spPr>
            <a:xfrm>
              <a:off x="8022803" y="2860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235" name="tx235"/>
            <p:cNvSpPr/>
            <p:nvPr/>
          </p:nvSpPr>
          <p:spPr>
            <a:xfrm>
              <a:off x="8453811" y="28606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36" name="tx236"/>
            <p:cNvSpPr/>
            <p:nvPr/>
          </p:nvSpPr>
          <p:spPr>
            <a:xfrm>
              <a:off x="5005750" y="46344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237" name="tx237"/>
            <p:cNvSpPr/>
            <p:nvPr/>
          </p:nvSpPr>
          <p:spPr>
            <a:xfrm>
              <a:off x="7591796" y="16190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38" name="tx238"/>
            <p:cNvSpPr/>
            <p:nvPr/>
          </p:nvSpPr>
          <p:spPr>
            <a:xfrm>
              <a:off x="8022803" y="16189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39" name="tx239"/>
            <p:cNvSpPr/>
            <p:nvPr/>
          </p:nvSpPr>
          <p:spPr>
            <a:xfrm>
              <a:off x="8453811" y="16190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40" name="tx240"/>
            <p:cNvSpPr/>
            <p:nvPr/>
          </p:nvSpPr>
          <p:spPr>
            <a:xfrm>
              <a:off x="6729781" y="12642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41" name="tx241"/>
            <p:cNvSpPr/>
            <p:nvPr/>
          </p:nvSpPr>
          <p:spPr>
            <a:xfrm>
              <a:off x="7160788" y="12642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7591796" y="12642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8022803" y="12642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8453811" y="12642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7160788" y="19737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46" name="tx246"/>
            <p:cNvSpPr/>
            <p:nvPr/>
          </p:nvSpPr>
          <p:spPr>
            <a:xfrm>
              <a:off x="7591796" y="19737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47" name="tx247"/>
            <p:cNvSpPr/>
            <p:nvPr/>
          </p:nvSpPr>
          <p:spPr>
            <a:xfrm>
              <a:off x="8022803" y="19737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48" name="tx248"/>
            <p:cNvSpPr/>
            <p:nvPr/>
          </p:nvSpPr>
          <p:spPr>
            <a:xfrm>
              <a:off x="8453811" y="19737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49" name="tx249"/>
            <p:cNvSpPr/>
            <p:nvPr/>
          </p:nvSpPr>
          <p:spPr>
            <a:xfrm>
              <a:off x="7591796" y="32154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50" name="tx250"/>
            <p:cNvSpPr/>
            <p:nvPr/>
          </p:nvSpPr>
          <p:spPr>
            <a:xfrm>
              <a:off x="8022803" y="32154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251" name="tx251"/>
            <p:cNvSpPr/>
            <p:nvPr/>
          </p:nvSpPr>
          <p:spPr>
            <a:xfrm>
              <a:off x="8453811" y="32154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52" name="tx252"/>
            <p:cNvSpPr/>
            <p:nvPr/>
          </p:nvSpPr>
          <p:spPr>
            <a:xfrm>
              <a:off x="5005750" y="37475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253" name="tx253"/>
            <p:cNvSpPr/>
            <p:nvPr/>
          </p:nvSpPr>
          <p:spPr>
            <a:xfrm>
              <a:off x="8453811" y="37475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54" name="tx254"/>
            <p:cNvSpPr/>
            <p:nvPr/>
          </p:nvSpPr>
          <p:spPr>
            <a:xfrm>
              <a:off x="8022803" y="42797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8022803" y="44570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56" name="tx256"/>
            <p:cNvSpPr/>
            <p:nvPr/>
          </p:nvSpPr>
          <p:spPr>
            <a:xfrm>
              <a:off x="7160788" y="33928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57" name="tx257"/>
            <p:cNvSpPr/>
            <p:nvPr/>
          </p:nvSpPr>
          <p:spPr>
            <a:xfrm>
              <a:off x="7591796" y="33928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58" name="tx258"/>
            <p:cNvSpPr/>
            <p:nvPr/>
          </p:nvSpPr>
          <p:spPr>
            <a:xfrm>
              <a:off x="8022803" y="33928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59" name="tx259"/>
            <p:cNvSpPr/>
            <p:nvPr/>
          </p:nvSpPr>
          <p:spPr>
            <a:xfrm>
              <a:off x="8453811" y="33928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260" name="tx260"/>
            <p:cNvSpPr/>
            <p:nvPr/>
          </p:nvSpPr>
          <p:spPr>
            <a:xfrm>
              <a:off x="8453811" y="30380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61" name="tx261"/>
            <p:cNvSpPr/>
            <p:nvPr/>
          </p:nvSpPr>
          <p:spPr>
            <a:xfrm>
              <a:off x="3281720" y="25059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262" name="tx262"/>
            <p:cNvSpPr/>
            <p:nvPr/>
          </p:nvSpPr>
          <p:spPr>
            <a:xfrm>
              <a:off x="4574743" y="25072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263" name="tx263"/>
            <p:cNvSpPr/>
            <p:nvPr/>
          </p:nvSpPr>
          <p:spPr>
            <a:xfrm>
              <a:off x="7190933" y="250592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264" name="tx264"/>
            <p:cNvSpPr/>
            <p:nvPr/>
          </p:nvSpPr>
          <p:spPr>
            <a:xfrm>
              <a:off x="7591796" y="25059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265" name="tx265"/>
            <p:cNvSpPr/>
            <p:nvPr/>
          </p:nvSpPr>
          <p:spPr>
            <a:xfrm>
              <a:off x="3281720" y="35701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266" name="tx266"/>
            <p:cNvSpPr/>
            <p:nvPr/>
          </p:nvSpPr>
          <p:spPr>
            <a:xfrm>
              <a:off x="4574743" y="357183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267" name="tx267"/>
            <p:cNvSpPr/>
            <p:nvPr/>
          </p:nvSpPr>
          <p:spPr>
            <a:xfrm>
              <a:off x="5005750" y="35701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268" name="tx268"/>
            <p:cNvSpPr/>
            <p:nvPr/>
          </p:nvSpPr>
          <p:spPr>
            <a:xfrm>
              <a:off x="5436758" y="357051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269" name="tx269"/>
            <p:cNvSpPr/>
            <p:nvPr/>
          </p:nvSpPr>
          <p:spPr>
            <a:xfrm>
              <a:off x="5867765" y="35701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270" name="tx270"/>
            <p:cNvSpPr/>
            <p:nvPr/>
          </p:nvSpPr>
          <p:spPr>
            <a:xfrm>
              <a:off x="6298773" y="35701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271" name="tx271"/>
            <p:cNvSpPr/>
            <p:nvPr/>
          </p:nvSpPr>
          <p:spPr>
            <a:xfrm>
              <a:off x="6729781" y="35701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272" name="tx272"/>
            <p:cNvSpPr/>
            <p:nvPr/>
          </p:nvSpPr>
          <p:spPr>
            <a:xfrm>
              <a:off x="7160788" y="35701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273" name="tx273"/>
            <p:cNvSpPr/>
            <p:nvPr/>
          </p:nvSpPr>
          <p:spPr>
            <a:xfrm>
              <a:off x="5035895" y="268325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274" name="tx274"/>
            <p:cNvSpPr/>
            <p:nvPr/>
          </p:nvSpPr>
          <p:spPr>
            <a:xfrm>
              <a:off x="5466903" y="268494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275" name="tx275"/>
            <p:cNvSpPr/>
            <p:nvPr/>
          </p:nvSpPr>
          <p:spPr>
            <a:xfrm>
              <a:off x="5897910" y="268462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276" name="tx276"/>
            <p:cNvSpPr/>
            <p:nvPr/>
          </p:nvSpPr>
          <p:spPr>
            <a:xfrm>
              <a:off x="6328918" y="268494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277" name="tx277"/>
            <p:cNvSpPr/>
            <p:nvPr/>
          </p:nvSpPr>
          <p:spPr>
            <a:xfrm>
              <a:off x="6759925" y="268494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278" name="tx278"/>
            <p:cNvSpPr/>
            <p:nvPr/>
          </p:nvSpPr>
          <p:spPr>
            <a:xfrm>
              <a:off x="7190933" y="2685950"/>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279" name="tx279"/>
            <p:cNvSpPr/>
            <p:nvPr/>
          </p:nvSpPr>
          <p:spPr>
            <a:xfrm>
              <a:off x="7591796" y="26833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280" name="tx280"/>
            <p:cNvSpPr/>
            <p:nvPr/>
          </p:nvSpPr>
          <p:spPr>
            <a:xfrm>
              <a:off x="7591796" y="179779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281" name="tx281"/>
            <p:cNvSpPr/>
            <p:nvPr/>
          </p:nvSpPr>
          <p:spPr>
            <a:xfrm>
              <a:off x="6729781" y="1441977"/>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282" name="tx282"/>
            <p:cNvSpPr/>
            <p:nvPr/>
          </p:nvSpPr>
          <p:spPr>
            <a:xfrm>
              <a:off x="7160788" y="144298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283" name="tx283"/>
            <p:cNvSpPr/>
            <p:nvPr/>
          </p:nvSpPr>
          <p:spPr>
            <a:xfrm>
              <a:off x="7591796" y="144160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284" name="tx284"/>
            <p:cNvSpPr/>
            <p:nvPr/>
          </p:nvSpPr>
          <p:spPr>
            <a:xfrm>
              <a:off x="6729781" y="286200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285" name="tx285"/>
            <p:cNvSpPr/>
            <p:nvPr/>
          </p:nvSpPr>
          <p:spPr>
            <a:xfrm>
              <a:off x="1988697" y="41022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286" name="tx286"/>
            <p:cNvSpPr/>
            <p:nvPr/>
          </p:nvSpPr>
          <p:spPr>
            <a:xfrm>
              <a:off x="2880857" y="410396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287" name="tx287"/>
            <p:cNvSpPr/>
            <p:nvPr/>
          </p:nvSpPr>
          <p:spPr>
            <a:xfrm>
              <a:off x="3281720" y="41036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288" name="tx288"/>
            <p:cNvSpPr/>
            <p:nvPr/>
          </p:nvSpPr>
          <p:spPr>
            <a:xfrm>
              <a:off x="3712728" y="41023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289" name="tx289"/>
            <p:cNvSpPr/>
            <p:nvPr/>
          </p:nvSpPr>
          <p:spPr>
            <a:xfrm>
              <a:off x="4143735" y="41022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290" name="tx290"/>
            <p:cNvSpPr/>
            <p:nvPr/>
          </p:nvSpPr>
          <p:spPr>
            <a:xfrm>
              <a:off x="4574743" y="41022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291" name="tx291"/>
            <p:cNvSpPr/>
            <p:nvPr/>
          </p:nvSpPr>
          <p:spPr>
            <a:xfrm>
              <a:off x="5005750" y="41022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292" name="tx292"/>
            <p:cNvSpPr/>
            <p:nvPr/>
          </p:nvSpPr>
          <p:spPr>
            <a:xfrm>
              <a:off x="5436758" y="41022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293" name="tx293"/>
            <p:cNvSpPr/>
            <p:nvPr/>
          </p:nvSpPr>
          <p:spPr>
            <a:xfrm>
              <a:off x="5867765" y="41022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294" name="tx294"/>
            <p:cNvSpPr/>
            <p:nvPr/>
          </p:nvSpPr>
          <p:spPr>
            <a:xfrm>
              <a:off x="6298773" y="41022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295" name="tx295"/>
            <p:cNvSpPr/>
            <p:nvPr/>
          </p:nvSpPr>
          <p:spPr>
            <a:xfrm>
              <a:off x="6729781" y="41022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296" name="tx296"/>
            <p:cNvSpPr/>
            <p:nvPr/>
          </p:nvSpPr>
          <p:spPr>
            <a:xfrm>
              <a:off x="7160788" y="41022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297" name="tx297"/>
            <p:cNvSpPr/>
            <p:nvPr/>
          </p:nvSpPr>
          <p:spPr>
            <a:xfrm>
              <a:off x="7591796" y="410365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298" name="tx298"/>
            <p:cNvSpPr/>
            <p:nvPr/>
          </p:nvSpPr>
          <p:spPr>
            <a:xfrm>
              <a:off x="8022803" y="41023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299" name="tx299"/>
            <p:cNvSpPr/>
            <p:nvPr/>
          </p:nvSpPr>
          <p:spPr>
            <a:xfrm>
              <a:off x="8453811" y="41023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300" name="tx300"/>
            <p:cNvSpPr/>
            <p:nvPr/>
          </p:nvSpPr>
          <p:spPr>
            <a:xfrm>
              <a:off x="5436758" y="46344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301" name="tx301"/>
            <p:cNvSpPr/>
            <p:nvPr/>
          </p:nvSpPr>
          <p:spPr>
            <a:xfrm>
              <a:off x="5867765" y="46344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302" name="tx302"/>
            <p:cNvSpPr/>
            <p:nvPr/>
          </p:nvSpPr>
          <p:spPr>
            <a:xfrm>
              <a:off x="6298773" y="46344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303" name="tx303"/>
            <p:cNvSpPr/>
            <p:nvPr/>
          </p:nvSpPr>
          <p:spPr>
            <a:xfrm>
              <a:off x="6729781" y="463440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304" name="tx304"/>
            <p:cNvSpPr/>
            <p:nvPr/>
          </p:nvSpPr>
          <p:spPr>
            <a:xfrm>
              <a:off x="7160788" y="46344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305" name="tx305"/>
            <p:cNvSpPr/>
            <p:nvPr/>
          </p:nvSpPr>
          <p:spPr>
            <a:xfrm>
              <a:off x="7591796" y="46344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306" name="tx306"/>
            <p:cNvSpPr/>
            <p:nvPr/>
          </p:nvSpPr>
          <p:spPr>
            <a:xfrm>
              <a:off x="8022803" y="46344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307" name="tx307"/>
            <p:cNvSpPr/>
            <p:nvPr/>
          </p:nvSpPr>
          <p:spPr>
            <a:xfrm>
              <a:off x="8453811" y="463440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308" name="tx308"/>
            <p:cNvSpPr/>
            <p:nvPr/>
          </p:nvSpPr>
          <p:spPr>
            <a:xfrm>
              <a:off x="8022803" y="39249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309" name="tx309"/>
            <p:cNvSpPr/>
            <p:nvPr/>
          </p:nvSpPr>
          <p:spPr>
            <a:xfrm>
              <a:off x="8453811" y="392489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310" name="tx310"/>
            <p:cNvSpPr/>
            <p:nvPr/>
          </p:nvSpPr>
          <p:spPr>
            <a:xfrm>
              <a:off x="7160788" y="162067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311" name="tx311"/>
            <p:cNvSpPr/>
            <p:nvPr/>
          </p:nvSpPr>
          <p:spPr>
            <a:xfrm>
              <a:off x="8052948" y="51665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312" name="tx312"/>
            <p:cNvSpPr/>
            <p:nvPr/>
          </p:nvSpPr>
          <p:spPr>
            <a:xfrm>
              <a:off x="8483956" y="516659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313" name="tx313"/>
            <p:cNvSpPr/>
            <p:nvPr/>
          </p:nvSpPr>
          <p:spPr>
            <a:xfrm>
              <a:off x="2018842" y="48118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314" name="tx314"/>
            <p:cNvSpPr/>
            <p:nvPr/>
          </p:nvSpPr>
          <p:spPr>
            <a:xfrm>
              <a:off x="2449850" y="481347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315" name="tx315"/>
            <p:cNvSpPr/>
            <p:nvPr/>
          </p:nvSpPr>
          <p:spPr>
            <a:xfrm>
              <a:off x="2850712" y="48131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316" name="tx316"/>
            <p:cNvSpPr/>
            <p:nvPr/>
          </p:nvSpPr>
          <p:spPr>
            <a:xfrm>
              <a:off x="3311865" y="48118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317" name="tx317"/>
            <p:cNvSpPr/>
            <p:nvPr/>
          </p:nvSpPr>
          <p:spPr>
            <a:xfrm>
              <a:off x="3712728" y="48131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318" name="tx318"/>
            <p:cNvSpPr/>
            <p:nvPr/>
          </p:nvSpPr>
          <p:spPr>
            <a:xfrm>
              <a:off x="4143735" y="48118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319" name="tx319"/>
            <p:cNvSpPr/>
            <p:nvPr/>
          </p:nvSpPr>
          <p:spPr>
            <a:xfrm>
              <a:off x="4574743" y="48118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320" name="tx320"/>
            <p:cNvSpPr/>
            <p:nvPr/>
          </p:nvSpPr>
          <p:spPr>
            <a:xfrm>
              <a:off x="5005750" y="48117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321" name="tx321"/>
            <p:cNvSpPr/>
            <p:nvPr/>
          </p:nvSpPr>
          <p:spPr>
            <a:xfrm>
              <a:off x="5436758" y="48118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322" name="tx322"/>
            <p:cNvSpPr/>
            <p:nvPr/>
          </p:nvSpPr>
          <p:spPr>
            <a:xfrm>
              <a:off x="5867765" y="481321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323" name="tx323"/>
            <p:cNvSpPr/>
            <p:nvPr/>
          </p:nvSpPr>
          <p:spPr>
            <a:xfrm>
              <a:off x="6298773" y="48118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324" name="tx324"/>
            <p:cNvSpPr/>
            <p:nvPr/>
          </p:nvSpPr>
          <p:spPr>
            <a:xfrm>
              <a:off x="6729781" y="48131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325" name="tx325"/>
            <p:cNvSpPr/>
            <p:nvPr/>
          </p:nvSpPr>
          <p:spPr>
            <a:xfrm>
              <a:off x="7160788" y="48118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326" name="tx326"/>
            <p:cNvSpPr/>
            <p:nvPr/>
          </p:nvSpPr>
          <p:spPr>
            <a:xfrm>
              <a:off x="7591796" y="48117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327" name="tx327"/>
            <p:cNvSpPr/>
            <p:nvPr/>
          </p:nvSpPr>
          <p:spPr>
            <a:xfrm>
              <a:off x="8022803" y="48117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328" name="tx328"/>
            <p:cNvSpPr/>
            <p:nvPr/>
          </p:nvSpPr>
          <p:spPr>
            <a:xfrm>
              <a:off x="8453811" y="48117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329" name="tx329"/>
            <p:cNvSpPr/>
            <p:nvPr/>
          </p:nvSpPr>
          <p:spPr>
            <a:xfrm>
              <a:off x="4143735" y="5345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330" name="tx330"/>
            <p:cNvSpPr/>
            <p:nvPr/>
          </p:nvSpPr>
          <p:spPr>
            <a:xfrm>
              <a:off x="4574743" y="5345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331" name="tx331"/>
            <p:cNvSpPr/>
            <p:nvPr/>
          </p:nvSpPr>
          <p:spPr>
            <a:xfrm>
              <a:off x="5035895" y="534391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332" name="tx332"/>
            <p:cNvSpPr/>
            <p:nvPr/>
          </p:nvSpPr>
          <p:spPr>
            <a:xfrm>
              <a:off x="5466903" y="534529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333" name="tx333"/>
            <p:cNvSpPr/>
            <p:nvPr/>
          </p:nvSpPr>
          <p:spPr>
            <a:xfrm>
              <a:off x="5897910" y="534529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334" name="tx334"/>
            <p:cNvSpPr/>
            <p:nvPr/>
          </p:nvSpPr>
          <p:spPr>
            <a:xfrm>
              <a:off x="6328918" y="534534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335" name="tx335"/>
            <p:cNvSpPr/>
            <p:nvPr/>
          </p:nvSpPr>
          <p:spPr>
            <a:xfrm>
              <a:off x="6759925" y="534397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336" name="tx336"/>
            <p:cNvSpPr/>
            <p:nvPr/>
          </p:nvSpPr>
          <p:spPr>
            <a:xfrm>
              <a:off x="7591796" y="53439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337" name="tx337"/>
            <p:cNvSpPr/>
            <p:nvPr/>
          </p:nvSpPr>
          <p:spPr>
            <a:xfrm>
              <a:off x="8052948" y="534534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338" name="tx338"/>
            <p:cNvSpPr/>
            <p:nvPr/>
          </p:nvSpPr>
          <p:spPr>
            <a:xfrm>
              <a:off x="8483956" y="534534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339" name="tx339"/>
            <p:cNvSpPr/>
            <p:nvPr/>
          </p:nvSpPr>
          <p:spPr>
            <a:xfrm>
              <a:off x="6298773" y="321676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340" name="tx340"/>
            <p:cNvSpPr/>
            <p:nvPr/>
          </p:nvSpPr>
          <p:spPr>
            <a:xfrm>
              <a:off x="7190933" y="321543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341" name="tx341"/>
            <p:cNvSpPr/>
            <p:nvPr/>
          </p:nvSpPr>
          <p:spPr>
            <a:xfrm>
              <a:off x="5436758" y="37475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342" name="tx342"/>
            <p:cNvSpPr/>
            <p:nvPr/>
          </p:nvSpPr>
          <p:spPr>
            <a:xfrm>
              <a:off x="5897910" y="374757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343" name="tx343"/>
            <p:cNvSpPr/>
            <p:nvPr/>
          </p:nvSpPr>
          <p:spPr>
            <a:xfrm>
              <a:off x="6328918" y="374757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344" name="tx344"/>
            <p:cNvSpPr/>
            <p:nvPr/>
          </p:nvSpPr>
          <p:spPr>
            <a:xfrm>
              <a:off x="6759925" y="374757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345" name="tx345"/>
            <p:cNvSpPr/>
            <p:nvPr/>
          </p:nvSpPr>
          <p:spPr>
            <a:xfrm>
              <a:off x="7591796" y="37475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346" name="tx346"/>
            <p:cNvSpPr/>
            <p:nvPr/>
          </p:nvSpPr>
          <p:spPr>
            <a:xfrm>
              <a:off x="8022803" y="37475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347" name="tx347"/>
            <p:cNvSpPr/>
            <p:nvPr/>
          </p:nvSpPr>
          <p:spPr>
            <a:xfrm>
              <a:off x="8453811" y="42797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348" name="tx348"/>
            <p:cNvSpPr/>
            <p:nvPr/>
          </p:nvSpPr>
          <p:spPr>
            <a:xfrm>
              <a:off x="7160788" y="445840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349" name="tx349"/>
            <p:cNvSpPr/>
            <p:nvPr/>
          </p:nvSpPr>
          <p:spPr>
            <a:xfrm>
              <a:off x="7591796" y="44570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350" name="tx350"/>
            <p:cNvSpPr/>
            <p:nvPr/>
          </p:nvSpPr>
          <p:spPr>
            <a:xfrm>
              <a:off x="8453811" y="44570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351" name="tx351"/>
            <p:cNvSpPr/>
            <p:nvPr/>
          </p:nvSpPr>
          <p:spPr>
            <a:xfrm>
              <a:off x="6729781" y="33941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352" name="tx352"/>
            <p:cNvSpPr/>
            <p:nvPr/>
          </p:nvSpPr>
          <p:spPr>
            <a:xfrm>
              <a:off x="7591796" y="3038377"/>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353" name="tx353"/>
            <p:cNvSpPr/>
            <p:nvPr/>
          </p:nvSpPr>
          <p:spPr>
            <a:xfrm>
              <a:off x="8022803" y="303800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354" name="tx354"/>
            <p:cNvSpPr/>
            <p:nvPr/>
          </p:nvSpPr>
          <p:spPr>
            <a:xfrm>
              <a:off x="2018842" y="498921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355" name="tx355"/>
            <p:cNvSpPr/>
            <p:nvPr/>
          </p:nvSpPr>
          <p:spPr>
            <a:xfrm>
              <a:off x="2449850" y="49905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356" name="tx356"/>
            <p:cNvSpPr/>
            <p:nvPr/>
          </p:nvSpPr>
          <p:spPr>
            <a:xfrm>
              <a:off x="2880857" y="49905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357" name="tx357"/>
            <p:cNvSpPr/>
            <p:nvPr/>
          </p:nvSpPr>
          <p:spPr>
            <a:xfrm>
              <a:off x="3311865" y="49905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358" name="tx358"/>
            <p:cNvSpPr/>
            <p:nvPr/>
          </p:nvSpPr>
          <p:spPr>
            <a:xfrm>
              <a:off x="3742872" y="49905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359" name="tx359"/>
            <p:cNvSpPr/>
            <p:nvPr/>
          </p:nvSpPr>
          <p:spPr>
            <a:xfrm>
              <a:off x="4173880" y="499085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360" name="tx360"/>
            <p:cNvSpPr/>
            <p:nvPr/>
          </p:nvSpPr>
          <p:spPr>
            <a:xfrm>
              <a:off x="4604888" y="498916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361" name="tx361"/>
            <p:cNvSpPr/>
            <p:nvPr/>
          </p:nvSpPr>
          <p:spPr>
            <a:xfrm>
              <a:off x="5035895" y="499059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362" name="tx362"/>
            <p:cNvSpPr/>
            <p:nvPr/>
          </p:nvSpPr>
          <p:spPr>
            <a:xfrm>
              <a:off x="5466903" y="498916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363" name="tx363"/>
            <p:cNvSpPr/>
            <p:nvPr/>
          </p:nvSpPr>
          <p:spPr>
            <a:xfrm>
              <a:off x="5897910" y="49905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364" name="tx364"/>
            <p:cNvSpPr/>
            <p:nvPr/>
          </p:nvSpPr>
          <p:spPr>
            <a:xfrm>
              <a:off x="6328918" y="498916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365" name="tx365"/>
            <p:cNvSpPr/>
            <p:nvPr/>
          </p:nvSpPr>
          <p:spPr>
            <a:xfrm>
              <a:off x="6759925" y="49905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366" name="tx366"/>
            <p:cNvSpPr/>
            <p:nvPr/>
          </p:nvSpPr>
          <p:spPr>
            <a:xfrm>
              <a:off x="7190933" y="498916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367" name="tx367"/>
            <p:cNvSpPr/>
            <p:nvPr/>
          </p:nvSpPr>
          <p:spPr>
            <a:xfrm>
              <a:off x="7591796" y="499053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368" name="tx368"/>
            <p:cNvSpPr/>
            <p:nvPr/>
          </p:nvSpPr>
          <p:spPr>
            <a:xfrm>
              <a:off x="8022803" y="49892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369" name="tx369"/>
            <p:cNvSpPr/>
            <p:nvPr/>
          </p:nvSpPr>
          <p:spPr>
            <a:xfrm>
              <a:off x="8453811" y="499053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370" name="rc370"/>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71" name="rc371"/>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72" name="rc372"/>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73" name="rc373"/>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74" name="rc374"/>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75" name="rc375"/>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76" name="rc376"/>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77" name="rc377"/>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78" name="rc378"/>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79" name="rc379"/>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80" name="rc380"/>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81" name="rc381"/>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82" name="rc382"/>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83" name="rc383"/>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84" name="rc384"/>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85" name="rc385"/>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86" name="rc386"/>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87" name="rc387"/>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88" name="rc388"/>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89" name="rc389"/>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90" name="rc390"/>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91" name="rc391"/>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92" name="rc392"/>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93" name="rc393"/>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94" name="rc394"/>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95" name="rc395"/>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96" name="rc396"/>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97" name="rc397"/>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98" name="rc398"/>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399" name="rc399"/>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00" name="rc400"/>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01" name="rc401"/>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02" name="rc402"/>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03" name="rc403"/>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04" name="rc404"/>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05" name="rc405"/>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06" name="rc406"/>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07" name="rc407"/>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08" name="rc408"/>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09" name="rc409"/>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10" name="rc410"/>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11" name="rc411"/>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12" name="rc412"/>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13" name="rc413"/>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14" name="rc414"/>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15" name="rc415"/>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16" name="rc416"/>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17" name="rc417"/>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18" name="rc418"/>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19" name="rc419"/>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20" name="rc420"/>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21" name="rc421"/>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22" name="rc422"/>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23" name="rc423"/>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24" name="rc424"/>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25" name="rc425"/>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26" name="rc426"/>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27" name="rc427"/>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28" name="rc428"/>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29" name="rc429"/>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30" name="rc430"/>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31" name="rc431"/>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32" name="rc432"/>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33" name="rc433"/>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34" name="rc434"/>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35" name="rc435"/>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36" name="rc436"/>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37" name="rc437"/>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38" name="rc438"/>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39" name="rc439"/>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40" name="rc440"/>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41" name="rc441"/>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42" name="rc442"/>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43" name="rc443"/>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44" name="rc444"/>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45" name="rc445"/>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46" name="rc446"/>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47" name="rc447"/>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48" name="rc448"/>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49" name="rc449"/>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50" name="rc450"/>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51" name="rc451"/>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52" name="rc452"/>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53" name="rc453"/>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54" name="rc454"/>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55" name="rc455"/>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56" name="rc456"/>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57" name="rc457"/>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58" name="rc458"/>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59" name="rc459"/>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60" name="rc460"/>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61" name="rc461"/>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62" name="rc462"/>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63" name="rc463"/>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64" name="rc464"/>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65" name="rc465"/>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66" name="rc466"/>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67" name="rc467"/>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68" name="rc468"/>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69" name="rc469"/>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70" name="rc470"/>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71" name="rc471"/>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72" name="rc472"/>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73" name="rc473"/>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74" name="rc474"/>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75" name="rc475"/>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76" name="rc476"/>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77" name="rc477"/>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78" name="rc478"/>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79" name="rc479"/>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80" name="rc480"/>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81" name="rc481"/>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82" name="rc482"/>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83" name="rc483"/>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84" name="rc484"/>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85" name="rc485"/>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86" name="rc486"/>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87" name="rc487"/>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88" name="rc488"/>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89" name="rc489"/>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90" name="rc490"/>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91" name="rc491"/>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92" name="rc492"/>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93" name="rc493"/>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94" name="rc494"/>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95" name="rc495"/>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96" name="rc496"/>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97" name="rc497"/>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98" name="rc498"/>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499" name="rc499"/>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00" name="rc500"/>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01" name="rc501"/>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02" name="rc502"/>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03" name="rc503"/>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04" name="rc504"/>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05" name="rc505"/>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06" name="rc506"/>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07" name="rc507"/>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08" name="rc508"/>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09" name="rc509"/>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10" name="rc510"/>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11" name="rc511"/>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12" name="rc512"/>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13" name="rc513"/>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14" name="rc514"/>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15" name="rc515"/>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16" name="rc516"/>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17" name="rc517"/>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18" name="rc518"/>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19" name="rc519"/>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20" name="rc520"/>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21" name="rc521"/>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22" name="rc522"/>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23" name="rc523"/>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24" name="rc524"/>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25" name="rc525"/>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26" name="rc526"/>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27" name="rc527"/>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28" name="rc528"/>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29" name="rc529"/>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30" name="rc530"/>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31" name="rc531"/>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32" name="rc532"/>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33" name="rc533"/>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34" name="rc534"/>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35" name="rc535"/>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36" name="rc536"/>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37" name="rc537"/>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38" name="rc538"/>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39" name="rc539"/>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40" name="rc540"/>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41" name="rc541"/>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42" name="rc542"/>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43" name="rc543"/>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44" name="rc544"/>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45" name="rc545"/>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46" name="rc546"/>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47" name="rc547"/>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48" name="rc548"/>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49" name="rc549"/>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50" name="rc550"/>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51" name="rc551"/>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52" name="rc552"/>
            <p:cNvSpPr/>
            <p:nvPr/>
          </p:nvSpPr>
          <p:spPr>
            <a:xfrm>
              <a:off x="1833483" y="4940967"/>
              <a:ext cx="6896121" cy="177377"/>
            </a:xfrm>
            <a:prstGeom prst="rect">
              <a:avLst/>
            </a:prstGeom>
            <a:ln w="27101" cap="flat">
              <a:solidFill>
                <a:srgbClr val="000000">
                  <a:alpha val="100000"/>
                </a:srgbClr>
              </a:solidFill>
              <a:prstDash val="solid"/>
              <a:miter/>
            </a:ln>
          </p:spPr>
          <p:txBody>
            <a:bodyPr/>
            <a:lstStyle/>
            <a:p>
              <a:endParaRPr/>
            </a:p>
          </p:txBody>
        </p:sp>
        <p:sp>
          <p:nvSpPr>
            <p:cNvPr id="553" name="tx553"/>
            <p:cNvSpPr/>
            <p:nvPr/>
          </p:nvSpPr>
          <p:spPr>
            <a:xfrm rot="-2700000">
              <a:off x="196737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54" name="tx554"/>
            <p:cNvSpPr/>
            <p:nvPr/>
          </p:nvSpPr>
          <p:spPr>
            <a:xfrm rot="-2700000">
              <a:off x="239837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555" name="tx555"/>
            <p:cNvSpPr/>
            <p:nvPr/>
          </p:nvSpPr>
          <p:spPr>
            <a:xfrm rot="-2700000">
              <a:off x="282938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556" name="tx556"/>
            <p:cNvSpPr/>
            <p:nvPr/>
          </p:nvSpPr>
          <p:spPr>
            <a:xfrm rot="-2700000">
              <a:off x="3260370"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557" name="tx557"/>
            <p:cNvSpPr/>
            <p:nvPr/>
          </p:nvSpPr>
          <p:spPr>
            <a:xfrm rot="-2700000">
              <a:off x="369140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558" name="tx558"/>
            <p:cNvSpPr/>
            <p:nvPr/>
          </p:nvSpPr>
          <p:spPr>
            <a:xfrm rot="-2700000">
              <a:off x="412240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59" name="tx559"/>
            <p:cNvSpPr/>
            <p:nvPr/>
          </p:nvSpPr>
          <p:spPr>
            <a:xfrm rot="-2700000">
              <a:off x="455341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560" name="tx560"/>
            <p:cNvSpPr/>
            <p:nvPr/>
          </p:nvSpPr>
          <p:spPr>
            <a:xfrm rot="-2700000">
              <a:off x="498442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561" name="tx561"/>
            <p:cNvSpPr/>
            <p:nvPr/>
          </p:nvSpPr>
          <p:spPr>
            <a:xfrm rot="-2700000">
              <a:off x="541543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562" name="tx562"/>
            <p:cNvSpPr/>
            <p:nvPr/>
          </p:nvSpPr>
          <p:spPr>
            <a:xfrm rot="-2700000">
              <a:off x="584644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63" name="tx563"/>
            <p:cNvSpPr/>
            <p:nvPr/>
          </p:nvSpPr>
          <p:spPr>
            <a:xfrm rot="-2700000">
              <a:off x="627744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564" name="tx564"/>
            <p:cNvSpPr/>
            <p:nvPr/>
          </p:nvSpPr>
          <p:spPr>
            <a:xfrm rot="-2700000">
              <a:off x="670845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565" name="tx565"/>
            <p:cNvSpPr/>
            <p:nvPr/>
          </p:nvSpPr>
          <p:spPr>
            <a:xfrm rot="-2700000">
              <a:off x="713946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566" name="tx566"/>
            <p:cNvSpPr/>
            <p:nvPr/>
          </p:nvSpPr>
          <p:spPr>
            <a:xfrm rot="-2700000">
              <a:off x="7570446"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67" name="tx567"/>
            <p:cNvSpPr/>
            <p:nvPr/>
          </p:nvSpPr>
          <p:spPr>
            <a:xfrm rot="-2700000">
              <a:off x="800147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68" name="tx568"/>
            <p:cNvSpPr/>
            <p:nvPr/>
          </p:nvSpPr>
          <p:spPr>
            <a:xfrm rot="-2700000">
              <a:off x="843248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69" name="tx569"/>
            <p:cNvSpPr/>
            <p:nvPr/>
          </p:nvSpPr>
          <p:spPr>
            <a:xfrm>
              <a:off x="903955" y="5312963"/>
              <a:ext cx="522092" cy="98725"/>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Philippines</a:t>
              </a:r>
            </a:p>
          </p:txBody>
        </p:sp>
        <p:sp>
          <p:nvSpPr>
            <p:cNvPr id="570" name="tx570"/>
            <p:cNvSpPr/>
            <p:nvPr/>
          </p:nvSpPr>
          <p:spPr>
            <a:xfrm>
              <a:off x="1132031" y="5155773"/>
              <a:ext cx="294016"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Nauru</a:t>
              </a:r>
            </a:p>
          </p:txBody>
        </p:sp>
        <p:sp>
          <p:nvSpPr>
            <p:cNvPr id="571" name="tx571"/>
            <p:cNvSpPr/>
            <p:nvPr/>
          </p:nvSpPr>
          <p:spPr>
            <a:xfrm>
              <a:off x="1126127" y="4979660"/>
              <a:ext cx="299919" cy="77272"/>
            </a:xfrm>
            <a:prstGeom prst="rect">
              <a:avLst/>
            </a:prstGeom>
            <a:noFill/>
          </p:spPr>
          <p:txBody>
            <a:bodyPr wrap="none" lIns="0" tIns="0" rIns="0" bIns="0" anchor="ctr" anchorCtr="1"/>
            <a:lstStyle/>
            <a:p>
              <a:pPr marL="0" marR="0" indent="0" algn="l">
                <a:lnSpc>
                  <a:spcPts val="850"/>
                </a:lnSpc>
                <a:spcBef>
                  <a:spcPts val="0"/>
                </a:spcBef>
                <a:spcAft>
                  <a:spcPts val="0"/>
                </a:spcAft>
              </a:pPr>
              <a:r>
                <a:rPr sz="850" b="1">
                  <a:solidFill>
                    <a:srgbClr val="4D4D4D">
                      <a:alpha val="100000"/>
                    </a:srgbClr>
                  </a:solidFill>
                  <a:latin typeface="Arial"/>
                  <a:cs typeface="Arial"/>
                </a:rPr>
                <a:t>EAPR</a:t>
              </a:r>
            </a:p>
          </p:txBody>
        </p:sp>
        <p:sp>
          <p:nvSpPr>
            <p:cNvPr id="572" name="tx572"/>
            <p:cNvSpPr/>
            <p:nvPr/>
          </p:nvSpPr>
          <p:spPr>
            <a:xfrm>
              <a:off x="1149952" y="4801017"/>
              <a:ext cx="276094"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Palau</a:t>
              </a:r>
            </a:p>
          </p:txBody>
        </p:sp>
        <p:sp>
          <p:nvSpPr>
            <p:cNvPr id="573" name="tx573"/>
            <p:cNvSpPr/>
            <p:nvPr/>
          </p:nvSpPr>
          <p:spPr>
            <a:xfrm>
              <a:off x="904113" y="4623640"/>
              <a:ext cx="521934"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Micronesia</a:t>
              </a:r>
            </a:p>
          </p:txBody>
        </p:sp>
        <p:sp>
          <p:nvSpPr>
            <p:cNvPr id="574" name="tx574"/>
            <p:cNvSpPr/>
            <p:nvPr/>
          </p:nvSpPr>
          <p:spPr>
            <a:xfrm>
              <a:off x="1119960" y="4424809"/>
              <a:ext cx="306086" cy="999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Tonga</a:t>
              </a:r>
            </a:p>
          </p:txBody>
        </p:sp>
        <p:sp>
          <p:nvSpPr>
            <p:cNvPr id="575" name="tx575"/>
            <p:cNvSpPr/>
            <p:nvPr/>
          </p:nvSpPr>
          <p:spPr>
            <a:xfrm>
              <a:off x="850191" y="4268884"/>
              <a:ext cx="575856"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Timor-Leste</a:t>
              </a:r>
            </a:p>
          </p:txBody>
        </p:sp>
        <p:sp>
          <p:nvSpPr>
            <p:cNvPr id="576" name="tx576"/>
            <p:cNvSpPr/>
            <p:nvPr/>
          </p:nvSpPr>
          <p:spPr>
            <a:xfrm>
              <a:off x="646098" y="4091506"/>
              <a:ext cx="407922"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Marshall</a:t>
              </a:r>
            </a:p>
          </p:txBody>
        </p:sp>
        <p:sp>
          <p:nvSpPr>
            <p:cNvPr id="577" name="tx577"/>
            <p:cNvSpPr/>
            <p:nvPr/>
          </p:nvSpPr>
          <p:spPr>
            <a:xfrm>
              <a:off x="1084012" y="4091506"/>
              <a:ext cx="342034"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Islands</a:t>
              </a:r>
            </a:p>
          </p:txBody>
        </p:sp>
        <p:sp>
          <p:nvSpPr>
            <p:cNvPr id="578" name="tx578"/>
            <p:cNvSpPr/>
            <p:nvPr/>
          </p:nvSpPr>
          <p:spPr>
            <a:xfrm>
              <a:off x="987974" y="3892675"/>
              <a:ext cx="438072" cy="999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Mongolia</a:t>
              </a:r>
            </a:p>
          </p:txBody>
        </p:sp>
        <p:sp>
          <p:nvSpPr>
            <p:cNvPr id="579" name="tx579"/>
            <p:cNvSpPr/>
            <p:nvPr/>
          </p:nvSpPr>
          <p:spPr>
            <a:xfrm>
              <a:off x="1011957" y="3736750"/>
              <a:ext cx="414089"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Thailand</a:t>
              </a:r>
            </a:p>
          </p:txBody>
        </p:sp>
        <p:sp>
          <p:nvSpPr>
            <p:cNvPr id="580" name="tx580"/>
            <p:cNvSpPr/>
            <p:nvPr/>
          </p:nvSpPr>
          <p:spPr>
            <a:xfrm>
              <a:off x="1288158" y="3537920"/>
              <a:ext cx="137889" cy="999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Fiji</a:t>
              </a:r>
            </a:p>
          </p:txBody>
        </p:sp>
        <p:sp>
          <p:nvSpPr>
            <p:cNvPr id="581" name="tx581"/>
            <p:cNvSpPr/>
            <p:nvPr/>
          </p:nvSpPr>
          <p:spPr>
            <a:xfrm>
              <a:off x="1102039" y="3381995"/>
              <a:ext cx="324008"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Tuvalu</a:t>
              </a:r>
            </a:p>
          </p:txBody>
        </p:sp>
        <p:sp>
          <p:nvSpPr>
            <p:cNvPr id="582" name="tx582"/>
            <p:cNvSpPr/>
            <p:nvPr/>
          </p:nvSpPr>
          <p:spPr>
            <a:xfrm>
              <a:off x="627965" y="3203247"/>
              <a:ext cx="426054"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Solomon</a:t>
              </a:r>
            </a:p>
          </p:txBody>
        </p:sp>
        <p:sp>
          <p:nvSpPr>
            <p:cNvPr id="583" name="tx583"/>
            <p:cNvSpPr/>
            <p:nvPr/>
          </p:nvSpPr>
          <p:spPr>
            <a:xfrm>
              <a:off x="1084012" y="3204617"/>
              <a:ext cx="342034"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Islands</a:t>
              </a:r>
            </a:p>
          </p:txBody>
        </p:sp>
        <p:sp>
          <p:nvSpPr>
            <p:cNvPr id="584" name="tx584"/>
            <p:cNvSpPr/>
            <p:nvPr/>
          </p:nvSpPr>
          <p:spPr>
            <a:xfrm>
              <a:off x="1023870" y="3027239"/>
              <a:ext cx="402177"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Vanuatu</a:t>
              </a:r>
            </a:p>
          </p:txBody>
        </p:sp>
        <p:sp>
          <p:nvSpPr>
            <p:cNvPr id="585" name="tx585"/>
            <p:cNvSpPr/>
            <p:nvPr/>
          </p:nvSpPr>
          <p:spPr>
            <a:xfrm>
              <a:off x="1000098" y="2828408"/>
              <a:ext cx="425949" cy="999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Malaysia</a:t>
              </a:r>
            </a:p>
          </p:txBody>
        </p:sp>
        <p:sp>
          <p:nvSpPr>
            <p:cNvPr id="586" name="tx586"/>
            <p:cNvSpPr/>
            <p:nvPr/>
          </p:nvSpPr>
          <p:spPr>
            <a:xfrm>
              <a:off x="957877" y="2672483"/>
              <a:ext cx="468169"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Indonesia</a:t>
              </a:r>
            </a:p>
          </p:txBody>
        </p:sp>
        <p:sp>
          <p:nvSpPr>
            <p:cNvPr id="587" name="tx587"/>
            <p:cNvSpPr/>
            <p:nvPr/>
          </p:nvSpPr>
          <p:spPr>
            <a:xfrm>
              <a:off x="802014" y="2493735"/>
              <a:ext cx="252006"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Cook</a:t>
              </a:r>
            </a:p>
          </p:txBody>
        </p:sp>
        <p:sp>
          <p:nvSpPr>
            <p:cNvPr id="588" name="tx588"/>
            <p:cNvSpPr/>
            <p:nvPr/>
          </p:nvSpPr>
          <p:spPr>
            <a:xfrm>
              <a:off x="1084012" y="2495106"/>
              <a:ext cx="342034"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Islands</a:t>
              </a:r>
            </a:p>
          </p:txBody>
        </p:sp>
        <p:sp>
          <p:nvSpPr>
            <p:cNvPr id="589" name="tx589"/>
            <p:cNvSpPr/>
            <p:nvPr/>
          </p:nvSpPr>
          <p:spPr>
            <a:xfrm>
              <a:off x="933999" y="2316357"/>
              <a:ext cx="492047"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Cambodia</a:t>
              </a:r>
            </a:p>
          </p:txBody>
        </p:sp>
        <p:sp>
          <p:nvSpPr>
            <p:cNvPr id="590" name="tx590"/>
            <p:cNvSpPr/>
            <p:nvPr/>
          </p:nvSpPr>
          <p:spPr>
            <a:xfrm>
              <a:off x="508103" y="2140350"/>
              <a:ext cx="312042"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Brunei</a:t>
              </a:r>
            </a:p>
          </p:txBody>
        </p:sp>
        <p:sp>
          <p:nvSpPr>
            <p:cNvPr id="591" name="tx591"/>
            <p:cNvSpPr/>
            <p:nvPr/>
          </p:nvSpPr>
          <p:spPr>
            <a:xfrm>
              <a:off x="850138" y="2140350"/>
              <a:ext cx="575909"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Darussalam</a:t>
              </a:r>
            </a:p>
          </p:txBody>
        </p:sp>
        <p:sp>
          <p:nvSpPr>
            <p:cNvPr id="592" name="tx592"/>
            <p:cNvSpPr/>
            <p:nvPr/>
          </p:nvSpPr>
          <p:spPr>
            <a:xfrm>
              <a:off x="1084012" y="1961602"/>
              <a:ext cx="342034"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Samoa</a:t>
              </a:r>
            </a:p>
          </p:txBody>
        </p:sp>
        <p:sp>
          <p:nvSpPr>
            <p:cNvPr id="593" name="tx593"/>
            <p:cNvSpPr/>
            <p:nvPr/>
          </p:nvSpPr>
          <p:spPr>
            <a:xfrm>
              <a:off x="1096083" y="1785594"/>
              <a:ext cx="329964"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Kiribati</a:t>
              </a:r>
            </a:p>
          </p:txBody>
        </p:sp>
        <p:sp>
          <p:nvSpPr>
            <p:cNvPr id="594" name="tx594"/>
            <p:cNvSpPr/>
            <p:nvPr/>
          </p:nvSpPr>
          <p:spPr>
            <a:xfrm>
              <a:off x="976167" y="1586764"/>
              <a:ext cx="449879" cy="99990"/>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Myanmar</a:t>
              </a:r>
            </a:p>
          </p:txBody>
        </p:sp>
        <p:sp>
          <p:nvSpPr>
            <p:cNvPr id="595" name="tx595"/>
            <p:cNvSpPr/>
            <p:nvPr/>
          </p:nvSpPr>
          <p:spPr>
            <a:xfrm>
              <a:off x="1191962" y="1430839"/>
              <a:ext cx="234084"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Laos</a:t>
              </a:r>
            </a:p>
          </p:txBody>
        </p:sp>
        <p:sp>
          <p:nvSpPr>
            <p:cNvPr id="596" name="tx596"/>
            <p:cNvSpPr/>
            <p:nvPr/>
          </p:nvSpPr>
          <p:spPr>
            <a:xfrm>
              <a:off x="1204033" y="1253461"/>
              <a:ext cx="222014" cy="7853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Niue</a:t>
              </a:r>
            </a:p>
          </p:txBody>
        </p:sp>
        <p:sp>
          <p:nvSpPr>
            <p:cNvPr id="597" name="tx597"/>
            <p:cNvSpPr/>
            <p:nvPr/>
          </p:nvSpPr>
          <p:spPr>
            <a:xfrm>
              <a:off x="3332028" y="5814783"/>
              <a:ext cx="166944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  </a:t>
              </a:r>
            </a:p>
          </p:txBody>
        </p:sp>
        <p:pic>
          <p:nvPicPr>
            <p:cNvPr id="598" name="pic598"/>
            <p:cNvPicPr/>
            <p:nvPr/>
          </p:nvPicPr>
          <p:blipFill>
            <a:blip r:embed="rId2" cstate="print"/>
            <a:stretch>
              <a:fillRect/>
            </a:stretch>
          </p:blipFill>
          <p:spPr>
            <a:xfrm>
              <a:off x="5071059" y="5699605"/>
              <a:ext cx="2160000" cy="219455"/>
            </a:xfrm>
            <a:prstGeom prst="rect">
              <a:avLst/>
            </a:prstGeom>
          </p:spPr>
        </p:pic>
        <p:sp>
          <p:nvSpPr>
            <p:cNvPr id="599" name="pl599"/>
            <p:cNvSpPr/>
            <p:nvPr/>
          </p:nvSpPr>
          <p:spPr>
            <a:xfrm>
              <a:off x="5074659"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00" name="pl600"/>
            <p:cNvSpPr/>
            <p:nvPr/>
          </p:nvSpPr>
          <p:spPr>
            <a:xfrm>
              <a:off x="5618296"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01" name="pl601"/>
            <p:cNvSpPr/>
            <p:nvPr/>
          </p:nvSpPr>
          <p:spPr>
            <a:xfrm>
              <a:off x="6161932"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02" name="pl602"/>
            <p:cNvSpPr/>
            <p:nvPr/>
          </p:nvSpPr>
          <p:spPr>
            <a:xfrm>
              <a:off x="6705568"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03" name="pl603"/>
            <p:cNvSpPr/>
            <p:nvPr/>
          </p:nvSpPr>
          <p:spPr>
            <a:xfrm>
              <a:off x="5074659"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04" name="pl604"/>
            <p:cNvSpPr/>
            <p:nvPr/>
          </p:nvSpPr>
          <p:spPr>
            <a:xfrm>
              <a:off x="5618296"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05" name="pl605"/>
            <p:cNvSpPr/>
            <p:nvPr/>
          </p:nvSpPr>
          <p:spPr>
            <a:xfrm>
              <a:off x="6161932"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06" name="pl606"/>
            <p:cNvSpPr/>
            <p:nvPr/>
          </p:nvSpPr>
          <p:spPr>
            <a:xfrm>
              <a:off x="6705568"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07" name="tx607"/>
            <p:cNvSpPr/>
            <p:nvPr/>
          </p:nvSpPr>
          <p:spPr>
            <a:xfrm>
              <a:off x="5043582" y="598695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608" name="tx608"/>
            <p:cNvSpPr/>
            <p:nvPr/>
          </p:nvSpPr>
          <p:spPr>
            <a:xfrm>
              <a:off x="5556140"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a:t>
              </a:r>
            </a:p>
          </p:txBody>
        </p:sp>
        <p:sp>
          <p:nvSpPr>
            <p:cNvPr id="609" name="tx609"/>
            <p:cNvSpPr/>
            <p:nvPr/>
          </p:nvSpPr>
          <p:spPr>
            <a:xfrm>
              <a:off x="6099777"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50</a:t>
              </a:r>
            </a:p>
          </p:txBody>
        </p:sp>
        <p:sp>
          <p:nvSpPr>
            <p:cNvPr id="610" name="tx610"/>
            <p:cNvSpPr/>
            <p:nvPr/>
          </p:nvSpPr>
          <p:spPr>
            <a:xfrm>
              <a:off x="6643413" y="59883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75</a:t>
              </a:r>
            </a:p>
          </p:txBody>
        </p:sp>
        <p:sp>
          <p:nvSpPr>
            <p:cNvPr id="611" name="tx611"/>
            <p:cNvSpPr/>
            <p:nvPr/>
          </p:nvSpPr>
          <p:spPr>
            <a:xfrm>
              <a:off x="1488677" y="399578"/>
              <a:ext cx="4779950"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HPVc programme coverage, girls, by country, EAPR, 2010-2025</a:t>
              </a:r>
            </a:p>
          </p:txBody>
        </p:sp>
        <p:sp>
          <p:nvSpPr>
            <p:cNvPr id="612" name="tx612"/>
            <p:cNvSpPr/>
            <p:nvPr/>
          </p:nvSpPr>
          <p:spPr>
            <a:xfrm>
              <a:off x="4912824"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13" name="tx613"/>
            <p:cNvSpPr/>
            <p:nvPr/>
          </p:nvSpPr>
          <p:spPr>
            <a:xfrm>
              <a:off x="4527230" y="6327110"/>
              <a:ext cx="4547180"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Only countries with HPV introductiona and where estimates were made are displayed.</a:t>
              </a:r>
            </a:p>
          </p:txBody>
        </p:sp>
        <p:sp>
          <p:nvSpPr>
            <p:cNvPr id="614" name="tx614"/>
            <p:cNvSpPr/>
            <p:nvPr/>
          </p:nvSpPr>
          <p:spPr>
            <a:xfrm>
              <a:off x="5011378" y="6447866"/>
              <a:ext cx="40630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without HPV vaccination are included in the aggregate with a value of 0.</a:t>
              </a:r>
            </a:p>
          </p:txBody>
        </p:sp>
        <p:sp>
          <p:nvSpPr>
            <p:cNvPr id="615" name="tx615"/>
            <p:cNvSpPr/>
            <p:nvPr/>
          </p:nvSpPr>
          <p:spPr>
            <a:xfrm>
              <a:off x="5974053" y="6568567"/>
              <a:ext cx="31003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are ordered based on descending coverage in 2025.</a:t>
              </a:r>
            </a:p>
          </p:txBody>
        </p:sp>
      </p:grpSp>
      <p:sp>
        <p:nvSpPr>
          <p:cNvPr id="61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HPVc programme coverage among girls, by country and year. The colour gradient is based on the best performing country.
In 2025, Niue had the highest HPVc coverage (99%), and Philippines had the lowest coverage (5%).
Countries without HPV vaccine in 2025 (n=3): DPRK, Papua New Guinea, and Viet Nam.</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64625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8452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04415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2431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24179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504678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2457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4446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26436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18425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04153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98285"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994616"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290948"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587279"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883610"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179942"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24344"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179942"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698285" y="1241794"/>
              <a:ext cx="6481656" cy="560735"/>
            </a:xfrm>
            <a:custGeom>
              <a:avLst/>
              <a:gdLst/>
              <a:ahLst/>
              <a:cxnLst/>
              <a:rect l="0" t="0" r="0" b="0"/>
              <a:pathLst>
                <a:path w="6481656" h="560735">
                  <a:moveTo>
                    <a:pt x="0" y="480630"/>
                  </a:moveTo>
                  <a:lnTo>
                    <a:pt x="259266" y="480630"/>
                  </a:lnTo>
                  <a:lnTo>
                    <a:pt x="518532" y="560735"/>
                  </a:lnTo>
                  <a:lnTo>
                    <a:pt x="777798" y="440577"/>
                  </a:lnTo>
                  <a:lnTo>
                    <a:pt x="1037065" y="400525"/>
                  </a:lnTo>
                  <a:lnTo>
                    <a:pt x="1296331" y="400525"/>
                  </a:lnTo>
                  <a:lnTo>
                    <a:pt x="1555597" y="280367"/>
                  </a:lnTo>
                  <a:lnTo>
                    <a:pt x="1814863" y="240315"/>
                  </a:lnTo>
                  <a:lnTo>
                    <a:pt x="2074130" y="120157"/>
                  </a:lnTo>
                  <a:lnTo>
                    <a:pt x="2333396" y="40052"/>
                  </a:lnTo>
                  <a:lnTo>
                    <a:pt x="2592662" y="40052"/>
                  </a:lnTo>
                  <a:lnTo>
                    <a:pt x="2851928" y="40052"/>
                  </a:lnTo>
                  <a:lnTo>
                    <a:pt x="3111195" y="0"/>
                  </a:lnTo>
                  <a:lnTo>
                    <a:pt x="3370461" y="80105"/>
                  </a:lnTo>
                  <a:lnTo>
                    <a:pt x="3629727" y="0"/>
                  </a:lnTo>
                  <a:lnTo>
                    <a:pt x="3888994" y="40052"/>
                  </a:lnTo>
                  <a:lnTo>
                    <a:pt x="4148260" y="40052"/>
                  </a:lnTo>
                  <a:lnTo>
                    <a:pt x="4407526" y="40052"/>
                  </a:lnTo>
                  <a:lnTo>
                    <a:pt x="4666792" y="80105"/>
                  </a:lnTo>
                  <a:lnTo>
                    <a:pt x="4926059" y="80105"/>
                  </a:lnTo>
                  <a:lnTo>
                    <a:pt x="5185325" y="160210"/>
                  </a:lnTo>
                  <a:lnTo>
                    <a:pt x="5444591" y="440577"/>
                  </a:lnTo>
                  <a:lnTo>
                    <a:pt x="5703857" y="80105"/>
                  </a:lnTo>
                  <a:lnTo>
                    <a:pt x="5963124" y="280367"/>
                  </a:lnTo>
                  <a:lnTo>
                    <a:pt x="6222390" y="280367"/>
                  </a:lnTo>
                  <a:lnTo>
                    <a:pt x="6481656" y="240315"/>
                  </a:lnTo>
                </a:path>
              </a:pathLst>
            </a:custGeom>
            <a:ln w="27101" cap="flat">
              <a:solidFill>
                <a:srgbClr val="F8766D">
                  <a:alpha val="100000"/>
                </a:srgbClr>
              </a:solidFill>
              <a:prstDash val="solid"/>
              <a:round/>
            </a:ln>
          </p:spPr>
          <p:txBody>
            <a:bodyPr/>
            <a:lstStyle/>
            <a:p>
              <a:endParaRPr/>
            </a:p>
          </p:txBody>
        </p:sp>
        <p:sp>
          <p:nvSpPr>
            <p:cNvPr id="25" name="pl25"/>
            <p:cNvSpPr/>
            <p:nvPr/>
          </p:nvSpPr>
          <p:spPr>
            <a:xfrm>
              <a:off x="1698285" y="1482109"/>
              <a:ext cx="6481656" cy="3444516"/>
            </a:xfrm>
            <a:custGeom>
              <a:avLst/>
              <a:gdLst/>
              <a:ahLst/>
              <a:cxnLst/>
              <a:rect l="0" t="0" r="0" b="0"/>
              <a:pathLst>
                <a:path w="6481656" h="3444516">
                  <a:moveTo>
                    <a:pt x="0" y="3404463"/>
                  </a:moveTo>
                  <a:lnTo>
                    <a:pt x="259266" y="3444516"/>
                  </a:lnTo>
                  <a:lnTo>
                    <a:pt x="518532" y="3444516"/>
                  </a:lnTo>
                  <a:lnTo>
                    <a:pt x="777798" y="3284306"/>
                  </a:lnTo>
                  <a:lnTo>
                    <a:pt x="1037065" y="3244253"/>
                  </a:lnTo>
                  <a:lnTo>
                    <a:pt x="1296331" y="1281680"/>
                  </a:lnTo>
                  <a:lnTo>
                    <a:pt x="1555597" y="881155"/>
                  </a:lnTo>
                  <a:lnTo>
                    <a:pt x="1814863" y="720945"/>
                  </a:lnTo>
                  <a:lnTo>
                    <a:pt x="2074130" y="440577"/>
                  </a:lnTo>
                  <a:lnTo>
                    <a:pt x="2333396" y="280367"/>
                  </a:lnTo>
                  <a:lnTo>
                    <a:pt x="2592662" y="200262"/>
                  </a:lnTo>
                  <a:lnTo>
                    <a:pt x="2851928" y="120157"/>
                  </a:lnTo>
                  <a:lnTo>
                    <a:pt x="3111195" y="80105"/>
                  </a:lnTo>
                  <a:lnTo>
                    <a:pt x="3370461" y="40052"/>
                  </a:lnTo>
                  <a:lnTo>
                    <a:pt x="3629727" y="320420"/>
                  </a:lnTo>
                  <a:lnTo>
                    <a:pt x="3888994" y="280367"/>
                  </a:lnTo>
                  <a:lnTo>
                    <a:pt x="4148260" y="80105"/>
                  </a:lnTo>
                  <a:lnTo>
                    <a:pt x="4407526" y="40052"/>
                  </a:lnTo>
                  <a:lnTo>
                    <a:pt x="4666792" y="40052"/>
                  </a:lnTo>
                  <a:lnTo>
                    <a:pt x="4926059" y="0"/>
                  </a:lnTo>
                  <a:lnTo>
                    <a:pt x="5185325" y="40052"/>
                  </a:lnTo>
                  <a:lnTo>
                    <a:pt x="5444591" y="240315"/>
                  </a:lnTo>
                  <a:lnTo>
                    <a:pt x="5703857" y="80105"/>
                  </a:lnTo>
                  <a:lnTo>
                    <a:pt x="5963124" y="200262"/>
                  </a:lnTo>
                  <a:lnTo>
                    <a:pt x="6222390" y="80105"/>
                  </a:lnTo>
                  <a:lnTo>
                    <a:pt x="6481656" y="160210"/>
                  </a:lnTo>
                </a:path>
              </a:pathLst>
            </a:custGeom>
            <a:ln w="27101" cap="flat">
              <a:solidFill>
                <a:srgbClr val="7CAE00">
                  <a:alpha val="100000"/>
                </a:srgbClr>
              </a:solidFill>
              <a:prstDash val="solid"/>
              <a:round/>
            </a:ln>
          </p:spPr>
          <p:txBody>
            <a:bodyPr/>
            <a:lstStyle/>
            <a:p>
              <a:endParaRPr/>
            </a:p>
          </p:txBody>
        </p:sp>
        <p:sp>
          <p:nvSpPr>
            <p:cNvPr id="26" name="pl26"/>
            <p:cNvSpPr/>
            <p:nvPr/>
          </p:nvSpPr>
          <p:spPr>
            <a:xfrm>
              <a:off x="3772415" y="3845207"/>
              <a:ext cx="4407526" cy="1201575"/>
            </a:xfrm>
            <a:custGeom>
              <a:avLst/>
              <a:gdLst/>
              <a:ahLst/>
              <a:cxnLst/>
              <a:rect l="0" t="0" r="0" b="0"/>
              <a:pathLst>
                <a:path w="4407526" h="1201575">
                  <a:moveTo>
                    <a:pt x="0" y="1201575"/>
                  </a:moveTo>
                  <a:lnTo>
                    <a:pt x="259266" y="1201575"/>
                  </a:lnTo>
                  <a:lnTo>
                    <a:pt x="518532" y="1201575"/>
                  </a:lnTo>
                  <a:lnTo>
                    <a:pt x="777798" y="1201575"/>
                  </a:lnTo>
                  <a:lnTo>
                    <a:pt x="1037065" y="1201575"/>
                  </a:lnTo>
                  <a:lnTo>
                    <a:pt x="1296331" y="1201575"/>
                  </a:lnTo>
                  <a:lnTo>
                    <a:pt x="1555597" y="1081417"/>
                  </a:lnTo>
                  <a:lnTo>
                    <a:pt x="1814863" y="1081417"/>
                  </a:lnTo>
                  <a:lnTo>
                    <a:pt x="2074130" y="1001312"/>
                  </a:lnTo>
                  <a:lnTo>
                    <a:pt x="2333396" y="921207"/>
                  </a:lnTo>
                  <a:lnTo>
                    <a:pt x="2592662" y="841102"/>
                  </a:lnTo>
                  <a:lnTo>
                    <a:pt x="2851928" y="760997"/>
                  </a:lnTo>
                  <a:lnTo>
                    <a:pt x="3111195" y="680892"/>
                  </a:lnTo>
                  <a:lnTo>
                    <a:pt x="3370461" y="760997"/>
                  </a:lnTo>
                  <a:lnTo>
                    <a:pt x="3629727" y="560735"/>
                  </a:lnTo>
                  <a:lnTo>
                    <a:pt x="3888994" y="280367"/>
                  </a:lnTo>
                  <a:lnTo>
                    <a:pt x="4148260" y="0"/>
                  </a:lnTo>
                  <a:lnTo>
                    <a:pt x="4407526" y="0"/>
                  </a:lnTo>
                </a:path>
              </a:pathLst>
            </a:custGeom>
            <a:ln w="27101" cap="flat">
              <a:solidFill>
                <a:srgbClr val="00BFC4">
                  <a:alpha val="100000"/>
                </a:srgbClr>
              </a:solidFill>
              <a:prstDash val="solid"/>
              <a:round/>
            </a:ln>
          </p:spPr>
          <p:txBody>
            <a:bodyPr/>
            <a:lstStyle/>
            <a:p>
              <a:endParaRPr/>
            </a:p>
          </p:txBody>
        </p:sp>
        <p:sp>
          <p:nvSpPr>
            <p:cNvPr id="27" name="pl27"/>
            <p:cNvSpPr/>
            <p:nvPr/>
          </p:nvSpPr>
          <p:spPr>
            <a:xfrm>
              <a:off x="4290948" y="4165627"/>
              <a:ext cx="3888994" cy="881155"/>
            </a:xfrm>
            <a:custGeom>
              <a:avLst/>
              <a:gdLst/>
              <a:ahLst/>
              <a:cxnLst/>
              <a:rect l="0" t="0" r="0" b="0"/>
              <a:pathLst>
                <a:path w="3888994" h="881155">
                  <a:moveTo>
                    <a:pt x="0" y="881155"/>
                  </a:moveTo>
                  <a:lnTo>
                    <a:pt x="259266" y="801050"/>
                  </a:lnTo>
                  <a:lnTo>
                    <a:pt x="518532" y="801050"/>
                  </a:lnTo>
                  <a:lnTo>
                    <a:pt x="777798" y="801050"/>
                  </a:lnTo>
                  <a:lnTo>
                    <a:pt x="1037065" y="801050"/>
                  </a:lnTo>
                  <a:lnTo>
                    <a:pt x="1296331" y="720945"/>
                  </a:lnTo>
                  <a:lnTo>
                    <a:pt x="1555597" y="760997"/>
                  </a:lnTo>
                  <a:lnTo>
                    <a:pt x="1814863" y="680892"/>
                  </a:lnTo>
                  <a:lnTo>
                    <a:pt x="2074130" y="760997"/>
                  </a:lnTo>
                  <a:lnTo>
                    <a:pt x="2333396" y="801050"/>
                  </a:lnTo>
                  <a:lnTo>
                    <a:pt x="2592662" y="760997"/>
                  </a:lnTo>
                  <a:lnTo>
                    <a:pt x="2851928" y="841102"/>
                  </a:lnTo>
                  <a:lnTo>
                    <a:pt x="3111195" y="760997"/>
                  </a:lnTo>
                  <a:lnTo>
                    <a:pt x="3370461" y="440577"/>
                  </a:lnTo>
                  <a:lnTo>
                    <a:pt x="3629727" y="80105"/>
                  </a:lnTo>
                  <a:lnTo>
                    <a:pt x="3888994" y="0"/>
                  </a:lnTo>
                </a:path>
              </a:pathLst>
            </a:custGeom>
            <a:ln w="27101" cap="flat">
              <a:solidFill>
                <a:srgbClr val="C77CFF">
                  <a:alpha val="100000"/>
                </a:srgbClr>
              </a:solidFill>
              <a:prstDash val="solid"/>
              <a:round/>
            </a:ln>
          </p:spPr>
          <p:txBody>
            <a:bodyPr/>
            <a:lstStyle/>
            <a:p>
              <a:endParaRPr/>
            </a:p>
          </p:txBody>
        </p:sp>
        <p:sp>
          <p:nvSpPr>
            <p:cNvPr id="28" name="pl28"/>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29" name="tx29"/>
            <p:cNvSpPr/>
            <p:nvPr/>
          </p:nvSpPr>
          <p:spPr>
            <a:xfrm>
              <a:off x="1475091" y="1741449"/>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83</a:t>
              </a:r>
            </a:p>
          </p:txBody>
        </p:sp>
        <p:sp>
          <p:nvSpPr>
            <p:cNvPr id="30" name="tx30"/>
            <p:cNvSpPr/>
            <p:nvPr/>
          </p:nvSpPr>
          <p:spPr>
            <a:xfrm>
              <a:off x="1554462" y="4857164"/>
              <a:ext cx="80386"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4</a:t>
              </a:r>
            </a:p>
          </p:txBody>
        </p:sp>
        <p:sp>
          <p:nvSpPr>
            <p:cNvPr id="31" name="tx31"/>
            <p:cNvSpPr/>
            <p:nvPr/>
          </p:nvSpPr>
          <p:spPr>
            <a:xfrm>
              <a:off x="3628599" y="5015186"/>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0</a:t>
              </a:r>
            </a:p>
          </p:txBody>
        </p:sp>
        <p:sp>
          <p:nvSpPr>
            <p:cNvPr id="32" name="tx32"/>
            <p:cNvSpPr/>
            <p:nvPr/>
          </p:nvSpPr>
          <p:spPr>
            <a:xfrm>
              <a:off x="4147131" y="5015186"/>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0</a:t>
              </a:r>
            </a:p>
          </p:txBody>
        </p:sp>
        <p:sp>
          <p:nvSpPr>
            <p:cNvPr id="33" name="pl33"/>
            <p:cNvSpPr/>
            <p:nvPr/>
          </p:nvSpPr>
          <p:spPr>
            <a:xfrm>
              <a:off x="8198535" y="1463365"/>
              <a:ext cx="199712" cy="17147"/>
            </a:xfrm>
            <a:custGeom>
              <a:avLst/>
              <a:gdLst/>
              <a:ahLst/>
              <a:cxnLst/>
              <a:rect l="0" t="0" r="0" b="0"/>
              <a:pathLst>
                <a:path w="199712" h="17147">
                  <a:moveTo>
                    <a:pt x="199712" y="0"/>
                  </a:moveTo>
                  <a:lnTo>
                    <a:pt x="0" y="17147"/>
                  </a:lnTo>
                </a:path>
              </a:pathLst>
            </a:custGeom>
          </p:spPr>
          <p:txBody>
            <a:bodyPr/>
            <a:lstStyle/>
            <a:p>
              <a:endParaRPr/>
            </a:p>
          </p:txBody>
        </p:sp>
        <p:sp>
          <p:nvSpPr>
            <p:cNvPr id="34" name="pl34"/>
            <p:cNvSpPr/>
            <p:nvPr/>
          </p:nvSpPr>
          <p:spPr>
            <a:xfrm>
              <a:off x="8198602" y="1643675"/>
              <a:ext cx="199650" cy="14512"/>
            </a:xfrm>
            <a:custGeom>
              <a:avLst/>
              <a:gdLst/>
              <a:ahLst/>
              <a:cxnLst/>
              <a:rect l="0" t="0" r="0" b="0"/>
              <a:pathLst>
                <a:path w="199650" h="14512">
                  <a:moveTo>
                    <a:pt x="199650" y="14512"/>
                  </a:moveTo>
                  <a:lnTo>
                    <a:pt x="0" y="0"/>
                  </a:lnTo>
                </a:path>
              </a:pathLst>
            </a:custGeom>
          </p:spPr>
          <p:txBody>
            <a:bodyPr/>
            <a:lstStyle/>
            <a:p>
              <a:endParaRPr/>
            </a:p>
          </p:txBody>
        </p:sp>
        <p:sp>
          <p:nvSpPr>
            <p:cNvPr id="35" name="pl35"/>
            <p:cNvSpPr/>
            <p:nvPr/>
          </p:nvSpPr>
          <p:spPr>
            <a:xfrm>
              <a:off x="8198775" y="3845208"/>
              <a:ext cx="199451" cy="6"/>
            </a:xfrm>
            <a:custGeom>
              <a:avLst/>
              <a:gdLst/>
              <a:ahLst/>
              <a:cxnLst/>
              <a:rect l="0" t="0" r="0" b="0"/>
              <a:pathLst>
                <a:path w="199451" h="6">
                  <a:moveTo>
                    <a:pt x="199451" y="6"/>
                  </a:moveTo>
                  <a:lnTo>
                    <a:pt x="0" y="0"/>
                  </a:lnTo>
                </a:path>
              </a:pathLst>
            </a:custGeom>
          </p:spPr>
          <p:txBody>
            <a:bodyPr/>
            <a:lstStyle/>
            <a:p>
              <a:endParaRPr/>
            </a:p>
          </p:txBody>
        </p:sp>
        <p:sp>
          <p:nvSpPr>
            <p:cNvPr id="36" name="pl36"/>
            <p:cNvSpPr/>
            <p:nvPr/>
          </p:nvSpPr>
          <p:spPr>
            <a:xfrm>
              <a:off x="8198775" y="4165626"/>
              <a:ext cx="199468" cy="1"/>
            </a:xfrm>
            <a:custGeom>
              <a:avLst/>
              <a:gdLst/>
              <a:ahLst/>
              <a:cxnLst/>
              <a:rect l="0" t="0" r="0" b="0"/>
              <a:pathLst>
                <a:path w="199468" h="1">
                  <a:moveTo>
                    <a:pt x="199468" y="0"/>
                  </a:moveTo>
                  <a:lnTo>
                    <a:pt x="0" y="1"/>
                  </a:lnTo>
                </a:path>
              </a:pathLst>
            </a:custGeom>
          </p:spPr>
          <p:txBody>
            <a:bodyPr/>
            <a:lstStyle/>
            <a:p>
              <a:endParaRPr/>
            </a:p>
          </p:txBody>
        </p:sp>
        <p:sp>
          <p:nvSpPr>
            <p:cNvPr id="37" name="tx37"/>
            <p:cNvSpPr/>
            <p:nvPr/>
          </p:nvSpPr>
          <p:spPr>
            <a:xfrm>
              <a:off x="8421108" y="140919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89</a:t>
              </a:r>
            </a:p>
          </p:txBody>
        </p:sp>
        <p:sp>
          <p:nvSpPr>
            <p:cNvPr id="38" name="tx38"/>
            <p:cNvSpPr/>
            <p:nvPr/>
          </p:nvSpPr>
          <p:spPr>
            <a:xfrm>
              <a:off x="8421112" y="160441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85</a:t>
              </a:r>
            </a:p>
          </p:txBody>
        </p:sp>
        <p:sp>
          <p:nvSpPr>
            <p:cNvPr id="39" name="tx39"/>
            <p:cNvSpPr/>
            <p:nvPr/>
          </p:nvSpPr>
          <p:spPr>
            <a:xfrm>
              <a:off x="8421087" y="3791224"/>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30</a:t>
              </a:r>
            </a:p>
          </p:txBody>
        </p:sp>
        <p:sp>
          <p:nvSpPr>
            <p:cNvPr id="40" name="tx40"/>
            <p:cNvSpPr/>
            <p:nvPr/>
          </p:nvSpPr>
          <p:spPr>
            <a:xfrm>
              <a:off x="8421103" y="4113470"/>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22</a:t>
              </a:r>
            </a:p>
          </p:txBody>
        </p:sp>
        <p:sp>
          <p:nvSpPr>
            <p:cNvPr id="41" name="tx41"/>
            <p:cNvSpPr/>
            <p:nvPr/>
          </p:nvSpPr>
          <p:spPr>
            <a:xfrm>
              <a:off x="663492" y="499466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2" name="tx42"/>
            <p:cNvSpPr/>
            <p:nvPr/>
          </p:nvSpPr>
          <p:spPr>
            <a:xfrm>
              <a:off x="585797" y="419361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43" name="tx43"/>
            <p:cNvSpPr/>
            <p:nvPr/>
          </p:nvSpPr>
          <p:spPr>
            <a:xfrm>
              <a:off x="585797" y="3392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44" name="tx44"/>
            <p:cNvSpPr/>
            <p:nvPr/>
          </p:nvSpPr>
          <p:spPr>
            <a:xfrm>
              <a:off x="585797" y="259151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45" name="tx45"/>
            <p:cNvSpPr/>
            <p:nvPr/>
          </p:nvSpPr>
          <p:spPr>
            <a:xfrm>
              <a:off x="585797" y="17904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46" name="tx46"/>
            <p:cNvSpPr/>
            <p:nvPr/>
          </p:nvSpPr>
          <p:spPr>
            <a:xfrm>
              <a:off x="508103" y="9894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a:off x="585797" y="13899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48" name="tx48"/>
            <p:cNvSpPr/>
            <p:nvPr/>
          </p:nvSpPr>
          <p:spPr>
            <a:xfrm rot="-5400000">
              <a:off x="1541839"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9" name="tx49"/>
            <p:cNvSpPr/>
            <p:nvPr/>
          </p:nvSpPr>
          <p:spPr>
            <a:xfrm rot="-5400000">
              <a:off x="2838170"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0" name="tx50"/>
            <p:cNvSpPr/>
            <p:nvPr/>
          </p:nvSpPr>
          <p:spPr>
            <a:xfrm rot="-5400000">
              <a:off x="4134502"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1" name="tx51"/>
            <p:cNvSpPr/>
            <p:nvPr/>
          </p:nvSpPr>
          <p:spPr>
            <a:xfrm rot="-5400000">
              <a:off x="5430833"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2" name="tx52"/>
            <p:cNvSpPr/>
            <p:nvPr/>
          </p:nvSpPr>
          <p:spPr>
            <a:xfrm rot="-5400000">
              <a:off x="6727164"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53" name="tx53"/>
            <p:cNvSpPr/>
            <p:nvPr/>
          </p:nvSpPr>
          <p:spPr>
            <a:xfrm rot="-5400000">
              <a:off x="8023496"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6467898"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8023496"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6" name="tx56"/>
            <p:cNvSpPr/>
            <p:nvPr/>
          </p:nvSpPr>
          <p:spPr>
            <a:xfrm rot="-5400000">
              <a:off x="-52544" y="297860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57" name="pl57"/>
            <p:cNvSpPr/>
            <p:nvPr/>
          </p:nvSpPr>
          <p:spPr>
            <a:xfrm>
              <a:off x="3533360" y="6103143"/>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58" name="pl58"/>
            <p:cNvSpPr/>
            <p:nvPr/>
          </p:nvSpPr>
          <p:spPr>
            <a:xfrm>
              <a:off x="4249088" y="6103143"/>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59" name="pl59"/>
            <p:cNvSpPr/>
            <p:nvPr/>
          </p:nvSpPr>
          <p:spPr>
            <a:xfrm>
              <a:off x="4995854" y="6103143"/>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60" name="pl60"/>
            <p:cNvSpPr/>
            <p:nvPr/>
          </p:nvSpPr>
          <p:spPr>
            <a:xfrm>
              <a:off x="5742619" y="6103143"/>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61" name="tx61"/>
            <p:cNvSpPr/>
            <p:nvPr/>
          </p:nvSpPr>
          <p:spPr>
            <a:xfrm>
              <a:off x="3800459"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62" name="tx62"/>
            <p:cNvSpPr/>
            <p:nvPr/>
          </p:nvSpPr>
          <p:spPr>
            <a:xfrm>
              <a:off x="4516188"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63" name="tx63"/>
            <p:cNvSpPr/>
            <p:nvPr/>
          </p:nvSpPr>
          <p:spPr>
            <a:xfrm>
              <a:off x="5262953"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PCVC</a:t>
              </a:r>
            </a:p>
          </p:txBody>
        </p:sp>
        <p:sp>
          <p:nvSpPr>
            <p:cNvPr id="64" name="tx64"/>
            <p:cNvSpPr/>
            <p:nvPr/>
          </p:nvSpPr>
          <p:spPr>
            <a:xfrm>
              <a:off x="6009718" y="6051506"/>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65" name="tx65"/>
            <p:cNvSpPr/>
            <p:nvPr/>
          </p:nvSpPr>
          <p:spPr>
            <a:xfrm>
              <a:off x="2008319" y="398022"/>
              <a:ext cx="586158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1363" y="580629"/>
              <a:ext cx="2935500"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in their national programme, 2000-2025</a:t>
              </a:r>
            </a:p>
          </p:txBody>
        </p:sp>
        <p:sp>
          <p:nvSpPr>
            <p:cNvPr id="67" name="tx67"/>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3297433" y="6447866"/>
              <a:ext cx="577697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69" name="tx69"/>
            <p:cNvSpPr/>
            <p:nvPr/>
          </p:nvSpPr>
          <p:spPr>
            <a:xfrm>
              <a:off x="6005267" y="6568567"/>
              <a:ext cx="30691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Four vaccination coverage indicators contribute to Sustainable Development Goal 3, indicator b.1: DTP3, PCVC, MCV2 and HPVc (females).
The IA2030 global target is 90% coverage of all four antigens by 2030.
In 2025, EAPR had achieved at least 90% coverage of 0 out of the 4 vaccines.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Additional resources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marL="0" marR="0" algn="ctr">
              <a:lnSpc>
                <a:spcPct val="100000"/>
              </a:lnSpc>
              <a:spcBef>
                <a:spcPts val="0"/>
              </a:spcBef>
              <a:spcAft>
                <a:spcPts val="0"/>
              </a:spcAft>
              <a:buNone/>
            </a:pPr>
            <a:r>
              <a:rPr sz="1600" b="1" i="0" u="none" cap="none">
                <a:solidFill>
                  <a:srgbClr val="FFFFFF">
                    <a:alpha val="100000"/>
                  </a:srgbClr>
                </a:solidFill>
                <a:latin typeface="Aptos (Body)"/>
                <a:cs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marL="0" marR="0" algn="l">
              <a:lnSpc>
                <a:spcPct val="100000"/>
              </a:lnSpc>
              <a:spcBef>
                <a:spcPts val="0"/>
              </a:spcBef>
              <a:spcAft>
                <a:spcPts val="0"/>
              </a:spcAft>
              <a:buNone/>
            </a:pPr>
            <a:r>
              <a:rPr sz="1550" b="0" i="0" u="none" cap="none">
                <a:solidFill>
                  <a:srgbClr val="FFFFFF">
                    <a:alpha val="100000"/>
                  </a:srgbClr>
                </a:solidFill>
                <a:latin typeface="Aptos (Body)"/>
                <a:cs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marL="0" marR="0" algn="l">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marL="0" marR="0" algn="l">
              <a:lnSpc>
                <a:spcPct val="100000"/>
              </a:lnSpc>
              <a:spcBef>
                <a:spcPts val="0"/>
              </a:spcBef>
              <a:spcAft>
                <a:spcPts val="0"/>
              </a:spcAft>
              <a:buNone/>
            </a:pPr>
            <a:r>
              <a:rPr sz="1800" b="0" i="0" u="none" cap="none">
                <a:solidFill>
                  <a:srgbClr val="FFFFFF">
                    <a:alpha val="100000"/>
                  </a:srgbClr>
                </a:solidFill>
                <a:latin typeface="Aptos (Body)"/>
                <a:cs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marL="0" marR="0" algn="l">
              <a:lnSpc>
                <a:spcPct val="100000"/>
              </a:lnSpc>
              <a:spcBef>
                <a:spcPts val="0"/>
              </a:spcBef>
              <a:spcAft>
                <a:spcPts val="0"/>
              </a:spcAft>
              <a:buNone/>
            </a:pPr>
            <a:r>
              <a:rPr sz="2400" b="0" i="0" u="sng" cap="none">
                <a:hlinkClick r:id="rId2"/>
              </a:rPr>
              <a:t>https://forms.office.com/e/Qv1HXxxNZQ</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614889" y="1182321"/>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672977" y="1182321"/>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3202021" y="1182321"/>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4260109" y="1182321"/>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143933" y="1182321"/>
              <a:ext cx="529044" cy="17432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731065" y="1182321"/>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5847241" y="1182321"/>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6376286" y="1182321"/>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6905330" y="1182321"/>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7963418" y="1182321"/>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7434374" y="1182321"/>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1614889" y="3448564"/>
              <a:ext cx="529044" cy="17432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2672977" y="3448564"/>
              <a:ext cx="529044" cy="17432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3202021" y="3448564"/>
              <a:ext cx="529044" cy="17432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4260109" y="3448564"/>
              <a:ext cx="529044" cy="17432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2143933" y="3448564"/>
              <a:ext cx="529044" cy="17432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3731065" y="3448564"/>
              <a:ext cx="529044" cy="17432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5847241" y="3448564"/>
              <a:ext cx="529044" cy="17432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905330" y="3448564"/>
              <a:ext cx="529044" cy="17432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963418" y="3448564"/>
              <a:ext cx="529044" cy="17432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4789153" y="3448564"/>
              <a:ext cx="529044" cy="17432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434374" y="3448564"/>
              <a:ext cx="529044" cy="17432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1614889" y="1705300"/>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2672977" y="1705300"/>
              <a:ext cx="529044" cy="17432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3202021" y="1705300"/>
              <a:ext cx="529044" cy="17432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4260109" y="1705300"/>
              <a:ext cx="529044" cy="17432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143933" y="1705300"/>
              <a:ext cx="529044" cy="17432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5847241" y="1705300"/>
              <a:ext cx="529044" cy="17432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6376286" y="1705300"/>
              <a:ext cx="529044" cy="17432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6905330" y="1705300"/>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7963418" y="1705300"/>
              <a:ext cx="529044" cy="17432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7434374" y="1705300"/>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614889" y="1879626"/>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2672977" y="1879626"/>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202021" y="1879626"/>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260109" y="1879626"/>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2143933" y="1879626"/>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3731065" y="1879626"/>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847241" y="1879626"/>
              <a:ext cx="529044" cy="17432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6905330" y="1879626"/>
              <a:ext cx="529044" cy="17432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7963418" y="1879626"/>
              <a:ext cx="529044" cy="17432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4789153" y="1879626"/>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7434374" y="1879626"/>
              <a:ext cx="529044" cy="17432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5318197" y="1879626"/>
              <a:ext cx="529044" cy="17432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1614889" y="1007994"/>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2672977" y="1007994"/>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3202021" y="1007994"/>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4260109" y="1007994"/>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143933" y="1007994"/>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3731065" y="1007994"/>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5847241" y="1007994"/>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6905330" y="1007994"/>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7963418" y="1007994"/>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7434374" y="1007994"/>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1614889" y="2576932"/>
              <a:ext cx="529044" cy="174326"/>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672977" y="2576932"/>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202021" y="2576932"/>
              <a:ext cx="529044" cy="17432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4260109" y="2576932"/>
              <a:ext cx="529044" cy="17432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143933" y="2576932"/>
              <a:ext cx="529044" cy="17432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731065" y="2576932"/>
              <a:ext cx="529044" cy="17432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5847241" y="2576932"/>
              <a:ext cx="529044" cy="17432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6905330" y="2576932"/>
              <a:ext cx="529044" cy="174326"/>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7963418" y="2576932"/>
              <a:ext cx="529044" cy="17432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789153" y="2576932"/>
              <a:ext cx="529044" cy="17432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7434374" y="2576932"/>
              <a:ext cx="529044" cy="174326"/>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318197" y="2576932"/>
              <a:ext cx="529044" cy="17432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1614889" y="3971543"/>
              <a:ext cx="529044" cy="17432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2672977" y="3971543"/>
              <a:ext cx="529044" cy="17432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3202021" y="3971543"/>
              <a:ext cx="529044" cy="17432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4260109" y="3971543"/>
              <a:ext cx="529044" cy="17432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2143933" y="3971543"/>
              <a:ext cx="529044" cy="17432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3731065" y="3971543"/>
              <a:ext cx="529044" cy="17432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5847241" y="3971543"/>
              <a:ext cx="529044" cy="17432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6376286" y="3971543"/>
              <a:ext cx="529044" cy="17432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6905330" y="3971543"/>
              <a:ext cx="529044" cy="17432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7963418" y="3971543"/>
              <a:ext cx="529044" cy="17432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4789153" y="3971543"/>
              <a:ext cx="529044" cy="17432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7434374" y="3971543"/>
              <a:ext cx="529044" cy="17432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5318197" y="3971543"/>
              <a:ext cx="529044" cy="17432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1614889" y="3797217"/>
              <a:ext cx="529044" cy="17432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672977" y="3797217"/>
              <a:ext cx="529044" cy="17432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202021" y="3797217"/>
              <a:ext cx="529044" cy="17432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4260109" y="3797217"/>
              <a:ext cx="529044" cy="17432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2143933" y="3797217"/>
              <a:ext cx="529044" cy="17432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731065" y="3797217"/>
              <a:ext cx="529044" cy="17432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5847241" y="3797217"/>
              <a:ext cx="529044" cy="17432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6376286" y="3797217"/>
              <a:ext cx="529044" cy="17432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6905330" y="3797217"/>
              <a:ext cx="529044" cy="17432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7963418" y="3797217"/>
              <a:ext cx="529044" cy="17432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789153" y="3797217"/>
              <a:ext cx="529044" cy="17432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7434374" y="3797217"/>
              <a:ext cx="529044" cy="17432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318197" y="3797217"/>
              <a:ext cx="529044" cy="174326"/>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1614889" y="5191828"/>
              <a:ext cx="529044" cy="17432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2672977" y="5191828"/>
              <a:ext cx="529044" cy="17432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3202021" y="5191828"/>
              <a:ext cx="529044" cy="17432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4260109" y="5191828"/>
              <a:ext cx="529044" cy="17432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2143933" y="5191828"/>
              <a:ext cx="529044" cy="17432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3731065" y="5191828"/>
              <a:ext cx="529044" cy="17432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5847241" y="5191828"/>
              <a:ext cx="529044" cy="17432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6376286" y="5191828"/>
              <a:ext cx="529044" cy="17432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6905330" y="5191828"/>
              <a:ext cx="529044" cy="17432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7963418" y="5191828"/>
              <a:ext cx="529044" cy="17432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4789153" y="5191828"/>
              <a:ext cx="529044" cy="17432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7434374" y="5191828"/>
              <a:ext cx="529044" cy="17432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1614889" y="2228279"/>
              <a:ext cx="529044" cy="17432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672977" y="2228279"/>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3202021" y="2228279"/>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4260109" y="2228279"/>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2143933" y="2228279"/>
              <a:ext cx="529044" cy="17432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731065" y="2228279"/>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5847241" y="2228279"/>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6376286" y="2228279"/>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6905330" y="2228279"/>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7963418" y="2228279"/>
              <a:ext cx="529044" cy="17432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789153" y="2228279"/>
              <a:ext cx="529044" cy="174326"/>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7434374" y="2228279"/>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1614889" y="4145869"/>
              <a:ext cx="529044" cy="17432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2672977" y="4145869"/>
              <a:ext cx="529044" cy="17432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3202021" y="4145869"/>
              <a:ext cx="529044" cy="17432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260109" y="4145869"/>
              <a:ext cx="529044" cy="17432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2143933" y="4145869"/>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3731065" y="4145869"/>
              <a:ext cx="529044" cy="17432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5847241" y="4145869"/>
              <a:ext cx="529044" cy="17432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6376286" y="4145869"/>
              <a:ext cx="529044" cy="17432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6905330" y="4145869"/>
              <a:ext cx="529044" cy="17432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963418" y="4145869"/>
              <a:ext cx="529044" cy="17432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4789153" y="4145869"/>
              <a:ext cx="529044" cy="17432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7434374" y="4145869"/>
              <a:ext cx="529044" cy="17432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5318197" y="4145869"/>
              <a:ext cx="529044" cy="17432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1614889" y="4668849"/>
              <a:ext cx="529044" cy="17432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2672977" y="4668849"/>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3202021" y="4668849"/>
              <a:ext cx="529044" cy="17432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4260109" y="4668849"/>
              <a:ext cx="529044" cy="17432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2143933" y="4668849"/>
              <a:ext cx="529044" cy="17432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731065" y="4668849"/>
              <a:ext cx="529044" cy="17432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5847241" y="4668849"/>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6376286" y="4668849"/>
              <a:ext cx="529044" cy="17432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6905330" y="4668849"/>
              <a:ext cx="529044" cy="17432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7963418" y="4668849"/>
              <a:ext cx="529044" cy="17432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789153" y="4668849"/>
              <a:ext cx="529044" cy="17432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7434374" y="4668849"/>
              <a:ext cx="529044" cy="17432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5318197" y="4668849"/>
              <a:ext cx="529044" cy="174326"/>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1614889" y="2402606"/>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2672977" y="2402606"/>
              <a:ext cx="529044" cy="17432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3202021" y="2402606"/>
              <a:ext cx="529044" cy="17432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4260109" y="2402606"/>
              <a:ext cx="529044" cy="17432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2143933" y="2402606"/>
              <a:ext cx="529044" cy="17432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3731065" y="2402606"/>
              <a:ext cx="529044" cy="17432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5847241" y="2402606"/>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6905330" y="2402606"/>
              <a:ext cx="529044" cy="17432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963418" y="2402606"/>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4789153" y="2402606"/>
              <a:ext cx="529044" cy="17432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434374" y="2402606"/>
              <a:ext cx="529044" cy="17432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1614889" y="4843175"/>
              <a:ext cx="529044" cy="17432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2672977" y="4843175"/>
              <a:ext cx="529044" cy="17432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3202021" y="4843175"/>
              <a:ext cx="529044" cy="17432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4260109" y="4843175"/>
              <a:ext cx="529044" cy="17432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143933" y="4843175"/>
              <a:ext cx="529044" cy="17432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3731065" y="4843175"/>
              <a:ext cx="529044" cy="17432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5847241" y="4843175"/>
              <a:ext cx="529044" cy="17432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6905330" y="4843175"/>
              <a:ext cx="529044" cy="17432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7963418" y="4843175"/>
              <a:ext cx="529044" cy="17432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4789153" y="4843175"/>
              <a:ext cx="529044" cy="17432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7434374" y="4843175"/>
              <a:ext cx="529044" cy="17432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5318197" y="4843175"/>
              <a:ext cx="529044" cy="17432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1614889" y="5017501"/>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2672977" y="5017501"/>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3202021" y="5017501"/>
              <a:ext cx="529044" cy="17432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4260109" y="5017501"/>
              <a:ext cx="529044" cy="17432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2143933" y="5017501"/>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3731065" y="5017501"/>
              <a:ext cx="529044" cy="17432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847241" y="5017501"/>
              <a:ext cx="529044" cy="17432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905330" y="5017501"/>
              <a:ext cx="529044" cy="17432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7963418" y="5017501"/>
              <a:ext cx="529044" cy="17432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4789153" y="5017501"/>
              <a:ext cx="529044" cy="17432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7434374" y="5017501"/>
              <a:ext cx="529044" cy="17432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5318197" y="5017501"/>
              <a:ext cx="529044" cy="17432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1614889" y="1530974"/>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2672977" y="1530974"/>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3202021" y="1530974"/>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4260109" y="1530974"/>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3731065" y="1530974"/>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5847241" y="1530974"/>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6376286" y="1530974"/>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6905330" y="1530974"/>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7963418" y="1530974"/>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4789153" y="1530974"/>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7434374" y="1530974"/>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5318197" y="1530974"/>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2672977" y="3099911"/>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3202021" y="3099911"/>
              <a:ext cx="529044" cy="17432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260109" y="3099911"/>
              <a:ext cx="529044" cy="17432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2143933" y="3099911"/>
              <a:ext cx="529044" cy="17432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3731065" y="3099911"/>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847241" y="3099911"/>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6376286" y="3099911"/>
              <a:ext cx="529044" cy="17432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6905330" y="3099911"/>
              <a:ext cx="529044" cy="17432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7963418" y="3099911"/>
              <a:ext cx="529044" cy="17432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4789153" y="3099911"/>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7434374" y="3099911"/>
              <a:ext cx="529044" cy="17432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5318197" y="3099911"/>
              <a:ext cx="529044" cy="17432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1614889" y="5540481"/>
              <a:ext cx="529044" cy="17432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2672977" y="5540481"/>
              <a:ext cx="529044" cy="174326"/>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3202021" y="5540481"/>
              <a:ext cx="529044" cy="17432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4260109" y="5540481"/>
              <a:ext cx="529044" cy="17432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2143933" y="5540481"/>
              <a:ext cx="529044" cy="17432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3731065" y="5540481"/>
              <a:ext cx="529044" cy="17432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5847241" y="5540481"/>
              <a:ext cx="529044" cy="174326"/>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6376286" y="5540481"/>
              <a:ext cx="529044" cy="174326"/>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6905330" y="5540481"/>
              <a:ext cx="529044" cy="17432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7963418" y="5540481"/>
              <a:ext cx="529044" cy="17432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4789153" y="5540481"/>
              <a:ext cx="529044" cy="17432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7434374" y="5540481"/>
              <a:ext cx="529044" cy="17432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1614889" y="5366154"/>
              <a:ext cx="529044" cy="17432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2672977" y="5366154"/>
              <a:ext cx="529044" cy="17432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3202021" y="5366154"/>
              <a:ext cx="529044" cy="17432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260109" y="5366154"/>
              <a:ext cx="529044" cy="17432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2143933" y="5366154"/>
              <a:ext cx="529044" cy="174326"/>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3731065" y="5366154"/>
              <a:ext cx="529044" cy="17432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5847241" y="5366154"/>
              <a:ext cx="529044" cy="17432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6376286" y="5366154"/>
              <a:ext cx="529044" cy="17432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6905330" y="5366154"/>
              <a:ext cx="529044" cy="17432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7963418" y="5366154"/>
              <a:ext cx="529044" cy="17432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4789153" y="5366154"/>
              <a:ext cx="529044" cy="17432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7434374" y="5366154"/>
              <a:ext cx="529044" cy="17432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1614889" y="3274238"/>
              <a:ext cx="529044" cy="17432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2672977" y="3274238"/>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3202021" y="3274238"/>
              <a:ext cx="529044" cy="17432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4260109" y="3274238"/>
              <a:ext cx="529044" cy="17432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2143933" y="3274238"/>
              <a:ext cx="529044" cy="17432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3731065" y="3274238"/>
              <a:ext cx="529044" cy="17432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5847241" y="3274238"/>
              <a:ext cx="529044" cy="17432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6905330" y="3274238"/>
              <a:ext cx="529044" cy="17432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7963418" y="3274238"/>
              <a:ext cx="529044" cy="17432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4789153" y="3274238"/>
              <a:ext cx="529044" cy="17432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7434374" y="3274238"/>
              <a:ext cx="529044" cy="17432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5318197" y="3274238"/>
              <a:ext cx="529044" cy="17432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1614889" y="3622890"/>
              <a:ext cx="529044" cy="17432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2672977" y="3622890"/>
              <a:ext cx="529044" cy="174326"/>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202021" y="3622890"/>
              <a:ext cx="529044" cy="17432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4260109" y="3622890"/>
              <a:ext cx="529044" cy="17432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2143933" y="3622890"/>
              <a:ext cx="529044" cy="17432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3731065" y="3622890"/>
              <a:ext cx="529044" cy="17432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5847241" y="3622890"/>
              <a:ext cx="529044" cy="17432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6905330" y="3622890"/>
              <a:ext cx="529044" cy="17432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7963418" y="3622890"/>
              <a:ext cx="529044" cy="17432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4789153" y="3622890"/>
              <a:ext cx="529044" cy="17432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7434374" y="3622890"/>
              <a:ext cx="529044" cy="17432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318197" y="3622890"/>
              <a:ext cx="529044" cy="17432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1614889" y="2751258"/>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2672977" y="2751258"/>
              <a:ext cx="529044" cy="17432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3202021" y="2751258"/>
              <a:ext cx="529044" cy="17432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4260109" y="2751258"/>
              <a:ext cx="529044" cy="17432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2143933" y="2751258"/>
              <a:ext cx="529044" cy="17432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3731065" y="2751258"/>
              <a:ext cx="529044" cy="17432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5847241" y="2751258"/>
              <a:ext cx="529044" cy="174326"/>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6905330" y="2751258"/>
              <a:ext cx="529044" cy="174326"/>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963418" y="2751258"/>
              <a:ext cx="529044" cy="17432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7434374" y="2751258"/>
              <a:ext cx="529044" cy="174326"/>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5318197" y="2751258"/>
              <a:ext cx="529044" cy="17432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1614889" y="4494522"/>
              <a:ext cx="529044" cy="174326"/>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2672977" y="4494522"/>
              <a:ext cx="529044" cy="174326"/>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3202021" y="4494522"/>
              <a:ext cx="529044" cy="17432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4260109" y="4494522"/>
              <a:ext cx="529044" cy="17432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2143933" y="4494522"/>
              <a:ext cx="529044" cy="17432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3731065" y="4494522"/>
              <a:ext cx="529044" cy="17432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5847241" y="4494522"/>
              <a:ext cx="529044" cy="17432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6905330" y="4494522"/>
              <a:ext cx="529044" cy="17432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7963418" y="4494522"/>
              <a:ext cx="529044" cy="17432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4789153" y="4494522"/>
              <a:ext cx="529044" cy="17432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7434374" y="4494522"/>
              <a:ext cx="529044" cy="17432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5318197" y="4494522"/>
              <a:ext cx="529044" cy="17432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1614889" y="2925585"/>
              <a:ext cx="529044" cy="174326"/>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2672977" y="2925585"/>
              <a:ext cx="529044" cy="17432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3202021" y="2925585"/>
              <a:ext cx="529044" cy="17432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4260109" y="2925585"/>
              <a:ext cx="529044" cy="17432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2143933" y="2925585"/>
              <a:ext cx="529044" cy="174326"/>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3731065" y="2925585"/>
              <a:ext cx="529044" cy="17432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5847241" y="2925585"/>
              <a:ext cx="529044" cy="17432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6905330" y="2925585"/>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7963418" y="2925585"/>
              <a:ext cx="529044" cy="17432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4789153" y="2925585"/>
              <a:ext cx="529044" cy="17432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7434374" y="2925585"/>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5318197" y="2925585"/>
              <a:ext cx="529044" cy="17432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1614889" y="1356647"/>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2672977" y="1356647"/>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3202021" y="1356647"/>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4260109" y="1356647"/>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2143933" y="1356647"/>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3731065" y="1356647"/>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5847241" y="1356647"/>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6376286" y="1356647"/>
              <a:ext cx="529044" cy="17432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6905330" y="1356647"/>
              <a:ext cx="529044" cy="17432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7963418" y="1356647"/>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4789153" y="1356647"/>
              <a:ext cx="529044" cy="17432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7434374" y="1356647"/>
              <a:ext cx="529044" cy="17432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5318197" y="1356647"/>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1614889" y="4320196"/>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2672977" y="4320196"/>
              <a:ext cx="529044" cy="17432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3202021" y="4320196"/>
              <a:ext cx="529044" cy="17432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4260109" y="4320196"/>
              <a:ext cx="529044" cy="17432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2143933" y="4320196"/>
              <a:ext cx="529044" cy="17432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3731065" y="4320196"/>
              <a:ext cx="529044" cy="17432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5847241" y="4320196"/>
              <a:ext cx="529044" cy="17432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6905330" y="4320196"/>
              <a:ext cx="529044" cy="17432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7963418" y="4320196"/>
              <a:ext cx="529044" cy="17432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4789153" y="4320196"/>
              <a:ext cx="529044" cy="17432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7434374" y="4320196"/>
              <a:ext cx="529044" cy="17432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5318197" y="4320196"/>
              <a:ext cx="529044" cy="17432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1614889" y="2053953"/>
              <a:ext cx="529044" cy="17432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2672977" y="2053953"/>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3202021" y="2053953"/>
              <a:ext cx="529044" cy="17432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4260109" y="2053953"/>
              <a:ext cx="529044" cy="17432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2143933" y="2053953"/>
              <a:ext cx="529044" cy="17432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3731065" y="2053953"/>
              <a:ext cx="529044" cy="174326"/>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5847241" y="2053953"/>
              <a:ext cx="529044" cy="174326"/>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6376286" y="2053953"/>
              <a:ext cx="529044" cy="174326"/>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6905330" y="2053953"/>
              <a:ext cx="529044" cy="174326"/>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7963418" y="2053953"/>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7434374" y="2053953"/>
              <a:ext cx="529044" cy="174326"/>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8492462" y="1182321"/>
              <a:ext cx="529044" cy="17432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8492462" y="3448564"/>
              <a:ext cx="529044" cy="174326"/>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8492462" y="1879626"/>
              <a:ext cx="529044" cy="174326"/>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8492462" y="2576932"/>
              <a:ext cx="529044" cy="17432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8492462" y="3971543"/>
              <a:ext cx="529044" cy="17432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8492462" y="3797217"/>
              <a:ext cx="529044" cy="174326"/>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8492462" y="5191828"/>
              <a:ext cx="529044" cy="174326"/>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8492462" y="2228279"/>
              <a:ext cx="529044" cy="17432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8492462" y="4145869"/>
              <a:ext cx="529044" cy="17432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8492462" y="4668849"/>
              <a:ext cx="529044" cy="17432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8492462" y="2402606"/>
              <a:ext cx="529044" cy="17432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8492462" y="4843175"/>
              <a:ext cx="529044" cy="174326"/>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8492462" y="5017501"/>
              <a:ext cx="529044" cy="17432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8492462" y="1530974"/>
              <a:ext cx="529044" cy="174326"/>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8492462" y="3099911"/>
              <a:ext cx="529044" cy="17432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8492462" y="5366154"/>
              <a:ext cx="529044" cy="17432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8492462" y="3274238"/>
              <a:ext cx="529044" cy="174326"/>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492462" y="3622890"/>
              <a:ext cx="529044" cy="17432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8492462" y="2751258"/>
              <a:ext cx="529044" cy="17432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8492462" y="4494522"/>
              <a:ext cx="529044" cy="17432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344" name="rc344"/>
            <p:cNvSpPr/>
            <p:nvPr/>
          </p:nvSpPr>
          <p:spPr>
            <a:xfrm>
              <a:off x="8492462" y="2925585"/>
              <a:ext cx="529044" cy="17432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345" name="rc345"/>
            <p:cNvSpPr/>
            <p:nvPr/>
          </p:nvSpPr>
          <p:spPr>
            <a:xfrm>
              <a:off x="8492462" y="1356647"/>
              <a:ext cx="529044" cy="17432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46" name="rc346"/>
            <p:cNvSpPr/>
            <p:nvPr/>
          </p:nvSpPr>
          <p:spPr>
            <a:xfrm>
              <a:off x="8492462" y="4320196"/>
              <a:ext cx="529044" cy="17432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47" name="tx347"/>
            <p:cNvSpPr/>
            <p:nvPr/>
          </p:nvSpPr>
          <p:spPr>
            <a:xfrm>
              <a:off x="1825150" y="12330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48" name="tx348"/>
            <p:cNvSpPr/>
            <p:nvPr/>
          </p:nvSpPr>
          <p:spPr>
            <a:xfrm>
              <a:off x="2883238" y="12330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49" name="tx349"/>
            <p:cNvSpPr/>
            <p:nvPr/>
          </p:nvSpPr>
          <p:spPr>
            <a:xfrm>
              <a:off x="3412282" y="12330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50" name="tx350"/>
            <p:cNvSpPr/>
            <p:nvPr/>
          </p:nvSpPr>
          <p:spPr>
            <a:xfrm>
              <a:off x="4470370" y="12330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51" name="tx351"/>
            <p:cNvSpPr/>
            <p:nvPr/>
          </p:nvSpPr>
          <p:spPr>
            <a:xfrm>
              <a:off x="2354194" y="12330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352" name="tx352"/>
            <p:cNvSpPr/>
            <p:nvPr/>
          </p:nvSpPr>
          <p:spPr>
            <a:xfrm>
              <a:off x="3941326" y="12330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53" name="tx353"/>
            <p:cNvSpPr/>
            <p:nvPr/>
          </p:nvSpPr>
          <p:spPr>
            <a:xfrm>
              <a:off x="6057503" y="12330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54" name="tx354"/>
            <p:cNvSpPr/>
            <p:nvPr/>
          </p:nvSpPr>
          <p:spPr>
            <a:xfrm>
              <a:off x="6586547" y="12330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55" name="tx355"/>
            <p:cNvSpPr/>
            <p:nvPr/>
          </p:nvSpPr>
          <p:spPr>
            <a:xfrm>
              <a:off x="7115591" y="12330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56" name="tx356"/>
            <p:cNvSpPr/>
            <p:nvPr/>
          </p:nvSpPr>
          <p:spPr>
            <a:xfrm>
              <a:off x="8173679" y="12330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57" name="tx357"/>
            <p:cNvSpPr/>
            <p:nvPr/>
          </p:nvSpPr>
          <p:spPr>
            <a:xfrm>
              <a:off x="7644635" y="12330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58" name="tx358"/>
            <p:cNvSpPr/>
            <p:nvPr/>
          </p:nvSpPr>
          <p:spPr>
            <a:xfrm>
              <a:off x="1825150" y="349933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359" name="tx359"/>
            <p:cNvSpPr/>
            <p:nvPr/>
          </p:nvSpPr>
          <p:spPr>
            <a:xfrm>
              <a:off x="2883238" y="349933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360" name="tx360"/>
            <p:cNvSpPr/>
            <p:nvPr/>
          </p:nvSpPr>
          <p:spPr>
            <a:xfrm>
              <a:off x="3412282" y="349933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361" name="tx361"/>
            <p:cNvSpPr/>
            <p:nvPr/>
          </p:nvSpPr>
          <p:spPr>
            <a:xfrm>
              <a:off x="4470370" y="349933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362" name="tx362"/>
            <p:cNvSpPr/>
            <p:nvPr/>
          </p:nvSpPr>
          <p:spPr>
            <a:xfrm>
              <a:off x="2354194" y="350052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363" name="tx363"/>
            <p:cNvSpPr/>
            <p:nvPr/>
          </p:nvSpPr>
          <p:spPr>
            <a:xfrm>
              <a:off x="3941326" y="349933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364" name="tx364"/>
            <p:cNvSpPr/>
            <p:nvPr/>
          </p:nvSpPr>
          <p:spPr>
            <a:xfrm>
              <a:off x="6057503" y="349933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365" name="tx365"/>
            <p:cNvSpPr/>
            <p:nvPr/>
          </p:nvSpPr>
          <p:spPr>
            <a:xfrm>
              <a:off x="7115591" y="349933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366" name="tx366"/>
            <p:cNvSpPr/>
            <p:nvPr/>
          </p:nvSpPr>
          <p:spPr>
            <a:xfrm>
              <a:off x="8173679" y="349928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367" name="tx367"/>
            <p:cNvSpPr/>
            <p:nvPr/>
          </p:nvSpPr>
          <p:spPr>
            <a:xfrm>
              <a:off x="4999415" y="349933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368" name="tx368"/>
            <p:cNvSpPr/>
            <p:nvPr/>
          </p:nvSpPr>
          <p:spPr>
            <a:xfrm>
              <a:off x="7644635" y="349933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369" name="tx369"/>
            <p:cNvSpPr/>
            <p:nvPr/>
          </p:nvSpPr>
          <p:spPr>
            <a:xfrm>
              <a:off x="1825150" y="17560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70" name="tx370"/>
            <p:cNvSpPr/>
            <p:nvPr/>
          </p:nvSpPr>
          <p:spPr>
            <a:xfrm>
              <a:off x="2883238" y="17560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371" name="tx371"/>
            <p:cNvSpPr/>
            <p:nvPr/>
          </p:nvSpPr>
          <p:spPr>
            <a:xfrm>
              <a:off x="3412282" y="17560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372" name="tx372"/>
            <p:cNvSpPr/>
            <p:nvPr/>
          </p:nvSpPr>
          <p:spPr>
            <a:xfrm>
              <a:off x="4470370" y="17560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73" name="tx373"/>
            <p:cNvSpPr/>
            <p:nvPr/>
          </p:nvSpPr>
          <p:spPr>
            <a:xfrm>
              <a:off x="2354194" y="17560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374" name="tx374"/>
            <p:cNvSpPr/>
            <p:nvPr/>
          </p:nvSpPr>
          <p:spPr>
            <a:xfrm>
              <a:off x="6057503" y="17560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75" name="tx375"/>
            <p:cNvSpPr/>
            <p:nvPr/>
          </p:nvSpPr>
          <p:spPr>
            <a:xfrm>
              <a:off x="6586547" y="17560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76" name="tx376"/>
            <p:cNvSpPr/>
            <p:nvPr/>
          </p:nvSpPr>
          <p:spPr>
            <a:xfrm>
              <a:off x="7115591" y="17560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77" name="tx377"/>
            <p:cNvSpPr/>
            <p:nvPr/>
          </p:nvSpPr>
          <p:spPr>
            <a:xfrm>
              <a:off x="8173679" y="17560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378" name="tx378"/>
            <p:cNvSpPr/>
            <p:nvPr/>
          </p:nvSpPr>
          <p:spPr>
            <a:xfrm>
              <a:off x="7644635" y="175606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79" name="tx379"/>
            <p:cNvSpPr/>
            <p:nvPr/>
          </p:nvSpPr>
          <p:spPr>
            <a:xfrm>
              <a:off x="1825150" y="193039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80" name="tx380"/>
            <p:cNvSpPr/>
            <p:nvPr/>
          </p:nvSpPr>
          <p:spPr>
            <a:xfrm>
              <a:off x="2883238" y="193039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81" name="tx381"/>
            <p:cNvSpPr/>
            <p:nvPr/>
          </p:nvSpPr>
          <p:spPr>
            <a:xfrm>
              <a:off x="3412282" y="193039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82" name="tx382"/>
            <p:cNvSpPr/>
            <p:nvPr/>
          </p:nvSpPr>
          <p:spPr>
            <a:xfrm>
              <a:off x="4470370" y="193039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83" name="tx383"/>
            <p:cNvSpPr/>
            <p:nvPr/>
          </p:nvSpPr>
          <p:spPr>
            <a:xfrm>
              <a:off x="2354194" y="193039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84" name="tx384"/>
            <p:cNvSpPr/>
            <p:nvPr/>
          </p:nvSpPr>
          <p:spPr>
            <a:xfrm>
              <a:off x="3941326" y="193039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385" name="tx385"/>
            <p:cNvSpPr/>
            <p:nvPr/>
          </p:nvSpPr>
          <p:spPr>
            <a:xfrm>
              <a:off x="6057503" y="193039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86" name="tx386"/>
            <p:cNvSpPr/>
            <p:nvPr/>
          </p:nvSpPr>
          <p:spPr>
            <a:xfrm>
              <a:off x="7115591" y="193039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87" name="tx387"/>
            <p:cNvSpPr/>
            <p:nvPr/>
          </p:nvSpPr>
          <p:spPr>
            <a:xfrm>
              <a:off x="8173679" y="193039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388" name="tx388"/>
            <p:cNvSpPr/>
            <p:nvPr/>
          </p:nvSpPr>
          <p:spPr>
            <a:xfrm>
              <a:off x="4999415" y="193039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89" name="tx389"/>
            <p:cNvSpPr/>
            <p:nvPr/>
          </p:nvSpPr>
          <p:spPr>
            <a:xfrm>
              <a:off x="7644635" y="193039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390" name="tx390"/>
            <p:cNvSpPr/>
            <p:nvPr/>
          </p:nvSpPr>
          <p:spPr>
            <a:xfrm>
              <a:off x="5528459" y="193039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391" name="tx391"/>
            <p:cNvSpPr/>
            <p:nvPr/>
          </p:nvSpPr>
          <p:spPr>
            <a:xfrm>
              <a:off x="1825150" y="10587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92" name="tx392"/>
            <p:cNvSpPr/>
            <p:nvPr/>
          </p:nvSpPr>
          <p:spPr>
            <a:xfrm>
              <a:off x="2883238" y="10587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93" name="tx393"/>
            <p:cNvSpPr/>
            <p:nvPr/>
          </p:nvSpPr>
          <p:spPr>
            <a:xfrm>
              <a:off x="3412282" y="10587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94" name="tx394"/>
            <p:cNvSpPr/>
            <p:nvPr/>
          </p:nvSpPr>
          <p:spPr>
            <a:xfrm>
              <a:off x="4470370" y="10587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95" name="tx395"/>
            <p:cNvSpPr/>
            <p:nvPr/>
          </p:nvSpPr>
          <p:spPr>
            <a:xfrm>
              <a:off x="2354194" y="10587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96" name="tx396"/>
            <p:cNvSpPr/>
            <p:nvPr/>
          </p:nvSpPr>
          <p:spPr>
            <a:xfrm>
              <a:off x="3941326" y="10587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97" name="tx397"/>
            <p:cNvSpPr/>
            <p:nvPr/>
          </p:nvSpPr>
          <p:spPr>
            <a:xfrm>
              <a:off x="6057503" y="10587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98" name="tx398"/>
            <p:cNvSpPr/>
            <p:nvPr/>
          </p:nvSpPr>
          <p:spPr>
            <a:xfrm>
              <a:off x="7115591" y="10587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399" name="tx399"/>
            <p:cNvSpPr/>
            <p:nvPr/>
          </p:nvSpPr>
          <p:spPr>
            <a:xfrm>
              <a:off x="8173679" y="10587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00" name="tx400"/>
            <p:cNvSpPr/>
            <p:nvPr/>
          </p:nvSpPr>
          <p:spPr>
            <a:xfrm>
              <a:off x="7644635" y="10587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01" name="tx401"/>
            <p:cNvSpPr/>
            <p:nvPr/>
          </p:nvSpPr>
          <p:spPr>
            <a:xfrm>
              <a:off x="1825150" y="262765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402" name="tx402"/>
            <p:cNvSpPr/>
            <p:nvPr/>
          </p:nvSpPr>
          <p:spPr>
            <a:xfrm>
              <a:off x="2883238" y="26276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03" name="tx403"/>
            <p:cNvSpPr/>
            <p:nvPr/>
          </p:nvSpPr>
          <p:spPr>
            <a:xfrm>
              <a:off x="3412282" y="26276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404" name="tx404"/>
            <p:cNvSpPr/>
            <p:nvPr/>
          </p:nvSpPr>
          <p:spPr>
            <a:xfrm>
              <a:off x="4470370" y="26276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405" name="tx405"/>
            <p:cNvSpPr/>
            <p:nvPr/>
          </p:nvSpPr>
          <p:spPr>
            <a:xfrm>
              <a:off x="2354194" y="26276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406" name="tx406"/>
            <p:cNvSpPr/>
            <p:nvPr/>
          </p:nvSpPr>
          <p:spPr>
            <a:xfrm>
              <a:off x="3941326" y="26276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407" name="tx407"/>
            <p:cNvSpPr/>
            <p:nvPr/>
          </p:nvSpPr>
          <p:spPr>
            <a:xfrm>
              <a:off x="6057503" y="26276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408" name="tx408"/>
            <p:cNvSpPr/>
            <p:nvPr/>
          </p:nvSpPr>
          <p:spPr>
            <a:xfrm>
              <a:off x="7115591" y="26276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09" name="tx409"/>
            <p:cNvSpPr/>
            <p:nvPr/>
          </p:nvSpPr>
          <p:spPr>
            <a:xfrm>
              <a:off x="8173679" y="2628890"/>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410" name="tx410"/>
            <p:cNvSpPr/>
            <p:nvPr/>
          </p:nvSpPr>
          <p:spPr>
            <a:xfrm>
              <a:off x="4999415" y="26276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411" name="tx411"/>
            <p:cNvSpPr/>
            <p:nvPr/>
          </p:nvSpPr>
          <p:spPr>
            <a:xfrm>
              <a:off x="7644635" y="26276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12" name="tx412"/>
            <p:cNvSpPr/>
            <p:nvPr/>
          </p:nvSpPr>
          <p:spPr>
            <a:xfrm>
              <a:off x="5528459" y="26276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413" name="tx413"/>
            <p:cNvSpPr/>
            <p:nvPr/>
          </p:nvSpPr>
          <p:spPr>
            <a:xfrm>
              <a:off x="1825150" y="40223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414" name="tx414"/>
            <p:cNvSpPr/>
            <p:nvPr/>
          </p:nvSpPr>
          <p:spPr>
            <a:xfrm>
              <a:off x="2883238" y="40223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415" name="tx415"/>
            <p:cNvSpPr/>
            <p:nvPr/>
          </p:nvSpPr>
          <p:spPr>
            <a:xfrm>
              <a:off x="3412282" y="40223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16" name="tx416"/>
            <p:cNvSpPr/>
            <p:nvPr/>
          </p:nvSpPr>
          <p:spPr>
            <a:xfrm>
              <a:off x="4470370" y="40223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17" name="tx417"/>
            <p:cNvSpPr/>
            <p:nvPr/>
          </p:nvSpPr>
          <p:spPr>
            <a:xfrm>
              <a:off x="2354194" y="4023501"/>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418" name="tx418"/>
            <p:cNvSpPr/>
            <p:nvPr/>
          </p:nvSpPr>
          <p:spPr>
            <a:xfrm>
              <a:off x="3941326" y="40223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19" name="tx419"/>
            <p:cNvSpPr/>
            <p:nvPr/>
          </p:nvSpPr>
          <p:spPr>
            <a:xfrm>
              <a:off x="6057503" y="40223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420" name="tx420"/>
            <p:cNvSpPr/>
            <p:nvPr/>
          </p:nvSpPr>
          <p:spPr>
            <a:xfrm>
              <a:off x="6586547" y="40223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421" name="tx421"/>
            <p:cNvSpPr/>
            <p:nvPr/>
          </p:nvSpPr>
          <p:spPr>
            <a:xfrm>
              <a:off x="7115591" y="40223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422" name="tx422"/>
            <p:cNvSpPr/>
            <p:nvPr/>
          </p:nvSpPr>
          <p:spPr>
            <a:xfrm>
              <a:off x="8173679" y="40223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423" name="tx423"/>
            <p:cNvSpPr/>
            <p:nvPr/>
          </p:nvSpPr>
          <p:spPr>
            <a:xfrm>
              <a:off x="4999415" y="40223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424" name="tx424"/>
            <p:cNvSpPr/>
            <p:nvPr/>
          </p:nvSpPr>
          <p:spPr>
            <a:xfrm>
              <a:off x="7644635" y="40223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425" name="tx425"/>
            <p:cNvSpPr/>
            <p:nvPr/>
          </p:nvSpPr>
          <p:spPr>
            <a:xfrm>
              <a:off x="5528459" y="4023501"/>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426" name="tx426"/>
            <p:cNvSpPr/>
            <p:nvPr/>
          </p:nvSpPr>
          <p:spPr>
            <a:xfrm>
              <a:off x="1825150" y="38479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427" name="tx427"/>
            <p:cNvSpPr/>
            <p:nvPr/>
          </p:nvSpPr>
          <p:spPr>
            <a:xfrm>
              <a:off x="2883238" y="38479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28" name="tx428"/>
            <p:cNvSpPr/>
            <p:nvPr/>
          </p:nvSpPr>
          <p:spPr>
            <a:xfrm>
              <a:off x="3412282" y="38479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429" name="tx429"/>
            <p:cNvSpPr/>
            <p:nvPr/>
          </p:nvSpPr>
          <p:spPr>
            <a:xfrm>
              <a:off x="4470370" y="38479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430" name="tx430"/>
            <p:cNvSpPr/>
            <p:nvPr/>
          </p:nvSpPr>
          <p:spPr>
            <a:xfrm>
              <a:off x="2354194" y="38479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431" name="tx431"/>
            <p:cNvSpPr/>
            <p:nvPr/>
          </p:nvSpPr>
          <p:spPr>
            <a:xfrm>
              <a:off x="3941326" y="38479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432" name="tx432"/>
            <p:cNvSpPr/>
            <p:nvPr/>
          </p:nvSpPr>
          <p:spPr>
            <a:xfrm>
              <a:off x="6057503" y="38479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433" name="tx433"/>
            <p:cNvSpPr/>
            <p:nvPr/>
          </p:nvSpPr>
          <p:spPr>
            <a:xfrm>
              <a:off x="7115591" y="38479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34" name="tx434"/>
            <p:cNvSpPr/>
            <p:nvPr/>
          </p:nvSpPr>
          <p:spPr>
            <a:xfrm>
              <a:off x="4999415" y="38479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435" name="tx435"/>
            <p:cNvSpPr/>
            <p:nvPr/>
          </p:nvSpPr>
          <p:spPr>
            <a:xfrm>
              <a:off x="7644635" y="38479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36" name="tx436"/>
            <p:cNvSpPr/>
            <p:nvPr/>
          </p:nvSpPr>
          <p:spPr>
            <a:xfrm>
              <a:off x="5528459" y="38479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437" name="tx437"/>
            <p:cNvSpPr/>
            <p:nvPr/>
          </p:nvSpPr>
          <p:spPr>
            <a:xfrm>
              <a:off x="1825150" y="52425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438" name="tx438"/>
            <p:cNvSpPr/>
            <p:nvPr/>
          </p:nvSpPr>
          <p:spPr>
            <a:xfrm>
              <a:off x="2883238" y="5244072"/>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439" name="tx439"/>
            <p:cNvSpPr/>
            <p:nvPr/>
          </p:nvSpPr>
          <p:spPr>
            <a:xfrm>
              <a:off x="3412282" y="52425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440" name="tx440"/>
            <p:cNvSpPr/>
            <p:nvPr/>
          </p:nvSpPr>
          <p:spPr>
            <a:xfrm>
              <a:off x="4470370" y="52425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441" name="tx441"/>
            <p:cNvSpPr/>
            <p:nvPr/>
          </p:nvSpPr>
          <p:spPr>
            <a:xfrm>
              <a:off x="3941326" y="52425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442" name="tx442"/>
            <p:cNvSpPr/>
            <p:nvPr/>
          </p:nvSpPr>
          <p:spPr>
            <a:xfrm>
              <a:off x="6057503" y="52425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443" name="tx443"/>
            <p:cNvSpPr/>
            <p:nvPr/>
          </p:nvSpPr>
          <p:spPr>
            <a:xfrm>
              <a:off x="4999415" y="52425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44" name="tx444"/>
            <p:cNvSpPr/>
            <p:nvPr/>
          </p:nvSpPr>
          <p:spPr>
            <a:xfrm>
              <a:off x="1825150" y="22790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45" name="tx445"/>
            <p:cNvSpPr/>
            <p:nvPr/>
          </p:nvSpPr>
          <p:spPr>
            <a:xfrm>
              <a:off x="2883238" y="22790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46" name="tx446"/>
            <p:cNvSpPr/>
            <p:nvPr/>
          </p:nvSpPr>
          <p:spPr>
            <a:xfrm>
              <a:off x="3412282" y="22790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47" name="tx447"/>
            <p:cNvSpPr/>
            <p:nvPr/>
          </p:nvSpPr>
          <p:spPr>
            <a:xfrm>
              <a:off x="4470370" y="22790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48" name="tx448"/>
            <p:cNvSpPr/>
            <p:nvPr/>
          </p:nvSpPr>
          <p:spPr>
            <a:xfrm>
              <a:off x="2354194" y="22790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449" name="tx449"/>
            <p:cNvSpPr/>
            <p:nvPr/>
          </p:nvSpPr>
          <p:spPr>
            <a:xfrm>
              <a:off x="3941326" y="22790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50" name="tx450"/>
            <p:cNvSpPr/>
            <p:nvPr/>
          </p:nvSpPr>
          <p:spPr>
            <a:xfrm>
              <a:off x="6057503" y="22790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51" name="tx451"/>
            <p:cNvSpPr/>
            <p:nvPr/>
          </p:nvSpPr>
          <p:spPr>
            <a:xfrm>
              <a:off x="6586547" y="22790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52" name="tx452"/>
            <p:cNvSpPr/>
            <p:nvPr/>
          </p:nvSpPr>
          <p:spPr>
            <a:xfrm>
              <a:off x="7115591" y="22790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53" name="tx453"/>
            <p:cNvSpPr/>
            <p:nvPr/>
          </p:nvSpPr>
          <p:spPr>
            <a:xfrm>
              <a:off x="8173679" y="22790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54" name="tx454"/>
            <p:cNvSpPr/>
            <p:nvPr/>
          </p:nvSpPr>
          <p:spPr>
            <a:xfrm>
              <a:off x="4999415" y="227899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455" name="tx455"/>
            <p:cNvSpPr/>
            <p:nvPr/>
          </p:nvSpPr>
          <p:spPr>
            <a:xfrm>
              <a:off x="7644635" y="22790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56" name="tx456"/>
            <p:cNvSpPr/>
            <p:nvPr/>
          </p:nvSpPr>
          <p:spPr>
            <a:xfrm>
              <a:off x="1825150" y="41966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457" name="tx457"/>
            <p:cNvSpPr/>
            <p:nvPr/>
          </p:nvSpPr>
          <p:spPr>
            <a:xfrm>
              <a:off x="2883238" y="41966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58" name="tx458"/>
            <p:cNvSpPr/>
            <p:nvPr/>
          </p:nvSpPr>
          <p:spPr>
            <a:xfrm>
              <a:off x="3412282" y="41966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459" name="tx459"/>
            <p:cNvSpPr/>
            <p:nvPr/>
          </p:nvSpPr>
          <p:spPr>
            <a:xfrm>
              <a:off x="4470370" y="41966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460" name="tx460"/>
            <p:cNvSpPr/>
            <p:nvPr/>
          </p:nvSpPr>
          <p:spPr>
            <a:xfrm>
              <a:off x="2354194" y="41966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61" name="tx461"/>
            <p:cNvSpPr/>
            <p:nvPr/>
          </p:nvSpPr>
          <p:spPr>
            <a:xfrm>
              <a:off x="3941326" y="4197828"/>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462" name="tx462"/>
            <p:cNvSpPr/>
            <p:nvPr/>
          </p:nvSpPr>
          <p:spPr>
            <a:xfrm>
              <a:off x="6057503" y="41966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63" name="tx463"/>
            <p:cNvSpPr/>
            <p:nvPr/>
          </p:nvSpPr>
          <p:spPr>
            <a:xfrm>
              <a:off x="6586547" y="41966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464" name="tx464"/>
            <p:cNvSpPr/>
            <p:nvPr/>
          </p:nvSpPr>
          <p:spPr>
            <a:xfrm>
              <a:off x="7115591" y="41966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465" name="tx465"/>
            <p:cNvSpPr/>
            <p:nvPr/>
          </p:nvSpPr>
          <p:spPr>
            <a:xfrm>
              <a:off x="8173679" y="41966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61</a:t>
              </a:r>
            </a:p>
          </p:txBody>
        </p:sp>
        <p:sp>
          <p:nvSpPr>
            <p:cNvPr id="466" name="tx466"/>
            <p:cNvSpPr/>
            <p:nvPr/>
          </p:nvSpPr>
          <p:spPr>
            <a:xfrm>
              <a:off x="4999415" y="41966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467" name="tx467"/>
            <p:cNvSpPr/>
            <p:nvPr/>
          </p:nvSpPr>
          <p:spPr>
            <a:xfrm>
              <a:off x="7644635" y="41966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468" name="tx468"/>
            <p:cNvSpPr/>
            <p:nvPr/>
          </p:nvSpPr>
          <p:spPr>
            <a:xfrm>
              <a:off x="1825150" y="472080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469" name="tx469"/>
            <p:cNvSpPr/>
            <p:nvPr/>
          </p:nvSpPr>
          <p:spPr>
            <a:xfrm>
              <a:off x="2883238" y="471961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70" name="tx470"/>
            <p:cNvSpPr/>
            <p:nvPr/>
          </p:nvSpPr>
          <p:spPr>
            <a:xfrm>
              <a:off x="3412282" y="471956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471" name="tx471"/>
            <p:cNvSpPr/>
            <p:nvPr/>
          </p:nvSpPr>
          <p:spPr>
            <a:xfrm>
              <a:off x="4470370" y="471961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472" name="tx472"/>
            <p:cNvSpPr/>
            <p:nvPr/>
          </p:nvSpPr>
          <p:spPr>
            <a:xfrm>
              <a:off x="2354194" y="472080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473" name="tx473"/>
            <p:cNvSpPr/>
            <p:nvPr/>
          </p:nvSpPr>
          <p:spPr>
            <a:xfrm>
              <a:off x="3941326" y="472080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474" name="tx474"/>
            <p:cNvSpPr/>
            <p:nvPr/>
          </p:nvSpPr>
          <p:spPr>
            <a:xfrm>
              <a:off x="6057503" y="471961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75" name="tx475"/>
            <p:cNvSpPr/>
            <p:nvPr/>
          </p:nvSpPr>
          <p:spPr>
            <a:xfrm>
              <a:off x="6586547" y="471956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476" name="tx476"/>
            <p:cNvSpPr/>
            <p:nvPr/>
          </p:nvSpPr>
          <p:spPr>
            <a:xfrm>
              <a:off x="7115591" y="471961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477" name="tx477"/>
            <p:cNvSpPr/>
            <p:nvPr/>
          </p:nvSpPr>
          <p:spPr>
            <a:xfrm>
              <a:off x="8173679" y="471961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478" name="tx478"/>
            <p:cNvSpPr/>
            <p:nvPr/>
          </p:nvSpPr>
          <p:spPr>
            <a:xfrm>
              <a:off x="4999415" y="471961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479" name="tx479"/>
            <p:cNvSpPr/>
            <p:nvPr/>
          </p:nvSpPr>
          <p:spPr>
            <a:xfrm>
              <a:off x="7644635" y="471961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480" name="tx480"/>
            <p:cNvSpPr/>
            <p:nvPr/>
          </p:nvSpPr>
          <p:spPr>
            <a:xfrm>
              <a:off x="1825150" y="2453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81" name="tx481"/>
            <p:cNvSpPr/>
            <p:nvPr/>
          </p:nvSpPr>
          <p:spPr>
            <a:xfrm>
              <a:off x="2883238" y="2453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82" name="tx482"/>
            <p:cNvSpPr/>
            <p:nvPr/>
          </p:nvSpPr>
          <p:spPr>
            <a:xfrm>
              <a:off x="3412282" y="2453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483" name="tx483"/>
            <p:cNvSpPr/>
            <p:nvPr/>
          </p:nvSpPr>
          <p:spPr>
            <a:xfrm>
              <a:off x="4470370" y="2453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484" name="tx484"/>
            <p:cNvSpPr/>
            <p:nvPr/>
          </p:nvSpPr>
          <p:spPr>
            <a:xfrm>
              <a:off x="2354194" y="2453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485" name="tx485"/>
            <p:cNvSpPr/>
            <p:nvPr/>
          </p:nvSpPr>
          <p:spPr>
            <a:xfrm>
              <a:off x="3941326" y="2453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486" name="tx486"/>
            <p:cNvSpPr/>
            <p:nvPr/>
          </p:nvSpPr>
          <p:spPr>
            <a:xfrm>
              <a:off x="6057503" y="2453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87" name="tx487"/>
            <p:cNvSpPr/>
            <p:nvPr/>
          </p:nvSpPr>
          <p:spPr>
            <a:xfrm>
              <a:off x="7115591" y="2453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88" name="tx488"/>
            <p:cNvSpPr/>
            <p:nvPr/>
          </p:nvSpPr>
          <p:spPr>
            <a:xfrm>
              <a:off x="8173679" y="2453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489" name="tx489"/>
            <p:cNvSpPr/>
            <p:nvPr/>
          </p:nvSpPr>
          <p:spPr>
            <a:xfrm>
              <a:off x="4999415" y="2453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490" name="tx490"/>
            <p:cNvSpPr/>
            <p:nvPr/>
          </p:nvSpPr>
          <p:spPr>
            <a:xfrm>
              <a:off x="7644635" y="24533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491" name="tx491"/>
            <p:cNvSpPr/>
            <p:nvPr/>
          </p:nvSpPr>
          <p:spPr>
            <a:xfrm>
              <a:off x="1825150" y="48939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492" name="tx492"/>
            <p:cNvSpPr/>
            <p:nvPr/>
          </p:nvSpPr>
          <p:spPr>
            <a:xfrm>
              <a:off x="2883238" y="48939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493" name="tx493"/>
            <p:cNvSpPr/>
            <p:nvPr/>
          </p:nvSpPr>
          <p:spPr>
            <a:xfrm>
              <a:off x="3412282" y="489513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494" name="tx494"/>
            <p:cNvSpPr/>
            <p:nvPr/>
          </p:nvSpPr>
          <p:spPr>
            <a:xfrm>
              <a:off x="4470370" y="489513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495" name="tx495"/>
            <p:cNvSpPr/>
            <p:nvPr/>
          </p:nvSpPr>
          <p:spPr>
            <a:xfrm>
              <a:off x="3941326" y="489513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496" name="tx496"/>
            <p:cNvSpPr/>
            <p:nvPr/>
          </p:nvSpPr>
          <p:spPr>
            <a:xfrm>
              <a:off x="6057503" y="489389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497" name="tx497"/>
            <p:cNvSpPr/>
            <p:nvPr/>
          </p:nvSpPr>
          <p:spPr>
            <a:xfrm>
              <a:off x="7115591" y="489513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498" name="tx498"/>
            <p:cNvSpPr/>
            <p:nvPr/>
          </p:nvSpPr>
          <p:spPr>
            <a:xfrm>
              <a:off x="8173679" y="48939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499" name="tx499"/>
            <p:cNvSpPr/>
            <p:nvPr/>
          </p:nvSpPr>
          <p:spPr>
            <a:xfrm>
              <a:off x="4999415" y="489513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500" name="tx500"/>
            <p:cNvSpPr/>
            <p:nvPr/>
          </p:nvSpPr>
          <p:spPr>
            <a:xfrm>
              <a:off x="7644635" y="489513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501" name="tx501"/>
            <p:cNvSpPr/>
            <p:nvPr/>
          </p:nvSpPr>
          <p:spPr>
            <a:xfrm>
              <a:off x="5528459" y="48939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502" name="tx502"/>
            <p:cNvSpPr/>
            <p:nvPr/>
          </p:nvSpPr>
          <p:spPr>
            <a:xfrm>
              <a:off x="1825150" y="50682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503" name="tx503"/>
            <p:cNvSpPr/>
            <p:nvPr/>
          </p:nvSpPr>
          <p:spPr>
            <a:xfrm>
              <a:off x="2883238" y="50682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504" name="tx504"/>
            <p:cNvSpPr/>
            <p:nvPr/>
          </p:nvSpPr>
          <p:spPr>
            <a:xfrm>
              <a:off x="3412282" y="50682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505" name="tx505"/>
            <p:cNvSpPr/>
            <p:nvPr/>
          </p:nvSpPr>
          <p:spPr>
            <a:xfrm>
              <a:off x="4470370" y="50682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506" name="tx506"/>
            <p:cNvSpPr/>
            <p:nvPr/>
          </p:nvSpPr>
          <p:spPr>
            <a:xfrm>
              <a:off x="2354194" y="50682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507" name="tx507"/>
            <p:cNvSpPr/>
            <p:nvPr/>
          </p:nvSpPr>
          <p:spPr>
            <a:xfrm>
              <a:off x="3941326" y="50682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508" name="tx508"/>
            <p:cNvSpPr/>
            <p:nvPr/>
          </p:nvSpPr>
          <p:spPr>
            <a:xfrm>
              <a:off x="6057503" y="50682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509" name="tx509"/>
            <p:cNvSpPr/>
            <p:nvPr/>
          </p:nvSpPr>
          <p:spPr>
            <a:xfrm>
              <a:off x="7115591" y="5069459"/>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510" name="tx510"/>
            <p:cNvSpPr/>
            <p:nvPr/>
          </p:nvSpPr>
          <p:spPr>
            <a:xfrm>
              <a:off x="4999415" y="50682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511" name="tx511"/>
            <p:cNvSpPr/>
            <p:nvPr/>
          </p:nvSpPr>
          <p:spPr>
            <a:xfrm>
              <a:off x="7644635" y="5069459"/>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512" name="tx512"/>
            <p:cNvSpPr/>
            <p:nvPr/>
          </p:nvSpPr>
          <p:spPr>
            <a:xfrm>
              <a:off x="5528459" y="50682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513" name="tx513"/>
            <p:cNvSpPr/>
            <p:nvPr/>
          </p:nvSpPr>
          <p:spPr>
            <a:xfrm>
              <a:off x="1825150" y="15817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514" name="tx514"/>
            <p:cNvSpPr/>
            <p:nvPr/>
          </p:nvSpPr>
          <p:spPr>
            <a:xfrm>
              <a:off x="2883238" y="15817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515" name="tx515"/>
            <p:cNvSpPr/>
            <p:nvPr/>
          </p:nvSpPr>
          <p:spPr>
            <a:xfrm>
              <a:off x="3412282" y="15817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516" name="tx516"/>
            <p:cNvSpPr/>
            <p:nvPr/>
          </p:nvSpPr>
          <p:spPr>
            <a:xfrm>
              <a:off x="4470370" y="15817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517" name="tx517"/>
            <p:cNvSpPr/>
            <p:nvPr/>
          </p:nvSpPr>
          <p:spPr>
            <a:xfrm>
              <a:off x="3941326" y="15817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518" name="tx518"/>
            <p:cNvSpPr/>
            <p:nvPr/>
          </p:nvSpPr>
          <p:spPr>
            <a:xfrm>
              <a:off x="6057503" y="15817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519" name="tx519"/>
            <p:cNvSpPr/>
            <p:nvPr/>
          </p:nvSpPr>
          <p:spPr>
            <a:xfrm>
              <a:off x="6586547" y="15817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520" name="tx520"/>
            <p:cNvSpPr/>
            <p:nvPr/>
          </p:nvSpPr>
          <p:spPr>
            <a:xfrm>
              <a:off x="7115591" y="15817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521" name="tx521"/>
            <p:cNvSpPr/>
            <p:nvPr/>
          </p:nvSpPr>
          <p:spPr>
            <a:xfrm>
              <a:off x="8173679" y="15817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522" name="tx522"/>
            <p:cNvSpPr/>
            <p:nvPr/>
          </p:nvSpPr>
          <p:spPr>
            <a:xfrm>
              <a:off x="4999415" y="15817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523" name="tx523"/>
            <p:cNvSpPr/>
            <p:nvPr/>
          </p:nvSpPr>
          <p:spPr>
            <a:xfrm>
              <a:off x="7644635" y="15817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524" name="tx524"/>
            <p:cNvSpPr/>
            <p:nvPr/>
          </p:nvSpPr>
          <p:spPr>
            <a:xfrm>
              <a:off x="5528459" y="15817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525" name="tx525"/>
            <p:cNvSpPr/>
            <p:nvPr/>
          </p:nvSpPr>
          <p:spPr>
            <a:xfrm>
              <a:off x="2883238" y="31506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526" name="tx526"/>
            <p:cNvSpPr/>
            <p:nvPr/>
          </p:nvSpPr>
          <p:spPr>
            <a:xfrm>
              <a:off x="3412282" y="31506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527" name="tx527"/>
            <p:cNvSpPr/>
            <p:nvPr/>
          </p:nvSpPr>
          <p:spPr>
            <a:xfrm>
              <a:off x="4470370" y="31506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528" name="tx528"/>
            <p:cNvSpPr/>
            <p:nvPr/>
          </p:nvSpPr>
          <p:spPr>
            <a:xfrm>
              <a:off x="2354194" y="31506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529" name="tx529"/>
            <p:cNvSpPr/>
            <p:nvPr/>
          </p:nvSpPr>
          <p:spPr>
            <a:xfrm>
              <a:off x="3941326" y="31506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530" name="tx530"/>
            <p:cNvSpPr/>
            <p:nvPr/>
          </p:nvSpPr>
          <p:spPr>
            <a:xfrm>
              <a:off x="6057503" y="31506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531" name="tx531"/>
            <p:cNvSpPr/>
            <p:nvPr/>
          </p:nvSpPr>
          <p:spPr>
            <a:xfrm>
              <a:off x="6586547" y="31506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532" name="tx532"/>
            <p:cNvSpPr/>
            <p:nvPr/>
          </p:nvSpPr>
          <p:spPr>
            <a:xfrm>
              <a:off x="7115591" y="31506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533" name="tx533"/>
            <p:cNvSpPr/>
            <p:nvPr/>
          </p:nvSpPr>
          <p:spPr>
            <a:xfrm>
              <a:off x="8173679" y="31506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534" name="tx534"/>
            <p:cNvSpPr/>
            <p:nvPr/>
          </p:nvSpPr>
          <p:spPr>
            <a:xfrm>
              <a:off x="4999415" y="31506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535" name="tx535"/>
            <p:cNvSpPr/>
            <p:nvPr/>
          </p:nvSpPr>
          <p:spPr>
            <a:xfrm>
              <a:off x="7644635" y="31506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536" name="tx536"/>
            <p:cNvSpPr/>
            <p:nvPr/>
          </p:nvSpPr>
          <p:spPr>
            <a:xfrm>
              <a:off x="5528459" y="31506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537" name="tx537"/>
            <p:cNvSpPr/>
            <p:nvPr/>
          </p:nvSpPr>
          <p:spPr>
            <a:xfrm>
              <a:off x="1825150" y="541692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538" name="tx538"/>
            <p:cNvSpPr/>
            <p:nvPr/>
          </p:nvSpPr>
          <p:spPr>
            <a:xfrm>
              <a:off x="2883238" y="541692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539" name="tx539"/>
            <p:cNvSpPr/>
            <p:nvPr/>
          </p:nvSpPr>
          <p:spPr>
            <a:xfrm>
              <a:off x="3412282" y="541811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540" name="tx540"/>
            <p:cNvSpPr/>
            <p:nvPr/>
          </p:nvSpPr>
          <p:spPr>
            <a:xfrm>
              <a:off x="4470370" y="541811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541" name="tx541"/>
            <p:cNvSpPr/>
            <p:nvPr/>
          </p:nvSpPr>
          <p:spPr>
            <a:xfrm>
              <a:off x="3941326" y="541811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542" name="tx542"/>
            <p:cNvSpPr/>
            <p:nvPr/>
          </p:nvSpPr>
          <p:spPr>
            <a:xfrm>
              <a:off x="6057503" y="541811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543" name="tx543"/>
            <p:cNvSpPr/>
            <p:nvPr/>
          </p:nvSpPr>
          <p:spPr>
            <a:xfrm>
              <a:off x="7115591" y="541811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544" name="tx544"/>
            <p:cNvSpPr/>
            <p:nvPr/>
          </p:nvSpPr>
          <p:spPr>
            <a:xfrm>
              <a:off x="8173679" y="541692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545" name="tx545"/>
            <p:cNvSpPr/>
            <p:nvPr/>
          </p:nvSpPr>
          <p:spPr>
            <a:xfrm>
              <a:off x="7644635" y="541811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546" name="tx546"/>
            <p:cNvSpPr/>
            <p:nvPr/>
          </p:nvSpPr>
          <p:spPr>
            <a:xfrm>
              <a:off x="1825150"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547" name="tx547"/>
            <p:cNvSpPr/>
            <p:nvPr/>
          </p:nvSpPr>
          <p:spPr>
            <a:xfrm>
              <a:off x="2883238"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548" name="tx548"/>
            <p:cNvSpPr/>
            <p:nvPr/>
          </p:nvSpPr>
          <p:spPr>
            <a:xfrm>
              <a:off x="3412282"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549" name="tx549"/>
            <p:cNvSpPr/>
            <p:nvPr/>
          </p:nvSpPr>
          <p:spPr>
            <a:xfrm>
              <a:off x="4470370"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550" name="tx550"/>
            <p:cNvSpPr/>
            <p:nvPr/>
          </p:nvSpPr>
          <p:spPr>
            <a:xfrm>
              <a:off x="2354194"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551" name="tx551"/>
            <p:cNvSpPr/>
            <p:nvPr/>
          </p:nvSpPr>
          <p:spPr>
            <a:xfrm>
              <a:off x="3941326"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552" name="tx552"/>
            <p:cNvSpPr/>
            <p:nvPr/>
          </p:nvSpPr>
          <p:spPr>
            <a:xfrm>
              <a:off x="6057503"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553" name="tx553"/>
            <p:cNvSpPr/>
            <p:nvPr/>
          </p:nvSpPr>
          <p:spPr>
            <a:xfrm>
              <a:off x="7115591"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554" name="tx554"/>
            <p:cNvSpPr/>
            <p:nvPr/>
          </p:nvSpPr>
          <p:spPr>
            <a:xfrm>
              <a:off x="8173679"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555" name="tx555"/>
            <p:cNvSpPr/>
            <p:nvPr/>
          </p:nvSpPr>
          <p:spPr>
            <a:xfrm>
              <a:off x="4999415"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556" name="tx556"/>
            <p:cNvSpPr/>
            <p:nvPr/>
          </p:nvSpPr>
          <p:spPr>
            <a:xfrm>
              <a:off x="7644635"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557" name="tx557"/>
            <p:cNvSpPr/>
            <p:nvPr/>
          </p:nvSpPr>
          <p:spPr>
            <a:xfrm>
              <a:off x="5528459"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558" name="tx558"/>
            <p:cNvSpPr/>
            <p:nvPr/>
          </p:nvSpPr>
          <p:spPr>
            <a:xfrm>
              <a:off x="1825150" y="367361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559" name="tx559"/>
            <p:cNvSpPr/>
            <p:nvPr/>
          </p:nvSpPr>
          <p:spPr>
            <a:xfrm>
              <a:off x="2883238" y="36736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60" name="tx560"/>
            <p:cNvSpPr/>
            <p:nvPr/>
          </p:nvSpPr>
          <p:spPr>
            <a:xfrm>
              <a:off x="3412282" y="36736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61" name="tx561"/>
            <p:cNvSpPr/>
            <p:nvPr/>
          </p:nvSpPr>
          <p:spPr>
            <a:xfrm>
              <a:off x="4470370" y="36736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62" name="tx562"/>
            <p:cNvSpPr/>
            <p:nvPr/>
          </p:nvSpPr>
          <p:spPr>
            <a:xfrm>
              <a:off x="2354194" y="36736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563" name="tx563"/>
            <p:cNvSpPr/>
            <p:nvPr/>
          </p:nvSpPr>
          <p:spPr>
            <a:xfrm>
              <a:off x="3941326" y="36736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64" name="tx564"/>
            <p:cNvSpPr/>
            <p:nvPr/>
          </p:nvSpPr>
          <p:spPr>
            <a:xfrm>
              <a:off x="6057503" y="36736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565" name="tx565"/>
            <p:cNvSpPr/>
            <p:nvPr/>
          </p:nvSpPr>
          <p:spPr>
            <a:xfrm>
              <a:off x="7115591" y="36736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566" name="tx566"/>
            <p:cNvSpPr/>
            <p:nvPr/>
          </p:nvSpPr>
          <p:spPr>
            <a:xfrm>
              <a:off x="8173679" y="36736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567" name="tx567"/>
            <p:cNvSpPr/>
            <p:nvPr/>
          </p:nvSpPr>
          <p:spPr>
            <a:xfrm>
              <a:off x="4999415" y="36736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568" name="tx568"/>
            <p:cNvSpPr/>
            <p:nvPr/>
          </p:nvSpPr>
          <p:spPr>
            <a:xfrm>
              <a:off x="7644635" y="36736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569" name="tx569"/>
            <p:cNvSpPr/>
            <p:nvPr/>
          </p:nvSpPr>
          <p:spPr>
            <a:xfrm>
              <a:off x="5528459" y="36736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570" name="tx570"/>
            <p:cNvSpPr/>
            <p:nvPr/>
          </p:nvSpPr>
          <p:spPr>
            <a:xfrm>
              <a:off x="1825150" y="28020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571" name="tx571"/>
            <p:cNvSpPr/>
            <p:nvPr/>
          </p:nvSpPr>
          <p:spPr>
            <a:xfrm>
              <a:off x="2883238" y="28020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572" name="tx572"/>
            <p:cNvSpPr/>
            <p:nvPr/>
          </p:nvSpPr>
          <p:spPr>
            <a:xfrm>
              <a:off x="3412282" y="28020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573" name="tx573"/>
            <p:cNvSpPr/>
            <p:nvPr/>
          </p:nvSpPr>
          <p:spPr>
            <a:xfrm>
              <a:off x="4470370" y="28020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574" name="tx574"/>
            <p:cNvSpPr/>
            <p:nvPr/>
          </p:nvSpPr>
          <p:spPr>
            <a:xfrm>
              <a:off x="2354194" y="28020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575" name="tx575"/>
            <p:cNvSpPr/>
            <p:nvPr/>
          </p:nvSpPr>
          <p:spPr>
            <a:xfrm>
              <a:off x="3941326" y="28020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576" name="tx576"/>
            <p:cNvSpPr/>
            <p:nvPr/>
          </p:nvSpPr>
          <p:spPr>
            <a:xfrm>
              <a:off x="6057503" y="28020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577" name="tx577"/>
            <p:cNvSpPr/>
            <p:nvPr/>
          </p:nvSpPr>
          <p:spPr>
            <a:xfrm>
              <a:off x="7115591" y="280197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578" name="tx578"/>
            <p:cNvSpPr/>
            <p:nvPr/>
          </p:nvSpPr>
          <p:spPr>
            <a:xfrm>
              <a:off x="8173679" y="28020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79" name="tx579"/>
            <p:cNvSpPr/>
            <p:nvPr/>
          </p:nvSpPr>
          <p:spPr>
            <a:xfrm>
              <a:off x="7644635" y="280197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580" name="tx580"/>
            <p:cNvSpPr/>
            <p:nvPr/>
          </p:nvSpPr>
          <p:spPr>
            <a:xfrm>
              <a:off x="5528459" y="280321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581" name="tx581"/>
            <p:cNvSpPr/>
            <p:nvPr/>
          </p:nvSpPr>
          <p:spPr>
            <a:xfrm>
              <a:off x="1825150" y="45452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582" name="tx582"/>
            <p:cNvSpPr/>
            <p:nvPr/>
          </p:nvSpPr>
          <p:spPr>
            <a:xfrm>
              <a:off x="2883238" y="45452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583" name="tx583"/>
            <p:cNvSpPr/>
            <p:nvPr/>
          </p:nvSpPr>
          <p:spPr>
            <a:xfrm>
              <a:off x="3412282" y="454524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584" name="tx584"/>
            <p:cNvSpPr/>
            <p:nvPr/>
          </p:nvSpPr>
          <p:spPr>
            <a:xfrm>
              <a:off x="4470370" y="454524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585" name="tx585"/>
            <p:cNvSpPr/>
            <p:nvPr/>
          </p:nvSpPr>
          <p:spPr>
            <a:xfrm>
              <a:off x="2354194" y="45452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586" name="tx586"/>
            <p:cNvSpPr/>
            <p:nvPr/>
          </p:nvSpPr>
          <p:spPr>
            <a:xfrm>
              <a:off x="3941326" y="454524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587" name="tx587"/>
            <p:cNvSpPr/>
            <p:nvPr/>
          </p:nvSpPr>
          <p:spPr>
            <a:xfrm>
              <a:off x="6057503" y="45452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588" name="tx588"/>
            <p:cNvSpPr/>
            <p:nvPr/>
          </p:nvSpPr>
          <p:spPr>
            <a:xfrm>
              <a:off x="7115591" y="45452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61</a:t>
              </a:r>
            </a:p>
          </p:txBody>
        </p:sp>
        <p:sp>
          <p:nvSpPr>
            <p:cNvPr id="589" name="tx589"/>
            <p:cNvSpPr/>
            <p:nvPr/>
          </p:nvSpPr>
          <p:spPr>
            <a:xfrm>
              <a:off x="4999415" y="45452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590" name="tx590"/>
            <p:cNvSpPr/>
            <p:nvPr/>
          </p:nvSpPr>
          <p:spPr>
            <a:xfrm>
              <a:off x="7644635" y="45452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61</a:t>
              </a:r>
            </a:p>
          </p:txBody>
        </p:sp>
        <p:sp>
          <p:nvSpPr>
            <p:cNvPr id="591" name="tx591"/>
            <p:cNvSpPr/>
            <p:nvPr/>
          </p:nvSpPr>
          <p:spPr>
            <a:xfrm>
              <a:off x="1825150" y="297630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592" name="tx592"/>
            <p:cNvSpPr/>
            <p:nvPr/>
          </p:nvSpPr>
          <p:spPr>
            <a:xfrm>
              <a:off x="2883238" y="29763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593" name="tx593"/>
            <p:cNvSpPr/>
            <p:nvPr/>
          </p:nvSpPr>
          <p:spPr>
            <a:xfrm>
              <a:off x="3412282" y="29763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594" name="tx594"/>
            <p:cNvSpPr/>
            <p:nvPr/>
          </p:nvSpPr>
          <p:spPr>
            <a:xfrm>
              <a:off x="4470370" y="29763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595" name="tx595"/>
            <p:cNvSpPr/>
            <p:nvPr/>
          </p:nvSpPr>
          <p:spPr>
            <a:xfrm>
              <a:off x="2354194" y="297630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596" name="tx596"/>
            <p:cNvSpPr/>
            <p:nvPr/>
          </p:nvSpPr>
          <p:spPr>
            <a:xfrm>
              <a:off x="3941326" y="29763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597" name="tx597"/>
            <p:cNvSpPr/>
            <p:nvPr/>
          </p:nvSpPr>
          <p:spPr>
            <a:xfrm>
              <a:off x="6057503" y="29763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598" name="tx598"/>
            <p:cNvSpPr/>
            <p:nvPr/>
          </p:nvSpPr>
          <p:spPr>
            <a:xfrm>
              <a:off x="7115591" y="29763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599" name="tx599"/>
            <p:cNvSpPr/>
            <p:nvPr/>
          </p:nvSpPr>
          <p:spPr>
            <a:xfrm>
              <a:off x="8173679" y="29763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600" name="tx600"/>
            <p:cNvSpPr/>
            <p:nvPr/>
          </p:nvSpPr>
          <p:spPr>
            <a:xfrm>
              <a:off x="4999415" y="29763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601" name="tx601"/>
            <p:cNvSpPr/>
            <p:nvPr/>
          </p:nvSpPr>
          <p:spPr>
            <a:xfrm>
              <a:off x="7644635" y="29763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602" name="tx602"/>
            <p:cNvSpPr/>
            <p:nvPr/>
          </p:nvSpPr>
          <p:spPr>
            <a:xfrm>
              <a:off x="5528459" y="29763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603" name="tx603"/>
            <p:cNvSpPr/>
            <p:nvPr/>
          </p:nvSpPr>
          <p:spPr>
            <a:xfrm>
              <a:off x="1825150" y="140741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604" name="tx604"/>
            <p:cNvSpPr/>
            <p:nvPr/>
          </p:nvSpPr>
          <p:spPr>
            <a:xfrm>
              <a:off x="2883238" y="140741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605" name="tx605"/>
            <p:cNvSpPr/>
            <p:nvPr/>
          </p:nvSpPr>
          <p:spPr>
            <a:xfrm>
              <a:off x="3412282" y="140741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606" name="tx606"/>
            <p:cNvSpPr/>
            <p:nvPr/>
          </p:nvSpPr>
          <p:spPr>
            <a:xfrm>
              <a:off x="4470370" y="140741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607" name="tx607"/>
            <p:cNvSpPr/>
            <p:nvPr/>
          </p:nvSpPr>
          <p:spPr>
            <a:xfrm>
              <a:off x="2354194" y="140741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608" name="tx608"/>
            <p:cNvSpPr/>
            <p:nvPr/>
          </p:nvSpPr>
          <p:spPr>
            <a:xfrm>
              <a:off x="3941326" y="140741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609" name="tx609"/>
            <p:cNvSpPr/>
            <p:nvPr/>
          </p:nvSpPr>
          <p:spPr>
            <a:xfrm>
              <a:off x="6057503" y="140741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610" name="tx610"/>
            <p:cNvSpPr/>
            <p:nvPr/>
          </p:nvSpPr>
          <p:spPr>
            <a:xfrm>
              <a:off x="6586547" y="140741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611" name="tx611"/>
            <p:cNvSpPr/>
            <p:nvPr/>
          </p:nvSpPr>
          <p:spPr>
            <a:xfrm>
              <a:off x="7115591" y="140741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612" name="tx612"/>
            <p:cNvSpPr/>
            <p:nvPr/>
          </p:nvSpPr>
          <p:spPr>
            <a:xfrm>
              <a:off x="8173679" y="140741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613" name="tx613"/>
            <p:cNvSpPr/>
            <p:nvPr/>
          </p:nvSpPr>
          <p:spPr>
            <a:xfrm>
              <a:off x="4999415" y="140741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614" name="tx614"/>
            <p:cNvSpPr/>
            <p:nvPr/>
          </p:nvSpPr>
          <p:spPr>
            <a:xfrm>
              <a:off x="7644635" y="140741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615" name="tx615"/>
            <p:cNvSpPr/>
            <p:nvPr/>
          </p:nvSpPr>
          <p:spPr>
            <a:xfrm>
              <a:off x="5528459" y="140741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616" name="tx616"/>
            <p:cNvSpPr/>
            <p:nvPr/>
          </p:nvSpPr>
          <p:spPr>
            <a:xfrm>
              <a:off x="1825150" y="43709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617" name="tx617"/>
            <p:cNvSpPr/>
            <p:nvPr/>
          </p:nvSpPr>
          <p:spPr>
            <a:xfrm>
              <a:off x="2883238" y="43709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618" name="tx618"/>
            <p:cNvSpPr/>
            <p:nvPr/>
          </p:nvSpPr>
          <p:spPr>
            <a:xfrm>
              <a:off x="3412282" y="4373345"/>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619" name="tx619"/>
            <p:cNvSpPr/>
            <p:nvPr/>
          </p:nvSpPr>
          <p:spPr>
            <a:xfrm>
              <a:off x="4470370" y="4373345"/>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620" name="tx620"/>
            <p:cNvSpPr/>
            <p:nvPr/>
          </p:nvSpPr>
          <p:spPr>
            <a:xfrm>
              <a:off x="2354194" y="43709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621" name="tx621"/>
            <p:cNvSpPr/>
            <p:nvPr/>
          </p:nvSpPr>
          <p:spPr>
            <a:xfrm>
              <a:off x="3941326" y="4373345"/>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622" name="tx622"/>
            <p:cNvSpPr/>
            <p:nvPr/>
          </p:nvSpPr>
          <p:spPr>
            <a:xfrm>
              <a:off x="6057503" y="4373345"/>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623" name="tx623"/>
            <p:cNvSpPr/>
            <p:nvPr/>
          </p:nvSpPr>
          <p:spPr>
            <a:xfrm>
              <a:off x="7115591" y="4372440"/>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624" name="tx624"/>
            <p:cNvSpPr/>
            <p:nvPr/>
          </p:nvSpPr>
          <p:spPr>
            <a:xfrm>
              <a:off x="4999415" y="43709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625" name="tx625"/>
            <p:cNvSpPr/>
            <p:nvPr/>
          </p:nvSpPr>
          <p:spPr>
            <a:xfrm>
              <a:off x="7644635" y="4372440"/>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626" name="tx626"/>
            <p:cNvSpPr/>
            <p:nvPr/>
          </p:nvSpPr>
          <p:spPr>
            <a:xfrm>
              <a:off x="5528459" y="43709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627" name="tx627"/>
            <p:cNvSpPr/>
            <p:nvPr/>
          </p:nvSpPr>
          <p:spPr>
            <a:xfrm>
              <a:off x="1825150" y="21047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628" name="tx628"/>
            <p:cNvSpPr/>
            <p:nvPr/>
          </p:nvSpPr>
          <p:spPr>
            <a:xfrm>
              <a:off x="2883238" y="21047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629" name="tx629"/>
            <p:cNvSpPr/>
            <p:nvPr/>
          </p:nvSpPr>
          <p:spPr>
            <a:xfrm>
              <a:off x="3412282" y="21047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630" name="tx630"/>
            <p:cNvSpPr/>
            <p:nvPr/>
          </p:nvSpPr>
          <p:spPr>
            <a:xfrm>
              <a:off x="4470370" y="21047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631" name="tx631"/>
            <p:cNvSpPr/>
            <p:nvPr/>
          </p:nvSpPr>
          <p:spPr>
            <a:xfrm>
              <a:off x="2354194" y="21047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632" name="tx632"/>
            <p:cNvSpPr/>
            <p:nvPr/>
          </p:nvSpPr>
          <p:spPr>
            <a:xfrm>
              <a:off x="3941326" y="21047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633" name="tx633"/>
            <p:cNvSpPr/>
            <p:nvPr/>
          </p:nvSpPr>
          <p:spPr>
            <a:xfrm>
              <a:off x="6057503" y="210467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634" name="tx634"/>
            <p:cNvSpPr/>
            <p:nvPr/>
          </p:nvSpPr>
          <p:spPr>
            <a:xfrm>
              <a:off x="6586547" y="21047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635" name="tx635"/>
            <p:cNvSpPr/>
            <p:nvPr/>
          </p:nvSpPr>
          <p:spPr>
            <a:xfrm>
              <a:off x="7115591" y="21047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636" name="tx636"/>
            <p:cNvSpPr/>
            <p:nvPr/>
          </p:nvSpPr>
          <p:spPr>
            <a:xfrm>
              <a:off x="8173679" y="21047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637" name="tx637"/>
            <p:cNvSpPr/>
            <p:nvPr/>
          </p:nvSpPr>
          <p:spPr>
            <a:xfrm>
              <a:off x="7644635" y="21047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638" name="tx638"/>
            <p:cNvSpPr/>
            <p:nvPr/>
          </p:nvSpPr>
          <p:spPr>
            <a:xfrm>
              <a:off x="8702723" y="12330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639" name="tx639"/>
            <p:cNvSpPr/>
            <p:nvPr/>
          </p:nvSpPr>
          <p:spPr>
            <a:xfrm>
              <a:off x="8702723" y="349933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640" name="tx640"/>
            <p:cNvSpPr/>
            <p:nvPr/>
          </p:nvSpPr>
          <p:spPr>
            <a:xfrm>
              <a:off x="8702723" y="193039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641" name="tx641"/>
            <p:cNvSpPr/>
            <p:nvPr/>
          </p:nvSpPr>
          <p:spPr>
            <a:xfrm>
              <a:off x="8702723" y="2628890"/>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642" name="tx642"/>
            <p:cNvSpPr/>
            <p:nvPr/>
          </p:nvSpPr>
          <p:spPr>
            <a:xfrm>
              <a:off x="8702723" y="402226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643" name="tx643"/>
            <p:cNvSpPr/>
            <p:nvPr/>
          </p:nvSpPr>
          <p:spPr>
            <a:xfrm>
              <a:off x="8702723" y="38479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644" name="tx644"/>
            <p:cNvSpPr/>
            <p:nvPr/>
          </p:nvSpPr>
          <p:spPr>
            <a:xfrm>
              <a:off x="8702723" y="52425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645" name="tx645"/>
            <p:cNvSpPr/>
            <p:nvPr/>
          </p:nvSpPr>
          <p:spPr>
            <a:xfrm>
              <a:off x="8702723" y="22790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646" name="tx646"/>
            <p:cNvSpPr/>
            <p:nvPr/>
          </p:nvSpPr>
          <p:spPr>
            <a:xfrm>
              <a:off x="8702723" y="48939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94</a:t>
              </a:r>
            </a:p>
          </p:txBody>
        </p:sp>
        <p:sp>
          <p:nvSpPr>
            <p:cNvPr id="647" name="tx647"/>
            <p:cNvSpPr/>
            <p:nvPr/>
          </p:nvSpPr>
          <p:spPr>
            <a:xfrm>
              <a:off x="8702723" y="15817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648" name="tx648"/>
            <p:cNvSpPr/>
            <p:nvPr/>
          </p:nvSpPr>
          <p:spPr>
            <a:xfrm>
              <a:off x="8702723"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649" name="tx649"/>
            <p:cNvSpPr/>
            <p:nvPr/>
          </p:nvSpPr>
          <p:spPr>
            <a:xfrm>
              <a:off x="8702723" y="36736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650" name="tx650"/>
            <p:cNvSpPr/>
            <p:nvPr/>
          </p:nvSpPr>
          <p:spPr>
            <a:xfrm>
              <a:off x="8702723" y="280202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651" name="tx651"/>
            <p:cNvSpPr/>
            <p:nvPr/>
          </p:nvSpPr>
          <p:spPr>
            <a:xfrm>
              <a:off x="8702723" y="140741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652" name="tx652"/>
            <p:cNvSpPr/>
            <p:nvPr/>
          </p:nvSpPr>
          <p:spPr>
            <a:xfrm>
              <a:off x="8702723" y="43709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653" name="tx653"/>
            <p:cNvSpPr/>
            <p:nvPr/>
          </p:nvSpPr>
          <p:spPr>
            <a:xfrm>
              <a:off x="6586547" y="38479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40</a:t>
              </a:r>
            </a:p>
          </p:txBody>
        </p:sp>
        <p:sp>
          <p:nvSpPr>
            <p:cNvPr id="654" name="tx654"/>
            <p:cNvSpPr/>
            <p:nvPr/>
          </p:nvSpPr>
          <p:spPr>
            <a:xfrm>
              <a:off x="8173679" y="3849461"/>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47</a:t>
              </a:r>
            </a:p>
          </p:txBody>
        </p:sp>
        <p:sp>
          <p:nvSpPr>
            <p:cNvPr id="655" name="tx655"/>
            <p:cNvSpPr/>
            <p:nvPr/>
          </p:nvSpPr>
          <p:spPr>
            <a:xfrm>
              <a:off x="2354194" y="52425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59</a:t>
              </a:r>
            </a:p>
          </p:txBody>
        </p:sp>
        <p:sp>
          <p:nvSpPr>
            <p:cNvPr id="656" name="tx656"/>
            <p:cNvSpPr/>
            <p:nvPr/>
          </p:nvSpPr>
          <p:spPr>
            <a:xfrm>
              <a:off x="6586547" y="52425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52</a:t>
              </a:r>
            </a:p>
          </p:txBody>
        </p:sp>
        <p:sp>
          <p:nvSpPr>
            <p:cNvPr id="657" name="tx657"/>
            <p:cNvSpPr/>
            <p:nvPr/>
          </p:nvSpPr>
          <p:spPr>
            <a:xfrm>
              <a:off x="7115591" y="52425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658" name="tx658"/>
            <p:cNvSpPr/>
            <p:nvPr/>
          </p:nvSpPr>
          <p:spPr>
            <a:xfrm>
              <a:off x="8173679" y="52425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659" name="tx659"/>
            <p:cNvSpPr/>
            <p:nvPr/>
          </p:nvSpPr>
          <p:spPr>
            <a:xfrm>
              <a:off x="7644635" y="52425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660" name="tx660"/>
            <p:cNvSpPr/>
            <p:nvPr/>
          </p:nvSpPr>
          <p:spPr>
            <a:xfrm>
              <a:off x="5528459" y="4198113"/>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44</a:t>
              </a:r>
            </a:p>
          </p:txBody>
        </p:sp>
        <p:sp>
          <p:nvSpPr>
            <p:cNvPr id="661" name="tx661"/>
            <p:cNvSpPr/>
            <p:nvPr/>
          </p:nvSpPr>
          <p:spPr>
            <a:xfrm>
              <a:off x="5528459" y="471961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29</a:t>
              </a:r>
            </a:p>
          </p:txBody>
        </p:sp>
        <p:sp>
          <p:nvSpPr>
            <p:cNvPr id="662" name="tx662"/>
            <p:cNvSpPr/>
            <p:nvPr/>
          </p:nvSpPr>
          <p:spPr>
            <a:xfrm>
              <a:off x="2354194" y="48939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20</a:t>
              </a:r>
            </a:p>
          </p:txBody>
        </p:sp>
        <p:sp>
          <p:nvSpPr>
            <p:cNvPr id="663" name="tx663"/>
            <p:cNvSpPr/>
            <p:nvPr/>
          </p:nvSpPr>
          <p:spPr>
            <a:xfrm>
              <a:off x="8173679" y="50682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51</a:t>
              </a:r>
            </a:p>
          </p:txBody>
        </p:sp>
        <p:sp>
          <p:nvSpPr>
            <p:cNvPr id="664" name="tx664"/>
            <p:cNvSpPr/>
            <p:nvPr/>
          </p:nvSpPr>
          <p:spPr>
            <a:xfrm>
              <a:off x="1825150" y="55912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48</a:t>
              </a:r>
            </a:p>
          </p:txBody>
        </p:sp>
        <p:sp>
          <p:nvSpPr>
            <p:cNvPr id="665" name="tx665"/>
            <p:cNvSpPr/>
            <p:nvPr/>
          </p:nvSpPr>
          <p:spPr>
            <a:xfrm>
              <a:off x="2883238" y="55912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666" name="tx666"/>
            <p:cNvSpPr/>
            <p:nvPr/>
          </p:nvSpPr>
          <p:spPr>
            <a:xfrm>
              <a:off x="3412282" y="559120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43</a:t>
              </a:r>
            </a:p>
          </p:txBody>
        </p:sp>
        <p:sp>
          <p:nvSpPr>
            <p:cNvPr id="667" name="tx667"/>
            <p:cNvSpPr/>
            <p:nvPr/>
          </p:nvSpPr>
          <p:spPr>
            <a:xfrm>
              <a:off x="4470370" y="559120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43</a:t>
              </a:r>
            </a:p>
          </p:txBody>
        </p:sp>
        <p:sp>
          <p:nvSpPr>
            <p:cNvPr id="668" name="tx668"/>
            <p:cNvSpPr/>
            <p:nvPr/>
          </p:nvSpPr>
          <p:spPr>
            <a:xfrm>
              <a:off x="2354194" y="5592439"/>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27</a:t>
              </a:r>
            </a:p>
          </p:txBody>
        </p:sp>
        <p:sp>
          <p:nvSpPr>
            <p:cNvPr id="669" name="tx669"/>
            <p:cNvSpPr/>
            <p:nvPr/>
          </p:nvSpPr>
          <p:spPr>
            <a:xfrm>
              <a:off x="3941326" y="559120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43</a:t>
              </a:r>
            </a:p>
          </p:txBody>
        </p:sp>
        <p:sp>
          <p:nvSpPr>
            <p:cNvPr id="670" name="tx670"/>
            <p:cNvSpPr/>
            <p:nvPr/>
          </p:nvSpPr>
          <p:spPr>
            <a:xfrm>
              <a:off x="6057503" y="55912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671" name="tx671"/>
            <p:cNvSpPr/>
            <p:nvPr/>
          </p:nvSpPr>
          <p:spPr>
            <a:xfrm>
              <a:off x="6586547" y="55912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15</a:t>
              </a:r>
            </a:p>
          </p:txBody>
        </p:sp>
        <p:sp>
          <p:nvSpPr>
            <p:cNvPr id="672" name="tx672"/>
            <p:cNvSpPr/>
            <p:nvPr/>
          </p:nvSpPr>
          <p:spPr>
            <a:xfrm>
              <a:off x="7115591" y="5591534"/>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45</a:t>
              </a:r>
            </a:p>
          </p:txBody>
        </p:sp>
        <p:sp>
          <p:nvSpPr>
            <p:cNvPr id="673" name="tx673"/>
            <p:cNvSpPr/>
            <p:nvPr/>
          </p:nvSpPr>
          <p:spPr>
            <a:xfrm>
              <a:off x="8173679" y="559124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28</a:t>
              </a:r>
            </a:p>
          </p:txBody>
        </p:sp>
        <p:sp>
          <p:nvSpPr>
            <p:cNvPr id="674" name="tx674"/>
            <p:cNvSpPr/>
            <p:nvPr/>
          </p:nvSpPr>
          <p:spPr>
            <a:xfrm>
              <a:off x="4999415" y="5592724"/>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44</a:t>
              </a:r>
            </a:p>
          </p:txBody>
        </p:sp>
        <p:sp>
          <p:nvSpPr>
            <p:cNvPr id="675" name="tx675"/>
            <p:cNvSpPr/>
            <p:nvPr/>
          </p:nvSpPr>
          <p:spPr>
            <a:xfrm>
              <a:off x="7644635" y="5591534"/>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45</a:t>
              </a:r>
            </a:p>
          </p:txBody>
        </p:sp>
        <p:sp>
          <p:nvSpPr>
            <p:cNvPr id="676" name="tx676"/>
            <p:cNvSpPr/>
            <p:nvPr/>
          </p:nvSpPr>
          <p:spPr>
            <a:xfrm>
              <a:off x="2354194" y="541692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677" name="tx677"/>
            <p:cNvSpPr/>
            <p:nvPr/>
          </p:nvSpPr>
          <p:spPr>
            <a:xfrm>
              <a:off x="6586547" y="541692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678" name="tx678"/>
            <p:cNvSpPr/>
            <p:nvPr/>
          </p:nvSpPr>
          <p:spPr>
            <a:xfrm>
              <a:off x="4999415" y="541692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59</a:t>
              </a:r>
            </a:p>
          </p:txBody>
        </p:sp>
        <p:sp>
          <p:nvSpPr>
            <p:cNvPr id="679" name="tx679"/>
            <p:cNvSpPr/>
            <p:nvPr/>
          </p:nvSpPr>
          <p:spPr>
            <a:xfrm>
              <a:off x="8173679" y="4546480"/>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57</a:t>
              </a:r>
            </a:p>
          </p:txBody>
        </p:sp>
        <p:sp>
          <p:nvSpPr>
            <p:cNvPr id="680" name="tx680"/>
            <p:cNvSpPr/>
            <p:nvPr/>
          </p:nvSpPr>
          <p:spPr>
            <a:xfrm>
              <a:off x="5528459" y="4546480"/>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27</a:t>
              </a:r>
            </a:p>
          </p:txBody>
        </p:sp>
        <p:sp>
          <p:nvSpPr>
            <p:cNvPr id="681" name="tx681"/>
            <p:cNvSpPr/>
            <p:nvPr/>
          </p:nvSpPr>
          <p:spPr>
            <a:xfrm>
              <a:off x="8173679" y="437096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40</a:t>
              </a:r>
            </a:p>
          </p:txBody>
        </p:sp>
        <p:sp>
          <p:nvSpPr>
            <p:cNvPr id="682" name="tx682"/>
            <p:cNvSpPr/>
            <p:nvPr/>
          </p:nvSpPr>
          <p:spPr>
            <a:xfrm>
              <a:off x="8702723" y="41966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50</a:t>
              </a:r>
            </a:p>
          </p:txBody>
        </p:sp>
        <p:sp>
          <p:nvSpPr>
            <p:cNvPr id="683" name="tx683"/>
            <p:cNvSpPr/>
            <p:nvPr/>
          </p:nvSpPr>
          <p:spPr>
            <a:xfrm>
              <a:off x="8702723" y="471956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23</a:t>
              </a:r>
            </a:p>
          </p:txBody>
        </p:sp>
        <p:sp>
          <p:nvSpPr>
            <p:cNvPr id="684" name="tx684"/>
            <p:cNvSpPr/>
            <p:nvPr/>
          </p:nvSpPr>
          <p:spPr>
            <a:xfrm>
              <a:off x="8702723" y="245332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53</a:t>
              </a:r>
            </a:p>
          </p:txBody>
        </p:sp>
        <p:sp>
          <p:nvSpPr>
            <p:cNvPr id="685" name="tx685"/>
            <p:cNvSpPr/>
            <p:nvPr/>
          </p:nvSpPr>
          <p:spPr>
            <a:xfrm>
              <a:off x="8729854" y="5068269"/>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a:t>
              </a:r>
            </a:p>
          </p:txBody>
        </p:sp>
        <p:sp>
          <p:nvSpPr>
            <p:cNvPr id="686" name="tx686"/>
            <p:cNvSpPr/>
            <p:nvPr/>
          </p:nvSpPr>
          <p:spPr>
            <a:xfrm>
              <a:off x="8702723" y="315063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23</a:t>
              </a:r>
            </a:p>
          </p:txBody>
        </p:sp>
        <p:sp>
          <p:nvSpPr>
            <p:cNvPr id="687" name="tx687"/>
            <p:cNvSpPr/>
            <p:nvPr/>
          </p:nvSpPr>
          <p:spPr>
            <a:xfrm>
              <a:off x="8729854" y="5418160"/>
              <a:ext cx="54260"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a:t>
              </a:r>
            </a:p>
          </p:txBody>
        </p:sp>
        <p:sp>
          <p:nvSpPr>
            <p:cNvPr id="688" name="tx688"/>
            <p:cNvSpPr/>
            <p:nvPr/>
          </p:nvSpPr>
          <p:spPr>
            <a:xfrm>
              <a:off x="8702723" y="45452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40</a:t>
              </a:r>
            </a:p>
          </p:txBody>
        </p:sp>
        <p:sp>
          <p:nvSpPr>
            <p:cNvPr id="689" name="tx689"/>
            <p:cNvSpPr/>
            <p:nvPr/>
          </p:nvSpPr>
          <p:spPr>
            <a:xfrm>
              <a:off x="8702723" y="29763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25</a:t>
              </a:r>
            </a:p>
          </p:txBody>
        </p:sp>
        <p:sp>
          <p:nvSpPr>
            <p:cNvPr id="690" name="tx690"/>
            <p:cNvSpPr/>
            <p:nvPr/>
          </p:nvSpPr>
          <p:spPr>
            <a:xfrm>
              <a:off x="1758319" y="845203"/>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691" name="tx691"/>
            <p:cNvSpPr/>
            <p:nvPr/>
          </p:nvSpPr>
          <p:spPr>
            <a:xfrm>
              <a:off x="2231401" y="825721"/>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692" name="tx692"/>
            <p:cNvSpPr/>
            <p:nvPr/>
          </p:nvSpPr>
          <p:spPr>
            <a:xfrm>
              <a:off x="2794661" y="847604"/>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693" name="tx693"/>
            <p:cNvSpPr/>
            <p:nvPr/>
          </p:nvSpPr>
          <p:spPr>
            <a:xfrm>
              <a:off x="3323705" y="846185"/>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694" name="tx694"/>
            <p:cNvSpPr/>
            <p:nvPr/>
          </p:nvSpPr>
          <p:spPr>
            <a:xfrm>
              <a:off x="3880662" y="846185"/>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695" name="tx695"/>
            <p:cNvSpPr/>
            <p:nvPr/>
          </p:nvSpPr>
          <p:spPr>
            <a:xfrm>
              <a:off x="4353772" y="825394"/>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696" name="tx696"/>
            <p:cNvSpPr/>
            <p:nvPr/>
          </p:nvSpPr>
          <p:spPr>
            <a:xfrm>
              <a:off x="4898423"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697" name="tx697"/>
            <p:cNvSpPr/>
            <p:nvPr/>
          </p:nvSpPr>
          <p:spPr>
            <a:xfrm>
              <a:off x="5424329" y="845203"/>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698" name="tx698"/>
            <p:cNvSpPr/>
            <p:nvPr/>
          </p:nvSpPr>
          <p:spPr>
            <a:xfrm>
              <a:off x="5990617" y="847604"/>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699" name="tx699"/>
            <p:cNvSpPr/>
            <p:nvPr/>
          </p:nvSpPr>
          <p:spPr>
            <a:xfrm>
              <a:off x="6510385" y="845203"/>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700" name="tx700"/>
            <p:cNvSpPr/>
            <p:nvPr/>
          </p:nvSpPr>
          <p:spPr>
            <a:xfrm>
              <a:off x="7014599"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701" name="tx701"/>
            <p:cNvSpPr/>
            <p:nvPr/>
          </p:nvSpPr>
          <p:spPr>
            <a:xfrm>
              <a:off x="7549837" y="845203"/>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702" name="tx702"/>
            <p:cNvSpPr/>
            <p:nvPr/>
          </p:nvSpPr>
          <p:spPr>
            <a:xfrm>
              <a:off x="8072687"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703" name="tx703"/>
            <p:cNvSpPr/>
            <p:nvPr/>
          </p:nvSpPr>
          <p:spPr>
            <a:xfrm>
              <a:off x="8614146" y="846622"/>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704" name="tx704"/>
            <p:cNvSpPr/>
            <p:nvPr/>
          </p:nvSpPr>
          <p:spPr>
            <a:xfrm>
              <a:off x="508103" y="5551993"/>
              <a:ext cx="330510" cy="10453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Papua</a:t>
              </a:r>
            </a:p>
          </p:txBody>
        </p:sp>
        <p:sp>
          <p:nvSpPr>
            <p:cNvPr id="705" name="tx705"/>
            <p:cNvSpPr/>
            <p:nvPr/>
          </p:nvSpPr>
          <p:spPr>
            <a:xfrm>
              <a:off x="870369" y="5573368"/>
              <a:ext cx="228655"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New</a:t>
              </a:r>
            </a:p>
          </p:txBody>
        </p:sp>
        <p:sp>
          <p:nvSpPr>
            <p:cNvPr id="706" name="tx706"/>
            <p:cNvSpPr/>
            <p:nvPr/>
          </p:nvSpPr>
          <p:spPr>
            <a:xfrm>
              <a:off x="1130781" y="5571917"/>
              <a:ext cx="368572"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Guinea</a:t>
              </a:r>
            </a:p>
          </p:txBody>
        </p:sp>
        <p:sp>
          <p:nvSpPr>
            <p:cNvPr id="707" name="tx707"/>
            <p:cNvSpPr/>
            <p:nvPr/>
          </p:nvSpPr>
          <p:spPr>
            <a:xfrm>
              <a:off x="946551" y="5377666"/>
              <a:ext cx="552803" cy="10453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Philippines</a:t>
              </a:r>
            </a:p>
          </p:txBody>
        </p:sp>
        <p:sp>
          <p:nvSpPr>
            <p:cNvPr id="708" name="tx708"/>
            <p:cNvSpPr/>
            <p:nvPr/>
          </p:nvSpPr>
          <p:spPr>
            <a:xfrm>
              <a:off x="1251499" y="5224715"/>
              <a:ext cx="247854"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Laos</a:t>
              </a:r>
            </a:p>
          </p:txBody>
        </p:sp>
        <p:sp>
          <p:nvSpPr>
            <p:cNvPr id="709" name="tx709"/>
            <p:cNvSpPr/>
            <p:nvPr/>
          </p:nvSpPr>
          <p:spPr>
            <a:xfrm>
              <a:off x="1188043" y="5050389"/>
              <a:ext cx="311311"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Nauru</a:t>
              </a:r>
            </a:p>
          </p:txBody>
        </p:sp>
        <p:sp>
          <p:nvSpPr>
            <p:cNvPr id="710" name="tx710"/>
            <p:cNvSpPr/>
            <p:nvPr/>
          </p:nvSpPr>
          <p:spPr>
            <a:xfrm>
              <a:off x="1023011" y="4853348"/>
              <a:ext cx="476343"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Myanmar</a:t>
              </a:r>
            </a:p>
          </p:txBody>
        </p:sp>
        <p:sp>
          <p:nvSpPr>
            <p:cNvPr id="711" name="tx711"/>
            <p:cNvSpPr/>
            <p:nvPr/>
          </p:nvSpPr>
          <p:spPr>
            <a:xfrm>
              <a:off x="946718" y="4701736"/>
              <a:ext cx="552636"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Micronesia</a:t>
              </a:r>
            </a:p>
          </p:txBody>
        </p:sp>
        <p:sp>
          <p:nvSpPr>
            <p:cNvPr id="712" name="tx712"/>
            <p:cNvSpPr/>
            <p:nvPr/>
          </p:nvSpPr>
          <p:spPr>
            <a:xfrm>
              <a:off x="889624" y="4527410"/>
              <a:ext cx="609730"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Timor-Leste</a:t>
              </a:r>
            </a:p>
          </p:txBody>
        </p:sp>
        <p:sp>
          <p:nvSpPr>
            <p:cNvPr id="713" name="tx713"/>
            <p:cNvSpPr/>
            <p:nvPr/>
          </p:nvSpPr>
          <p:spPr>
            <a:xfrm>
              <a:off x="1073520" y="4353083"/>
              <a:ext cx="425834"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Vanuatu</a:t>
              </a:r>
            </a:p>
          </p:txBody>
        </p:sp>
        <p:sp>
          <p:nvSpPr>
            <p:cNvPr id="714" name="tx714"/>
            <p:cNvSpPr/>
            <p:nvPr/>
          </p:nvSpPr>
          <p:spPr>
            <a:xfrm>
              <a:off x="673525" y="4178757"/>
              <a:ext cx="431917"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Marshall</a:t>
              </a:r>
            </a:p>
          </p:txBody>
        </p:sp>
        <p:sp>
          <p:nvSpPr>
            <p:cNvPr id="715" name="tx715"/>
            <p:cNvSpPr/>
            <p:nvPr/>
          </p:nvSpPr>
          <p:spPr>
            <a:xfrm>
              <a:off x="1137199" y="4178757"/>
              <a:ext cx="362154"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Islands</a:t>
              </a:r>
            </a:p>
          </p:txBody>
        </p:sp>
        <p:sp>
          <p:nvSpPr>
            <p:cNvPr id="716" name="tx716"/>
            <p:cNvSpPr/>
            <p:nvPr/>
          </p:nvSpPr>
          <p:spPr>
            <a:xfrm>
              <a:off x="1003645" y="4004431"/>
              <a:ext cx="495709"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Indonesia</a:t>
              </a:r>
            </a:p>
          </p:txBody>
        </p:sp>
        <p:sp>
          <p:nvSpPr>
            <p:cNvPr id="717" name="tx717"/>
            <p:cNvSpPr/>
            <p:nvPr/>
          </p:nvSpPr>
          <p:spPr>
            <a:xfrm>
              <a:off x="1149980" y="3830104"/>
              <a:ext cx="349374"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Kiribati</a:t>
              </a:r>
            </a:p>
          </p:txBody>
        </p:sp>
        <p:sp>
          <p:nvSpPr>
            <p:cNvPr id="718" name="tx718"/>
            <p:cNvSpPr/>
            <p:nvPr/>
          </p:nvSpPr>
          <p:spPr>
            <a:xfrm>
              <a:off x="654327" y="3654327"/>
              <a:ext cx="451116"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Solomon</a:t>
              </a:r>
            </a:p>
          </p:txBody>
        </p:sp>
        <p:sp>
          <p:nvSpPr>
            <p:cNvPr id="719" name="tx719"/>
            <p:cNvSpPr/>
            <p:nvPr/>
          </p:nvSpPr>
          <p:spPr>
            <a:xfrm>
              <a:off x="1137199" y="3655778"/>
              <a:ext cx="362154"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Islands</a:t>
              </a:r>
            </a:p>
          </p:txBody>
        </p:sp>
        <p:sp>
          <p:nvSpPr>
            <p:cNvPr id="720" name="tx720"/>
            <p:cNvSpPr/>
            <p:nvPr/>
          </p:nvSpPr>
          <p:spPr>
            <a:xfrm>
              <a:off x="978363" y="3480000"/>
              <a:ext cx="520991"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Cambodia</a:t>
              </a:r>
            </a:p>
          </p:txBody>
        </p:sp>
        <p:sp>
          <p:nvSpPr>
            <p:cNvPr id="721" name="tx721"/>
            <p:cNvSpPr/>
            <p:nvPr/>
          </p:nvSpPr>
          <p:spPr>
            <a:xfrm>
              <a:off x="1137199" y="3305674"/>
              <a:ext cx="362154"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Samoa</a:t>
              </a:r>
            </a:p>
          </p:txBody>
        </p:sp>
        <p:sp>
          <p:nvSpPr>
            <p:cNvPr id="722" name="tx722"/>
            <p:cNvSpPr/>
            <p:nvPr/>
          </p:nvSpPr>
          <p:spPr>
            <a:xfrm>
              <a:off x="1207018" y="3132799"/>
              <a:ext cx="292335"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Palau</a:t>
              </a:r>
            </a:p>
          </p:txBody>
        </p:sp>
        <p:sp>
          <p:nvSpPr>
            <p:cNvPr id="723" name="tx723"/>
            <p:cNvSpPr/>
            <p:nvPr/>
          </p:nvSpPr>
          <p:spPr>
            <a:xfrm>
              <a:off x="1175262" y="2935757"/>
              <a:ext cx="324091"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Tonga</a:t>
              </a:r>
            </a:p>
          </p:txBody>
        </p:sp>
        <p:sp>
          <p:nvSpPr>
            <p:cNvPr id="724" name="tx724"/>
            <p:cNvSpPr/>
            <p:nvPr/>
          </p:nvSpPr>
          <p:spPr>
            <a:xfrm>
              <a:off x="1060906" y="2784146"/>
              <a:ext cx="438447"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Thailand</a:t>
              </a:r>
            </a:p>
          </p:txBody>
        </p:sp>
        <p:sp>
          <p:nvSpPr>
            <p:cNvPr id="725" name="tx725"/>
            <p:cNvSpPr/>
            <p:nvPr/>
          </p:nvSpPr>
          <p:spPr>
            <a:xfrm>
              <a:off x="1353354" y="2587105"/>
              <a:ext cx="146000"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Fiji</a:t>
              </a:r>
            </a:p>
          </p:txBody>
        </p:sp>
        <p:sp>
          <p:nvSpPr>
            <p:cNvPr id="726" name="tx726"/>
            <p:cNvSpPr/>
            <p:nvPr/>
          </p:nvSpPr>
          <p:spPr>
            <a:xfrm>
              <a:off x="1035513" y="2412778"/>
              <a:ext cx="463841"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Mongolia</a:t>
              </a:r>
            </a:p>
          </p:txBody>
        </p:sp>
        <p:sp>
          <p:nvSpPr>
            <p:cNvPr id="727" name="tx727"/>
            <p:cNvSpPr/>
            <p:nvPr/>
          </p:nvSpPr>
          <p:spPr>
            <a:xfrm>
              <a:off x="1048349" y="2238452"/>
              <a:ext cx="451005" cy="10587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Malaysia</a:t>
              </a:r>
            </a:p>
          </p:txBody>
        </p:sp>
        <p:sp>
          <p:nvSpPr>
            <p:cNvPr id="728" name="tx728"/>
            <p:cNvSpPr/>
            <p:nvPr/>
          </p:nvSpPr>
          <p:spPr>
            <a:xfrm>
              <a:off x="1029318" y="2086840"/>
              <a:ext cx="196955"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Viet</a:t>
              </a:r>
            </a:p>
          </p:txBody>
        </p:sp>
        <p:sp>
          <p:nvSpPr>
            <p:cNvPr id="729" name="tx729"/>
            <p:cNvSpPr/>
            <p:nvPr/>
          </p:nvSpPr>
          <p:spPr>
            <a:xfrm>
              <a:off x="1258029" y="2086840"/>
              <a:ext cx="241324"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Nam</a:t>
              </a:r>
            </a:p>
          </p:txBody>
        </p:sp>
        <p:sp>
          <p:nvSpPr>
            <p:cNvPr id="730" name="tx730"/>
            <p:cNvSpPr/>
            <p:nvPr/>
          </p:nvSpPr>
          <p:spPr>
            <a:xfrm>
              <a:off x="838613" y="1911063"/>
              <a:ext cx="266830"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Cook</a:t>
              </a:r>
            </a:p>
          </p:txBody>
        </p:sp>
        <p:sp>
          <p:nvSpPr>
            <p:cNvPr id="731" name="tx731"/>
            <p:cNvSpPr/>
            <p:nvPr/>
          </p:nvSpPr>
          <p:spPr>
            <a:xfrm>
              <a:off x="1137199" y="1912514"/>
              <a:ext cx="362154"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Islands</a:t>
              </a:r>
            </a:p>
          </p:txBody>
        </p:sp>
        <p:sp>
          <p:nvSpPr>
            <p:cNvPr id="732" name="tx732"/>
            <p:cNvSpPr/>
            <p:nvPr/>
          </p:nvSpPr>
          <p:spPr>
            <a:xfrm>
              <a:off x="1200712" y="1736736"/>
              <a:ext cx="298642"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China</a:t>
              </a:r>
            </a:p>
          </p:txBody>
        </p:sp>
        <p:sp>
          <p:nvSpPr>
            <p:cNvPr id="733" name="tx733"/>
            <p:cNvSpPr/>
            <p:nvPr/>
          </p:nvSpPr>
          <p:spPr>
            <a:xfrm>
              <a:off x="1264280" y="1563861"/>
              <a:ext cx="235074"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Niue</a:t>
              </a:r>
            </a:p>
          </p:txBody>
        </p:sp>
        <p:sp>
          <p:nvSpPr>
            <p:cNvPr id="734" name="tx734"/>
            <p:cNvSpPr/>
            <p:nvPr/>
          </p:nvSpPr>
          <p:spPr>
            <a:xfrm>
              <a:off x="1156287" y="1389535"/>
              <a:ext cx="343067"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Tuvalu</a:t>
              </a:r>
            </a:p>
          </p:txBody>
        </p:sp>
        <p:sp>
          <p:nvSpPr>
            <p:cNvPr id="735" name="tx735"/>
            <p:cNvSpPr/>
            <p:nvPr/>
          </p:nvSpPr>
          <p:spPr>
            <a:xfrm>
              <a:off x="527413" y="1215208"/>
              <a:ext cx="330398"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Brunei</a:t>
              </a:r>
            </a:p>
          </p:txBody>
        </p:sp>
        <p:sp>
          <p:nvSpPr>
            <p:cNvPr id="736" name="tx736"/>
            <p:cNvSpPr/>
            <p:nvPr/>
          </p:nvSpPr>
          <p:spPr>
            <a:xfrm>
              <a:off x="889568" y="1215208"/>
              <a:ext cx="609786"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Darussalam</a:t>
              </a:r>
            </a:p>
          </p:txBody>
        </p:sp>
        <p:sp>
          <p:nvSpPr>
            <p:cNvPr id="737" name="tx737"/>
            <p:cNvSpPr/>
            <p:nvPr/>
          </p:nvSpPr>
          <p:spPr>
            <a:xfrm>
              <a:off x="1181792" y="1042221"/>
              <a:ext cx="317562" cy="8181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DPRK</a:t>
              </a:r>
            </a:p>
          </p:txBody>
        </p:sp>
        <p:sp>
          <p:nvSpPr>
            <p:cNvPr id="738" name="tx738"/>
            <p:cNvSpPr/>
            <p:nvPr/>
          </p:nvSpPr>
          <p:spPr>
            <a:xfrm>
              <a:off x="3407495" y="6056184"/>
              <a:ext cx="15918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Vaccination coverage (%)</a:t>
              </a:r>
            </a:p>
          </p:txBody>
        </p:sp>
        <p:pic>
          <p:nvPicPr>
            <p:cNvPr id="739" name="pic739"/>
            <p:cNvPicPr/>
            <p:nvPr/>
          </p:nvPicPr>
          <p:blipFill>
            <a:blip r:embed="rId2" cstate="print"/>
            <a:stretch>
              <a:fillRect/>
            </a:stretch>
          </p:blipFill>
          <p:spPr>
            <a:xfrm>
              <a:off x="5068900" y="5941007"/>
              <a:ext cx="2160000" cy="219455"/>
            </a:xfrm>
            <a:prstGeom prst="rect">
              <a:avLst/>
            </a:prstGeom>
          </p:spPr>
        </p:pic>
        <p:sp>
          <p:nvSpPr>
            <p:cNvPr id="740" name="pl740"/>
            <p:cNvSpPr/>
            <p:nvPr/>
          </p:nvSpPr>
          <p:spPr>
            <a:xfrm>
              <a:off x="507250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41" name="pl741"/>
            <p:cNvSpPr/>
            <p:nvPr/>
          </p:nvSpPr>
          <p:spPr>
            <a:xfrm>
              <a:off x="636418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42" name="pl742"/>
            <p:cNvSpPr/>
            <p:nvPr/>
          </p:nvSpPr>
          <p:spPr>
            <a:xfrm>
              <a:off x="657946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43" name="pl743"/>
            <p:cNvSpPr/>
            <p:nvPr/>
          </p:nvSpPr>
          <p:spPr>
            <a:xfrm>
              <a:off x="679474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44" name="pl744"/>
            <p:cNvSpPr/>
            <p:nvPr/>
          </p:nvSpPr>
          <p:spPr>
            <a:xfrm>
              <a:off x="701002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45" name="pl745"/>
            <p:cNvSpPr/>
            <p:nvPr/>
          </p:nvSpPr>
          <p:spPr>
            <a:xfrm>
              <a:off x="7225300"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46" name="pl746"/>
            <p:cNvSpPr/>
            <p:nvPr/>
          </p:nvSpPr>
          <p:spPr>
            <a:xfrm>
              <a:off x="507250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47" name="pl747"/>
            <p:cNvSpPr/>
            <p:nvPr/>
          </p:nvSpPr>
          <p:spPr>
            <a:xfrm>
              <a:off x="636418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48" name="pl748"/>
            <p:cNvSpPr/>
            <p:nvPr/>
          </p:nvSpPr>
          <p:spPr>
            <a:xfrm>
              <a:off x="657946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49" name="pl749"/>
            <p:cNvSpPr/>
            <p:nvPr/>
          </p:nvSpPr>
          <p:spPr>
            <a:xfrm>
              <a:off x="679474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50" name="pl750"/>
            <p:cNvSpPr/>
            <p:nvPr/>
          </p:nvSpPr>
          <p:spPr>
            <a:xfrm>
              <a:off x="701002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51" name="pl751"/>
            <p:cNvSpPr/>
            <p:nvPr/>
          </p:nvSpPr>
          <p:spPr>
            <a:xfrm>
              <a:off x="7225300"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52" name="tx752"/>
            <p:cNvSpPr/>
            <p:nvPr/>
          </p:nvSpPr>
          <p:spPr>
            <a:xfrm>
              <a:off x="5041422"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753" name="tx753"/>
            <p:cNvSpPr/>
            <p:nvPr/>
          </p:nvSpPr>
          <p:spPr>
            <a:xfrm>
              <a:off x="630202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754" name="tx754"/>
            <p:cNvSpPr/>
            <p:nvPr/>
          </p:nvSpPr>
          <p:spPr>
            <a:xfrm>
              <a:off x="651730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755" name="tx755"/>
            <p:cNvSpPr/>
            <p:nvPr/>
          </p:nvSpPr>
          <p:spPr>
            <a:xfrm>
              <a:off x="673258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756" name="tx756"/>
            <p:cNvSpPr/>
            <p:nvPr/>
          </p:nvSpPr>
          <p:spPr>
            <a:xfrm>
              <a:off x="6947864"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757" name="tx757"/>
            <p:cNvSpPr/>
            <p:nvPr/>
          </p:nvSpPr>
          <p:spPr>
            <a:xfrm>
              <a:off x="7132066"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758" name="tx758"/>
            <p:cNvSpPr/>
            <p:nvPr/>
          </p:nvSpPr>
          <p:spPr>
            <a:xfrm>
              <a:off x="1561984" y="399578"/>
              <a:ext cx="3214873"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by country, EAPR, 2025</a:t>
              </a:r>
            </a:p>
          </p:txBody>
        </p:sp>
        <p:sp>
          <p:nvSpPr>
            <p:cNvPr id="759" name="tx759"/>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4551678" y="6568567"/>
              <a:ext cx="45227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ordered based on descending crude average coverage across all vaccines.</a:t>
              </a:r>
            </a:p>
          </p:txBody>
        </p:sp>
      </p:grpSp>
      <p:sp>
        <p:nvSpPr>
          <p:cNvPr id="76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This heatmap shows vaccine coverage by country and vaccine in 2025.
In 2025, 23 out of 27 countries achieved coverage of 90% or higher in at least one vaccine.
China, DPRK, and Niue had the highest percentage of vaccines (100%) in the national immunization schedule with coverage of at least 90%, followed by Tuvalu (93%).
4 countries had not achieved 90% coverage of any vaccine (Cambodia, Indonesia, Papua New Guinea, and Philippines).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45141"/>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8547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52579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86612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17497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51530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85563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19596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16218"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748933"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081649"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414365"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480537"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747080"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013623"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280166"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46709"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813253"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079796" y="1662494"/>
              <a:ext cx="0" cy="2632123"/>
            </a:xfrm>
            <a:custGeom>
              <a:avLst/>
              <a:gdLst/>
              <a:ahLst/>
              <a:cxnLst/>
              <a:rect l="0" t="0" r="0" b="0"/>
              <a:pathLst>
                <a:path h="2632123">
                  <a:moveTo>
                    <a:pt x="0" y="26321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1296273" y="3640961"/>
              <a:ext cx="239888" cy="534015"/>
            </a:xfrm>
            <a:prstGeom prst="rect">
              <a:avLst/>
            </a:prstGeom>
            <a:solidFill>
              <a:srgbClr val="1CABE2">
                <a:alpha val="100000"/>
              </a:srgbClr>
            </a:solidFill>
          </p:spPr>
          <p:txBody>
            <a:bodyPr/>
            <a:lstStyle/>
            <a:p>
              <a:endParaRPr/>
            </a:p>
          </p:txBody>
        </p:sp>
        <p:sp>
          <p:nvSpPr>
            <p:cNvPr id="25" name="rc25"/>
            <p:cNvSpPr/>
            <p:nvPr/>
          </p:nvSpPr>
          <p:spPr>
            <a:xfrm>
              <a:off x="1562816" y="3641112"/>
              <a:ext cx="239888" cy="533863"/>
            </a:xfrm>
            <a:prstGeom prst="rect">
              <a:avLst/>
            </a:prstGeom>
            <a:solidFill>
              <a:srgbClr val="1CABE2">
                <a:alpha val="100000"/>
              </a:srgbClr>
            </a:solidFill>
          </p:spPr>
          <p:txBody>
            <a:bodyPr/>
            <a:lstStyle/>
            <a:p>
              <a:endParaRPr/>
            </a:p>
          </p:txBody>
        </p:sp>
        <p:sp>
          <p:nvSpPr>
            <p:cNvPr id="26" name="rc26"/>
            <p:cNvSpPr/>
            <p:nvPr/>
          </p:nvSpPr>
          <p:spPr>
            <a:xfrm>
              <a:off x="1829360" y="3570928"/>
              <a:ext cx="239888" cy="604047"/>
            </a:xfrm>
            <a:prstGeom prst="rect">
              <a:avLst/>
            </a:prstGeom>
            <a:solidFill>
              <a:srgbClr val="1CABE2">
                <a:alpha val="100000"/>
              </a:srgbClr>
            </a:solidFill>
          </p:spPr>
          <p:txBody>
            <a:bodyPr/>
            <a:lstStyle/>
            <a:p>
              <a:endParaRPr/>
            </a:p>
          </p:txBody>
        </p:sp>
        <p:sp>
          <p:nvSpPr>
            <p:cNvPr id="27" name="rc27"/>
            <p:cNvSpPr/>
            <p:nvPr/>
          </p:nvSpPr>
          <p:spPr>
            <a:xfrm>
              <a:off x="2095903" y="3653890"/>
              <a:ext cx="239888" cy="521085"/>
            </a:xfrm>
            <a:prstGeom prst="rect">
              <a:avLst/>
            </a:prstGeom>
            <a:solidFill>
              <a:srgbClr val="1CABE2">
                <a:alpha val="100000"/>
              </a:srgbClr>
            </a:solidFill>
          </p:spPr>
          <p:txBody>
            <a:bodyPr/>
            <a:lstStyle/>
            <a:p>
              <a:endParaRPr/>
            </a:p>
          </p:txBody>
        </p:sp>
        <p:sp>
          <p:nvSpPr>
            <p:cNvPr id="28" name="rc28"/>
            <p:cNvSpPr/>
            <p:nvPr/>
          </p:nvSpPr>
          <p:spPr>
            <a:xfrm>
              <a:off x="2362446" y="3703288"/>
              <a:ext cx="239888" cy="471688"/>
            </a:xfrm>
            <a:prstGeom prst="rect">
              <a:avLst/>
            </a:prstGeom>
            <a:solidFill>
              <a:srgbClr val="1CABE2">
                <a:alpha val="100000"/>
              </a:srgbClr>
            </a:solidFill>
          </p:spPr>
          <p:txBody>
            <a:bodyPr/>
            <a:lstStyle/>
            <a:p>
              <a:endParaRPr/>
            </a:p>
          </p:txBody>
        </p:sp>
        <p:sp>
          <p:nvSpPr>
            <p:cNvPr id="29" name="rc29"/>
            <p:cNvSpPr/>
            <p:nvPr/>
          </p:nvSpPr>
          <p:spPr>
            <a:xfrm>
              <a:off x="2628989" y="3684356"/>
              <a:ext cx="239888" cy="490619"/>
            </a:xfrm>
            <a:prstGeom prst="rect">
              <a:avLst/>
            </a:prstGeom>
            <a:solidFill>
              <a:srgbClr val="1CABE2">
                <a:alpha val="100000"/>
              </a:srgbClr>
            </a:solidFill>
          </p:spPr>
          <p:txBody>
            <a:bodyPr/>
            <a:lstStyle/>
            <a:p>
              <a:endParaRPr/>
            </a:p>
          </p:txBody>
        </p:sp>
        <p:sp>
          <p:nvSpPr>
            <p:cNvPr id="30" name="rc30"/>
            <p:cNvSpPr/>
            <p:nvPr/>
          </p:nvSpPr>
          <p:spPr>
            <a:xfrm>
              <a:off x="2895532" y="3845662"/>
              <a:ext cx="239888" cy="329313"/>
            </a:xfrm>
            <a:prstGeom prst="rect">
              <a:avLst/>
            </a:prstGeom>
            <a:solidFill>
              <a:srgbClr val="1CABE2">
                <a:alpha val="100000"/>
              </a:srgbClr>
            </a:solidFill>
          </p:spPr>
          <p:txBody>
            <a:bodyPr/>
            <a:lstStyle/>
            <a:p>
              <a:endParaRPr/>
            </a:p>
          </p:txBody>
        </p:sp>
        <p:sp>
          <p:nvSpPr>
            <p:cNvPr id="31" name="rc31"/>
            <p:cNvSpPr/>
            <p:nvPr/>
          </p:nvSpPr>
          <p:spPr>
            <a:xfrm>
              <a:off x="3162075" y="3827117"/>
              <a:ext cx="239888" cy="347859"/>
            </a:xfrm>
            <a:prstGeom prst="rect">
              <a:avLst/>
            </a:prstGeom>
            <a:solidFill>
              <a:srgbClr val="1CABE2">
                <a:alpha val="100000"/>
              </a:srgbClr>
            </a:solidFill>
          </p:spPr>
          <p:txBody>
            <a:bodyPr/>
            <a:lstStyle/>
            <a:p>
              <a:endParaRPr/>
            </a:p>
          </p:txBody>
        </p:sp>
        <p:sp>
          <p:nvSpPr>
            <p:cNvPr id="32" name="rc32"/>
            <p:cNvSpPr/>
            <p:nvPr/>
          </p:nvSpPr>
          <p:spPr>
            <a:xfrm>
              <a:off x="3428618" y="3884246"/>
              <a:ext cx="239888" cy="290729"/>
            </a:xfrm>
            <a:prstGeom prst="rect">
              <a:avLst/>
            </a:prstGeom>
            <a:solidFill>
              <a:srgbClr val="1CABE2">
                <a:alpha val="100000"/>
              </a:srgbClr>
            </a:solidFill>
          </p:spPr>
          <p:txBody>
            <a:bodyPr/>
            <a:lstStyle/>
            <a:p>
              <a:endParaRPr/>
            </a:p>
          </p:txBody>
        </p:sp>
        <p:sp>
          <p:nvSpPr>
            <p:cNvPr id="33" name="rc33"/>
            <p:cNvSpPr/>
            <p:nvPr/>
          </p:nvSpPr>
          <p:spPr>
            <a:xfrm>
              <a:off x="3695161" y="3905235"/>
              <a:ext cx="239888" cy="269741"/>
            </a:xfrm>
            <a:prstGeom prst="rect">
              <a:avLst/>
            </a:prstGeom>
            <a:solidFill>
              <a:srgbClr val="1CABE2">
                <a:alpha val="100000"/>
              </a:srgbClr>
            </a:solidFill>
          </p:spPr>
          <p:txBody>
            <a:bodyPr/>
            <a:lstStyle/>
            <a:p>
              <a:endParaRPr/>
            </a:p>
          </p:txBody>
        </p:sp>
        <p:sp>
          <p:nvSpPr>
            <p:cNvPr id="34" name="rc34"/>
            <p:cNvSpPr/>
            <p:nvPr/>
          </p:nvSpPr>
          <p:spPr>
            <a:xfrm>
              <a:off x="3961705" y="3898144"/>
              <a:ext cx="239888" cy="276832"/>
            </a:xfrm>
            <a:prstGeom prst="rect">
              <a:avLst/>
            </a:prstGeom>
            <a:solidFill>
              <a:srgbClr val="1CABE2">
                <a:alpha val="100000"/>
              </a:srgbClr>
            </a:solidFill>
          </p:spPr>
          <p:txBody>
            <a:bodyPr/>
            <a:lstStyle/>
            <a:p>
              <a:endParaRPr/>
            </a:p>
          </p:txBody>
        </p:sp>
        <p:sp>
          <p:nvSpPr>
            <p:cNvPr id="35" name="rc35"/>
            <p:cNvSpPr/>
            <p:nvPr/>
          </p:nvSpPr>
          <p:spPr>
            <a:xfrm>
              <a:off x="4228248" y="3894057"/>
              <a:ext cx="239888" cy="280919"/>
            </a:xfrm>
            <a:prstGeom prst="rect">
              <a:avLst/>
            </a:prstGeom>
            <a:solidFill>
              <a:srgbClr val="1CABE2">
                <a:alpha val="100000"/>
              </a:srgbClr>
            </a:solidFill>
          </p:spPr>
          <p:txBody>
            <a:bodyPr/>
            <a:lstStyle/>
            <a:p>
              <a:endParaRPr/>
            </a:p>
          </p:txBody>
        </p:sp>
        <p:sp>
          <p:nvSpPr>
            <p:cNvPr id="36" name="rc36"/>
            <p:cNvSpPr/>
            <p:nvPr/>
          </p:nvSpPr>
          <p:spPr>
            <a:xfrm>
              <a:off x="4494791" y="3933175"/>
              <a:ext cx="239888" cy="241800"/>
            </a:xfrm>
            <a:prstGeom prst="rect">
              <a:avLst/>
            </a:prstGeom>
            <a:solidFill>
              <a:srgbClr val="1CABE2">
                <a:alpha val="100000"/>
              </a:srgbClr>
            </a:solidFill>
          </p:spPr>
          <p:txBody>
            <a:bodyPr/>
            <a:lstStyle/>
            <a:p>
              <a:endParaRPr/>
            </a:p>
          </p:txBody>
        </p:sp>
        <p:sp>
          <p:nvSpPr>
            <p:cNvPr id="37" name="rc37"/>
            <p:cNvSpPr/>
            <p:nvPr/>
          </p:nvSpPr>
          <p:spPr>
            <a:xfrm>
              <a:off x="4761334" y="3934153"/>
              <a:ext cx="239888" cy="240823"/>
            </a:xfrm>
            <a:prstGeom prst="rect">
              <a:avLst/>
            </a:prstGeom>
            <a:solidFill>
              <a:srgbClr val="1CABE2">
                <a:alpha val="100000"/>
              </a:srgbClr>
            </a:solidFill>
          </p:spPr>
          <p:txBody>
            <a:bodyPr/>
            <a:lstStyle/>
            <a:p>
              <a:endParaRPr/>
            </a:p>
          </p:txBody>
        </p:sp>
        <p:sp>
          <p:nvSpPr>
            <p:cNvPr id="38" name="rc38"/>
            <p:cNvSpPr/>
            <p:nvPr/>
          </p:nvSpPr>
          <p:spPr>
            <a:xfrm>
              <a:off x="5027877" y="3921181"/>
              <a:ext cx="239888" cy="253795"/>
            </a:xfrm>
            <a:prstGeom prst="rect">
              <a:avLst/>
            </a:prstGeom>
            <a:solidFill>
              <a:srgbClr val="1CABE2">
                <a:alpha val="100000"/>
              </a:srgbClr>
            </a:solidFill>
          </p:spPr>
          <p:txBody>
            <a:bodyPr/>
            <a:lstStyle/>
            <a:p>
              <a:endParaRPr/>
            </a:p>
          </p:txBody>
        </p:sp>
        <p:sp>
          <p:nvSpPr>
            <p:cNvPr id="39" name="rc39"/>
            <p:cNvSpPr/>
            <p:nvPr/>
          </p:nvSpPr>
          <p:spPr>
            <a:xfrm>
              <a:off x="5294420" y="3886872"/>
              <a:ext cx="239888" cy="288104"/>
            </a:xfrm>
            <a:prstGeom prst="rect">
              <a:avLst/>
            </a:prstGeom>
            <a:solidFill>
              <a:srgbClr val="1CABE2">
                <a:alpha val="100000"/>
              </a:srgbClr>
            </a:solidFill>
          </p:spPr>
          <p:txBody>
            <a:bodyPr/>
            <a:lstStyle/>
            <a:p>
              <a:endParaRPr/>
            </a:p>
          </p:txBody>
        </p:sp>
        <p:sp>
          <p:nvSpPr>
            <p:cNvPr id="40" name="rc40"/>
            <p:cNvSpPr/>
            <p:nvPr/>
          </p:nvSpPr>
          <p:spPr>
            <a:xfrm>
              <a:off x="5560963" y="3903295"/>
              <a:ext cx="239888" cy="271681"/>
            </a:xfrm>
            <a:prstGeom prst="rect">
              <a:avLst/>
            </a:prstGeom>
            <a:solidFill>
              <a:srgbClr val="1CABE2">
                <a:alpha val="100000"/>
              </a:srgbClr>
            </a:solidFill>
          </p:spPr>
          <p:txBody>
            <a:bodyPr/>
            <a:lstStyle/>
            <a:p>
              <a:endParaRPr/>
            </a:p>
          </p:txBody>
        </p:sp>
        <p:sp>
          <p:nvSpPr>
            <p:cNvPr id="41" name="rc41"/>
            <p:cNvSpPr/>
            <p:nvPr/>
          </p:nvSpPr>
          <p:spPr>
            <a:xfrm>
              <a:off x="5827506" y="3905567"/>
              <a:ext cx="239888" cy="269409"/>
            </a:xfrm>
            <a:prstGeom prst="rect">
              <a:avLst/>
            </a:prstGeom>
            <a:solidFill>
              <a:srgbClr val="1CABE2">
                <a:alpha val="100000"/>
              </a:srgbClr>
            </a:solidFill>
          </p:spPr>
          <p:txBody>
            <a:bodyPr/>
            <a:lstStyle/>
            <a:p>
              <a:endParaRPr/>
            </a:p>
          </p:txBody>
        </p:sp>
        <p:sp>
          <p:nvSpPr>
            <p:cNvPr id="42" name="rc42"/>
            <p:cNvSpPr/>
            <p:nvPr/>
          </p:nvSpPr>
          <p:spPr>
            <a:xfrm>
              <a:off x="6094049" y="3852178"/>
              <a:ext cx="239888" cy="322797"/>
            </a:xfrm>
            <a:prstGeom prst="rect">
              <a:avLst/>
            </a:prstGeom>
            <a:solidFill>
              <a:srgbClr val="1CABE2">
                <a:alpha val="100000"/>
              </a:srgbClr>
            </a:solidFill>
          </p:spPr>
          <p:txBody>
            <a:bodyPr/>
            <a:lstStyle/>
            <a:p>
              <a:endParaRPr/>
            </a:p>
          </p:txBody>
        </p:sp>
        <p:sp>
          <p:nvSpPr>
            <p:cNvPr id="43" name="rc43"/>
            <p:cNvSpPr/>
            <p:nvPr/>
          </p:nvSpPr>
          <p:spPr>
            <a:xfrm>
              <a:off x="6360593" y="3908340"/>
              <a:ext cx="239888" cy="266635"/>
            </a:xfrm>
            <a:prstGeom prst="rect">
              <a:avLst/>
            </a:prstGeom>
            <a:solidFill>
              <a:srgbClr val="1CABE2">
                <a:alpha val="100000"/>
              </a:srgbClr>
            </a:solidFill>
          </p:spPr>
          <p:txBody>
            <a:bodyPr/>
            <a:lstStyle/>
            <a:p>
              <a:endParaRPr/>
            </a:p>
          </p:txBody>
        </p:sp>
        <p:sp>
          <p:nvSpPr>
            <p:cNvPr id="44" name="rc44"/>
            <p:cNvSpPr/>
            <p:nvPr/>
          </p:nvSpPr>
          <p:spPr>
            <a:xfrm>
              <a:off x="6627136" y="3833972"/>
              <a:ext cx="239888" cy="341004"/>
            </a:xfrm>
            <a:prstGeom prst="rect">
              <a:avLst/>
            </a:prstGeom>
            <a:solidFill>
              <a:srgbClr val="1CABE2">
                <a:alpha val="100000"/>
              </a:srgbClr>
            </a:solidFill>
          </p:spPr>
          <p:txBody>
            <a:bodyPr/>
            <a:lstStyle/>
            <a:p>
              <a:endParaRPr/>
            </a:p>
          </p:txBody>
        </p:sp>
        <p:sp>
          <p:nvSpPr>
            <p:cNvPr id="45" name="rc45"/>
            <p:cNvSpPr/>
            <p:nvPr/>
          </p:nvSpPr>
          <p:spPr>
            <a:xfrm>
              <a:off x="6893679" y="3567945"/>
              <a:ext cx="239888" cy="607030"/>
            </a:xfrm>
            <a:prstGeom prst="rect">
              <a:avLst/>
            </a:prstGeom>
            <a:solidFill>
              <a:srgbClr val="1CABE2">
                <a:alpha val="100000"/>
              </a:srgbClr>
            </a:solidFill>
          </p:spPr>
          <p:txBody>
            <a:bodyPr/>
            <a:lstStyle/>
            <a:p>
              <a:endParaRPr/>
            </a:p>
          </p:txBody>
        </p:sp>
        <p:sp>
          <p:nvSpPr>
            <p:cNvPr id="46" name="rc46"/>
            <p:cNvSpPr/>
            <p:nvPr/>
          </p:nvSpPr>
          <p:spPr>
            <a:xfrm>
              <a:off x="7160222" y="3907669"/>
              <a:ext cx="239888" cy="267307"/>
            </a:xfrm>
            <a:prstGeom prst="rect">
              <a:avLst/>
            </a:prstGeom>
            <a:solidFill>
              <a:srgbClr val="1CABE2">
                <a:alpha val="100000"/>
              </a:srgbClr>
            </a:solidFill>
          </p:spPr>
          <p:txBody>
            <a:bodyPr/>
            <a:lstStyle/>
            <a:p>
              <a:endParaRPr/>
            </a:p>
          </p:txBody>
        </p:sp>
        <p:sp>
          <p:nvSpPr>
            <p:cNvPr id="47" name="rc47"/>
            <p:cNvSpPr/>
            <p:nvPr/>
          </p:nvSpPr>
          <p:spPr>
            <a:xfrm>
              <a:off x="7426765" y="3778184"/>
              <a:ext cx="239888" cy="396792"/>
            </a:xfrm>
            <a:prstGeom prst="rect">
              <a:avLst/>
            </a:prstGeom>
            <a:solidFill>
              <a:srgbClr val="1CABE2">
                <a:alpha val="100000"/>
              </a:srgbClr>
            </a:solidFill>
          </p:spPr>
          <p:txBody>
            <a:bodyPr/>
            <a:lstStyle/>
            <a:p>
              <a:endParaRPr/>
            </a:p>
          </p:txBody>
        </p:sp>
        <p:sp>
          <p:nvSpPr>
            <p:cNvPr id="48" name="rc48"/>
            <p:cNvSpPr/>
            <p:nvPr/>
          </p:nvSpPr>
          <p:spPr>
            <a:xfrm>
              <a:off x="7693308" y="3773257"/>
              <a:ext cx="239888" cy="401718"/>
            </a:xfrm>
            <a:prstGeom prst="rect">
              <a:avLst/>
            </a:prstGeom>
            <a:solidFill>
              <a:srgbClr val="1CABE2">
                <a:alpha val="100000"/>
              </a:srgbClr>
            </a:solidFill>
          </p:spPr>
          <p:txBody>
            <a:bodyPr/>
            <a:lstStyle/>
            <a:p>
              <a:endParaRPr/>
            </a:p>
          </p:txBody>
        </p:sp>
        <p:sp>
          <p:nvSpPr>
            <p:cNvPr id="49" name="rc49"/>
            <p:cNvSpPr/>
            <p:nvPr/>
          </p:nvSpPr>
          <p:spPr>
            <a:xfrm>
              <a:off x="7959851" y="3781794"/>
              <a:ext cx="239888" cy="393182"/>
            </a:xfrm>
            <a:prstGeom prst="rect">
              <a:avLst/>
            </a:prstGeom>
            <a:solidFill>
              <a:srgbClr val="1CABE2">
                <a:alpha val="100000"/>
              </a:srgbClr>
            </a:solidFill>
          </p:spPr>
          <p:txBody>
            <a:bodyPr/>
            <a:lstStyle/>
            <a:p>
              <a:endParaRPr/>
            </a:p>
          </p:txBody>
        </p:sp>
        <p:sp>
          <p:nvSpPr>
            <p:cNvPr id="50" name="rc50"/>
            <p:cNvSpPr/>
            <p:nvPr/>
          </p:nvSpPr>
          <p:spPr>
            <a:xfrm>
              <a:off x="1296273" y="3084649"/>
              <a:ext cx="239888" cy="556312"/>
            </a:xfrm>
            <a:prstGeom prst="rect">
              <a:avLst/>
            </a:prstGeom>
            <a:solidFill>
              <a:srgbClr val="B3B3B3">
                <a:alpha val="100000"/>
              </a:srgbClr>
            </a:solidFill>
          </p:spPr>
          <p:txBody>
            <a:bodyPr/>
            <a:lstStyle/>
            <a:p>
              <a:endParaRPr/>
            </a:p>
          </p:txBody>
        </p:sp>
        <p:sp>
          <p:nvSpPr>
            <p:cNvPr id="51" name="rc51"/>
            <p:cNvSpPr/>
            <p:nvPr/>
          </p:nvSpPr>
          <p:spPr>
            <a:xfrm>
              <a:off x="1562816" y="3143923"/>
              <a:ext cx="239888" cy="497189"/>
            </a:xfrm>
            <a:prstGeom prst="rect">
              <a:avLst/>
            </a:prstGeom>
            <a:solidFill>
              <a:srgbClr val="B3B3B3">
                <a:alpha val="100000"/>
              </a:srgbClr>
            </a:solidFill>
          </p:spPr>
          <p:txBody>
            <a:bodyPr/>
            <a:lstStyle/>
            <a:p>
              <a:endParaRPr/>
            </a:p>
          </p:txBody>
        </p:sp>
        <p:sp>
          <p:nvSpPr>
            <p:cNvPr id="52" name="rc52"/>
            <p:cNvSpPr/>
            <p:nvPr/>
          </p:nvSpPr>
          <p:spPr>
            <a:xfrm>
              <a:off x="1829360" y="3035529"/>
              <a:ext cx="239888" cy="535399"/>
            </a:xfrm>
            <a:prstGeom prst="rect">
              <a:avLst/>
            </a:prstGeom>
            <a:solidFill>
              <a:srgbClr val="B3B3B3">
                <a:alpha val="100000"/>
              </a:srgbClr>
            </a:solidFill>
          </p:spPr>
          <p:txBody>
            <a:bodyPr/>
            <a:lstStyle/>
            <a:p>
              <a:endParaRPr/>
            </a:p>
          </p:txBody>
        </p:sp>
        <p:sp>
          <p:nvSpPr>
            <p:cNvPr id="53" name="rc53"/>
            <p:cNvSpPr/>
            <p:nvPr/>
          </p:nvSpPr>
          <p:spPr>
            <a:xfrm>
              <a:off x="2095903" y="3169053"/>
              <a:ext cx="239888" cy="484837"/>
            </a:xfrm>
            <a:prstGeom prst="rect">
              <a:avLst/>
            </a:prstGeom>
            <a:solidFill>
              <a:srgbClr val="B3B3B3">
                <a:alpha val="100000"/>
              </a:srgbClr>
            </a:solidFill>
          </p:spPr>
          <p:txBody>
            <a:bodyPr/>
            <a:lstStyle/>
            <a:p>
              <a:endParaRPr/>
            </a:p>
          </p:txBody>
        </p:sp>
        <p:sp>
          <p:nvSpPr>
            <p:cNvPr id="54" name="rc54"/>
            <p:cNvSpPr/>
            <p:nvPr/>
          </p:nvSpPr>
          <p:spPr>
            <a:xfrm>
              <a:off x="2362446" y="3224623"/>
              <a:ext cx="239888" cy="478664"/>
            </a:xfrm>
            <a:prstGeom prst="rect">
              <a:avLst/>
            </a:prstGeom>
            <a:solidFill>
              <a:srgbClr val="B3B3B3">
                <a:alpha val="100000"/>
              </a:srgbClr>
            </a:solidFill>
          </p:spPr>
          <p:txBody>
            <a:bodyPr/>
            <a:lstStyle/>
            <a:p>
              <a:endParaRPr/>
            </a:p>
          </p:txBody>
        </p:sp>
        <p:sp>
          <p:nvSpPr>
            <p:cNvPr id="55" name="rc55"/>
            <p:cNvSpPr/>
            <p:nvPr/>
          </p:nvSpPr>
          <p:spPr>
            <a:xfrm>
              <a:off x="2628989" y="3217837"/>
              <a:ext cx="239888" cy="466519"/>
            </a:xfrm>
            <a:prstGeom prst="rect">
              <a:avLst/>
            </a:prstGeom>
            <a:solidFill>
              <a:srgbClr val="B3B3B3">
                <a:alpha val="100000"/>
              </a:srgbClr>
            </a:solidFill>
          </p:spPr>
          <p:txBody>
            <a:bodyPr/>
            <a:lstStyle/>
            <a:p>
              <a:endParaRPr/>
            </a:p>
          </p:txBody>
        </p:sp>
        <p:sp>
          <p:nvSpPr>
            <p:cNvPr id="56" name="rc56"/>
            <p:cNvSpPr/>
            <p:nvPr/>
          </p:nvSpPr>
          <p:spPr>
            <a:xfrm>
              <a:off x="2895532" y="3441675"/>
              <a:ext cx="239888" cy="403986"/>
            </a:xfrm>
            <a:prstGeom prst="rect">
              <a:avLst/>
            </a:prstGeom>
            <a:solidFill>
              <a:srgbClr val="B3B3B3">
                <a:alpha val="100000"/>
              </a:srgbClr>
            </a:solidFill>
          </p:spPr>
          <p:txBody>
            <a:bodyPr/>
            <a:lstStyle/>
            <a:p>
              <a:endParaRPr/>
            </a:p>
          </p:txBody>
        </p:sp>
        <p:sp>
          <p:nvSpPr>
            <p:cNvPr id="57" name="rc57"/>
            <p:cNvSpPr/>
            <p:nvPr/>
          </p:nvSpPr>
          <p:spPr>
            <a:xfrm>
              <a:off x="3162075" y="3439104"/>
              <a:ext cx="239888" cy="388012"/>
            </a:xfrm>
            <a:prstGeom prst="rect">
              <a:avLst/>
            </a:prstGeom>
            <a:solidFill>
              <a:srgbClr val="B3B3B3">
                <a:alpha val="100000"/>
              </a:srgbClr>
            </a:solidFill>
          </p:spPr>
          <p:txBody>
            <a:bodyPr/>
            <a:lstStyle/>
            <a:p>
              <a:endParaRPr/>
            </a:p>
          </p:txBody>
        </p:sp>
        <p:sp>
          <p:nvSpPr>
            <p:cNvPr id="58" name="rc58"/>
            <p:cNvSpPr/>
            <p:nvPr/>
          </p:nvSpPr>
          <p:spPr>
            <a:xfrm>
              <a:off x="3428618" y="3636457"/>
              <a:ext cx="239888" cy="247788"/>
            </a:xfrm>
            <a:prstGeom prst="rect">
              <a:avLst/>
            </a:prstGeom>
            <a:solidFill>
              <a:srgbClr val="B3B3B3">
                <a:alpha val="100000"/>
              </a:srgbClr>
            </a:solidFill>
          </p:spPr>
          <p:txBody>
            <a:bodyPr/>
            <a:lstStyle/>
            <a:p>
              <a:endParaRPr/>
            </a:p>
          </p:txBody>
        </p:sp>
        <p:sp>
          <p:nvSpPr>
            <p:cNvPr id="59" name="rc59"/>
            <p:cNvSpPr/>
            <p:nvPr/>
          </p:nvSpPr>
          <p:spPr>
            <a:xfrm>
              <a:off x="3695161" y="3754408"/>
              <a:ext cx="239888" cy="150826"/>
            </a:xfrm>
            <a:prstGeom prst="rect">
              <a:avLst/>
            </a:prstGeom>
            <a:solidFill>
              <a:srgbClr val="B3B3B3">
                <a:alpha val="100000"/>
              </a:srgbClr>
            </a:solidFill>
          </p:spPr>
          <p:txBody>
            <a:bodyPr/>
            <a:lstStyle/>
            <a:p>
              <a:endParaRPr/>
            </a:p>
          </p:txBody>
        </p:sp>
        <p:sp>
          <p:nvSpPr>
            <p:cNvPr id="60" name="rc60"/>
            <p:cNvSpPr/>
            <p:nvPr/>
          </p:nvSpPr>
          <p:spPr>
            <a:xfrm>
              <a:off x="3961705" y="3767545"/>
              <a:ext cx="239888" cy="130599"/>
            </a:xfrm>
            <a:prstGeom prst="rect">
              <a:avLst/>
            </a:prstGeom>
            <a:solidFill>
              <a:srgbClr val="B3B3B3">
                <a:alpha val="100000"/>
              </a:srgbClr>
            </a:solidFill>
          </p:spPr>
          <p:txBody>
            <a:bodyPr/>
            <a:lstStyle/>
            <a:p>
              <a:endParaRPr/>
            </a:p>
          </p:txBody>
        </p:sp>
        <p:sp>
          <p:nvSpPr>
            <p:cNvPr id="61" name="rc61"/>
            <p:cNvSpPr/>
            <p:nvPr/>
          </p:nvSpPr>
          <p:spPr>
            <a:xfrm>
              <a:off x="4228248" y="3766008"/>
              <a:ext cx="239888" cy="128048"/>
            </a:xfrm>
            <a:prstGeom prst="rect">
              <a:avLst/>
            </a:prstGeom>
            <a:solidFill>
              <a:srgbClr val="B3B3B3">
                <a:alpha val="100000"/>
              </a:srgbClr>
            </a:solidFill>
          </p:spPr>
          <p:txBody>
            <a:bodyPr/>
            <a:lstStyle/>
            <a:p>
              <a:endParaRPr/>
            </a:p>
          </p:txBody>
        </p:sp>
        <p:sp>
          <p:nvSpPr>
            <p:cNvPr id="62" name="rc62"/>
            <p:cNvSpPr/>
            <p:nvPr/>
          </p:nvSpPr>
          <p:spPr>
            <a:xfrm>
              <a:off x="4494791" y="3838171"/>
              <a:ext cx="239888" cy="95004"/>
            </a:xfrm>
            <a:prstGeom prst="rect">
              <a:avLst/>
            </a:prstGeom>
            <a:solidFill>
              <a:srgbClr val="B3B3B3">
                <a:alpha val="100000"/>
              </a:srgbClr>
            </a:solidFill>
          </p:spPr>
          <p:txBody>
            <a:bodyPr/>
            <a:lstStyle/>
            <a:p>
              <a:endParaRPr/>
            </a:p>
          </p:txBody>
        </p:sp>
        <p:sp>
          <p:nvSpPr>
            <p:cNvPr id="63" name="rc63"/>
            <p:cNvSpPr/>
            <p:nvPr/>
          </p:nvSpPr>
          <p:spPr>
            <a:xfrm>
              <a:off x="4761334" y="3722746"/>
              <a:ext cx="239888" cy="211406"/>
            </a:xfrm>
            <a:prstGeom prst="rect">
              <a:avLst/>
            </a:prstGeom>
            <a:solidFill>
              <a:srgbClr val="B3B3B3">
                <a:alpha val="100000"/>
              </a:srgbClr>
            </a:solidFill>
          </p:spPr>
          <p:txBody>
            <a:bodyPr/>
            <a:lstStyle/>
            <a:p>
              <a:endParaRPr/>
            </a:p>
          </p:txBody>
        </p:sp>
        <p:sp>
          <p:nvSpPr>
            <p:cNvPr id="64" name="rc64"/>
            <p:cNvSpPr/>
            <p:nvPr/>
          </p:nvSpPr>
          <p:spPr>
            <a:xfrm>
              <a:off x="5027877" y="3805968"/>
              <a:ext cx="239888" cy="115212"/>
            </a:xfrm>
            <a:prstGeom prst="rect">
              <a:avLst/>
            </a:prstGeom>
            <a:solidFill>
              <a:srgbClr val="B3B3B3">
                <a:alpha val="100000"/>
              </a:srgbClr>
            </a:solidFill>
          </p:spPr>
          <p:txBody>
            <a:bodyPr/>
            <a:lstStyle/>
            <a:p>
              <a:endParaRPr/>
            </a:p>
          </p:txBody>
        </p:sp>
        <p:sp>
          <p:nvSpPr>
            <p:cNvPr id="65" name="rc65"/>
            <p:cNvSpPr/>
            <p:nvPr/>
          </p:nvSpPr>
          <p:spPr>
            <a:xfrm>
              <a:off x="5294420" y="3760932"/>
              <a:ext cx="239888" cy="125939"/>
            </a:xfrm>
            <a:prstGeom prst="rect">
              <a:avLst/>
            </a:prstGeom>
            <a:solidFill>
              <a:srgbClr val="B3B3B3">
                <a:alpha val="100000"/>
              </a:srgbClr>
            </a:solidFill>
          </p:spPr>
          <p:txBody>
            <a:bodyPr/>
            <a:lstStyle/>
            <a:p>
              <a:endParaRPr/>
            </a:p>
          </p:txBody>
        </p:sp>
        <p:sp>
          <p:nvSpPr>
            <p:cNvPr id="66" name="rc66"/>
            <p:cNvSpPr/>
            <p:nvPr/>
          </p:nvSpPr>
          <p:spPr>
            <a:xfrm>
              <a:off x="5560963" y="3802366"/>
              <a:ext cx="239888" cy="100929"/>
            </a:xfrm>
            <a:prstGeom prst="rect">
              <a:avLst/>
            </a:prstGeom>
            <a:solidFill>
              <a:srgbClr val="B3B3B3">
                <a:alpha val="100000"/>
              </a:srgbClr>
            </a:solidFill>
          </p:spPr>
          <p:txBody>
            <a:bodyPr/>
            <a:lstStyle/>
            <a:p>
              <a:endParaRPr/>
            </a:p>
          </p:txBody>
        </p:sp>
        <p:sp>
          <p:nvSpPr>
            <p:cNvPr id="67" name="rc67"/>
            <p:cNvSpPr/>
            <p:nvPr/>
          </p:nvSpPr>
          <p:spPr>
            <a:xfrm>
              <a:off x="5827506" y="3804956"/>
              <a:ext cx="239888" cy="100610"/>
            </a:xfrm>
            <a:prstGeom prst="rect">
              <a:avLst/>
            </a:prstGeom>
            <a:solidFill>
              <a:srgbClr val="B3B3B3">
                <a:alpha val="100000"/>
              </a:srgbClr>
            </a:solidFill>
          </p:spPr>
          <p:txBody>
            <a:bodyPr/>
            <a:lstStyle/>
            <a:p>
              <a:endParaRPr/>
            </a:p>
          </p:txBody>
        </p:sp>
        <p:sp>
          <p:nvSpPr>
            <p:cNvPr id="68" name="rc68"/>
            <p:cNvSpPr/>
            <p:nvPr/>
          </p:nvSpPr>
          <p:spPr>
            <a:xfrm>
              <a:off x="6094049" y="3755391"/>
              <a:ext cx="239888" cy="96786"/>
            </a:xfrm>
            <a:prstGeom prst="rect">
              <a:avLst/>
            </a:prstGeom>
            <a:solidFill>
              <a:srgbClr val="B3B3B3">
                <a:alpha val="100000"/>
              </a:srgbClr>
            </a:solidFill>
          </p:spPr>
          <p:txBody>
            <a:bodyPr/>
            <a:lstStyle/>
            <a:p>
              <a:endParaRPr/>
            </a:p>
          </p:txBody>
        </p:sp>
        <p:sp>
          <p:nvSpPr>
            <p:cNvPr id="69" name="rc69"/>
            <p:cNvSpPr/>
            <p:nvPr/>
          </p:nvSpPr>
          <p:spPr>
            <a:xfrm>
              <a:off x="6360593" y="3800166"/>
              <a:ext cx="239888" cy="108174"/>
            </a:xfrm>
            <a:prstGeom prst="rect">
              <a:avLst/>
            </a:prstGeom>
            <a:solidFill>
              <a:srgbClr val="B3B3B3">
                <a:alpha val="100000"/>
              </a:srgbClr>
            </a:solidFill>
          </p:spPr>
          <p:txBody>
            <a:bodyPr/>
            <a:lstStyle/>
            <a:p>
              <a:endParaRPr/>
            </a:p>
          </p:txBody>
        </p:sp>
        <p:sp>
          <p:nvSpPr>
            <p:cNvPr id="70" name="rc70"/>
            <p:cNvSpPr/>
            <p:nvPr/>
          </p:nvSpPr>
          <p:spPr>
            <a:xfrm>
              <a:off x="6627136" y="3731025"/>
              <a:ext cx="239888" cy="102946"/>
            </a:xfrm>
            <a:prstGeom prst="rect">
              <a:avLst/>
            </a:prstGeom>
            <a:solidFill>
              <a:srgbClr val="B3B3B3">
                <a:alpha val="100000"/>
              </a:srgbClr>
            </a:solidFill>
          </p:spPr>
          <p:txBody>
            <a:bodyPr/>
            <a:lstStyle/>
            <a:p>
              <a:endParaRPr/>
            </a:p>
          </p:txBody>
        </p:sp>
        <p:sp>
          <p:nvSpPr>
            <p:cNvPr id="71" name="rc71"/>
            <p:cNvSpPr/>
            <p:nvPr/>
          </p:nvSpPr>
          <p:spPr>
            <a:xfrm>
              <a:off x="6893679" y="3448053"/>
              <a:ext cx="239888" cy="119891"/>
            </a:xfrm>
            <a:prstGeom prst="rect">
              <a:avLst/>
            </a:prstGeom>
            <a:solidFill>
              <a:srgbClr val="B3B3B3">
                <a:alpha val="100000"/>
              </a:srgbClr>
            </a:solidFill>
          </p:spPr>
          <p:txBody>
            <a:bodyPr/>
            <a:lstStyle/>
            <a:p>
              <a:endParaRPr/>
            </a:p>
          </p:txBody>
        </p:sp>
        <p:sp>
          <p:nvSpPr>
            <p:cNvPr id="72" name="rc72"/>
            <p:cNvSpPr/>
            <p:nvPr/>
          </p:nvSpPr>
          <p:spPr>
            <a:xfrm>
              <a:off x="7160222" y="3843492"/>
              <a:ext cx="239888" cy="64176"/>
            </a:xfrm>
            <a:prstGeom prst="rect">
              <a:avLst/>
            </a:prstGeom>
            <a:solidFill>
              <a:srgbClr val="B3B3B3">
                <a:alpha val="100000"/>
              </a:srgbClr>
            </a:solidFill>
          </p:spPr>
          <p:txBody>
            <a:bodyPr/>
            <a:lstStyle/>
            <a:p>
              <a:endParaRPr/>
            </a:p>
          </p:txBody>
        </p:sp>
        <p:sp>
          <p:nvSpPr>
            <p:cNvPr id="73" name="rc73"/>
            <p:cNvSpPr/>
            <p:nvPr/>
          </p:nvSpPr>
          <p:spPr>
            <a:xfrm>
              <a:off x="7426765" y="3650501"/>
              <a:ext cx="239888" cy="127682"/>
            </a:xfrm>
            <a:prstGeom prst="rect">
              <a:avLst/>
            </a:prstGeom>
            <a:solidFill>
              <a:srgbClr val="B3B3B3">
                <a:alpha val="100000"/>
              </a:srgbClr>
            </a:solidFill>
          </p:spPr>
          <p:txBody>
            <a:bodyPr/>
            <a:lstStyle/>
            <a:p>
              <a:endParaRPr/>
            </a:p>
          </p:txBody>
        </p:sp>
        <p:sp>
          <p:nvSpPr>
            <p:cNvPr id="74" name="rc74"/>
            <p:cNvSpPr/>
            <p:nvPr/>
          </p:nvSpPr>
          <p:spPr>
            <a:xfrm>
              <a:off x="7693308" y="3645252"/>
              <a:ext cx="239888" cy="128004"/>
            </a:xfrm>
            <a:prstGeom prst="rect">
              <a:avLst/>
            </a:prstGeom>
            <a:solidFill>
              <a:srgbClr val="B3B3B3">
                <a:alpha val="100000"/>
              </a:srgbClr>
            </a:solidFill>
          </p:spPr>
          <p:txBody>
            <a:bodyPr/>
            <a:lstStyle/>
            <a:p>
              <a:endParaRPr/>
            </a:p>
          </p:txBody>
        </p:sp>
        <p:sp>
          <p:nvSpPr>
            <p:cNvPr id="75" name="rc75"/>
            <p:cNvSpPr/>
            <p:nvPr/>
          </p:nvSpPr>
          <p:spPr>
            <a:xfrm>
              <a:off x="7959851" y="3688853"/>
              <a:ext cx="239888" cy="92940"/>
            </a:xfrm>
            <a:prstGeom prst="rect">
              <a:avLst/>
            </a:prstGeom>
            <a:solidFill>
              <a:srgbClr val="B3B3B3">
                <a:alpha val="100000"/>
              </a:srgbClr>
            </a:solidFill>
          </p:spPr>
          <p:txBody>
            <a:bodyPr/>
            <a:lstStyle/>
            <a:p>
              <a:endParaRPr/>
            </a:p>
          </p:txBody>
        </p:sp>
        <p:sp>
          <p:nvSpPr>
            <p:cNvPr id="76" name="pl76"/>
            <p:cNvSpPr/>
            <p:nvPr/>
          </p:nvSpPr>
          <p:spPr>
            <a:xfrm>
              <a:off x="1416218" y="1964448"/>
              <a:ext cx="6663577" cy="227889"/>
            </a:xfrm>
            <a:custGeom>
              <a:avLst/>
              <a:gdLst/>
              <a:ahLst/>
              <a:cxnLst/>
              <a:rect l="0" t="0" r="0" b="0"/>
              <a:pathLst>
                <a:path w="6663577" h="227889">
                  <a:moveTo>
                    <a:pt x="0" y="113944"/>
                  </a:moveTo>
                  <a:lnTo>
                    <a:pt x="266543" y="136733"/>
                  </a:lnTo>
                  <a:lnTo>
                    <a:pt x="533086" y="159522"/>
                  </a:lnTo>
                  <a:lnTo>
                    <a:pt x="799629" y="136733"/>
                  </a:lnTo>
                  <a:lnTo>
                    <a:pt x="1066172" y="113944"/>
                  </a:lnTo>
                  <a:lnTo>
                    <a:pt x="1332715" y="113944"/>
                  </a:lnTo>
                  <a:lnTo>
                    <a:pt x="1599258" y="45577"/>
                  </a:lnTo>
                  <a:lnTo>
                    <a:pt x="1865801" y="45577"/>
                  </a:lnTo>
                  <a:lnTo>
                    <a:pt x="2132344" y="22788"/>
                  </a:lnTo>
                  <a:lnTo>
                    <a:pt x="2398888" y="22788"/>
                  </a:lnTo>
                  <a:lnTo>
                    <a:pt x="2665431" y="22788"/>
                  </a:lnTo>
                  <a:lnTo>
                    <a:pt x="2931974" y="22788"/>
                  </a:lnTo>
                  <a:lnTo>
                    <a:pt x="3198517" y="0"/>
                  </a:lnTo>
                  <a:lnTo>
                    <a:pt x="3465060" y="22788"/>
                  </a:lnTo>
                  <a:lnTo>
                    <a:pt x="3731603" y="22788"/>
                  </a:lnTo>
                  <a:lnTo>
                    <a:pt x="3998146" y="22788"/>
                  </a:lnTo>
                  <a:lnTo>
                    <a:pt x="4264689" y="22788"/>
                  </a:lnTo>
                  <a:lnTo>
                    <a:pt x="4531233" y="22788"/>
                  </a:lnTo>
                  <a:lnTo>
                    <a:pt x="4797776" y="45577"/>
                  </a:lnTo>
                  <a:lnTo>
                    <a:pt x="5064319" y="45577"/>
                  </a:lnTo>
                  <a:lnTo>
                    <a:pt x="5330862" y="91155"/>
                  </a:lnTo>
                  <a:lnTo>
                    <a:pt x="5597405" y="227889"/>
                  </a:lnTo>
                  <a:lnTo>
                    <a:pt x="5863948" y="68366"/>
                  </a:lnTo>
                  <a:lnTo>
                    <a:pt x="6130491" y="136733"/>
                  </a:lnTo>
                  <a:lnTo>
                    <a:pt x="6397034" y="136733"/>
                  </a:lnTo>
                  <a:lnTo>
                    <a:pt x="6663577" y="136733"/>
                  </a:lnTo>
                </a:path>
              </a:pathLst>
            </a:custGeom>
            <a:ln w="27101" cap="flat">
              <a:solidFill>
                <a:srgbClr val="0058AB">
                  <a:alpha val="80000"/>
                </a:srgbClr>
              </a:solidFill>
              <a:prstDash val="solid"/>
              <a:round/>
            </a:ln>
          </p:spPr>
          <p:txBody>
            <a:bodyPr/>
            <a:lstStyle/>
            <a:p>
              <a:endParaRPr/>
            </a:p>
          </p:txBody>
        </p:sp>
        <p:sp>
          <p:nvSpPr>
            <p:cNvPr id="77" name="pl77"/>
            <p:cNvSpPr/>
            <p:nvPr/>
          </p:nvSpPr>
          <p:spPr>
            <a:xfrm>
              <a:off x="1416218" y="2010026"/>
              <a:ext cx="6663577" cy="319045"/>
            </a:xfrm>
            <a:custGeom>
              <a:avLst/>
              <a:gdLst/>
              <a:ahLst/>
              <a:cxnLst/>
              <a:rect l="0" t="0" r="0" b="0"/>
              <a:pathLst>
                <a:path w="6663577" h="319045">
                  <a:moveTo>
                    <a:pt x="0" y="273467"/>
                  </a:moveTo>
                  <a:lnTo>
                    <a:pt x="266543" y="273467"/>
                  </a:lnTo>
                  <a:lnTo>
                    <a:pt x="533086" y="319045"/>
                  </a:lnTo>
                  <a:lnTo>
                    <a:pt x="799629" y="250678"/>
                  </a:lnTo>
                  <a:lnTo>
                    <a:pt x="1066172" y="227889"/>
                  </a:lnTo>
                  <a:lnTo>
                    <a:pt x="1332715" y="227889"/>
                  </a:lnTo>
                  <a:lnTo>
                    <a:pt x="1599258" y="159522"/>
                  </a:lnTo>
                  <a:lnTo>
                    <a:pt x="1865801" y="136733"/>
                  </a:lnTo>
                  <a:lnTo>
                    <a:pt x="2132344" y="68366"/>
                  </a:lnTo>
                  <a:lnTo>
                    <a:pt x="2398888" y="22788"/>
                  </a:lnTo>
                  <a:lnTo>
                    <a:pt x="2665431" y="22788"/>
                  </a:lnTo>
                  <a:lnTo>
                    <a:pt x="2931974" y="22788"/>
                  </a:lnTo>
                  <a:lnTo>
                    <a:pt x="3198517" y="0"/>
                  </a:lnTo>
                  <a:lnTo>
                    <a:pt x="3465060" y="45577"/>
                  </a:lnTo>
                  <a:lnTo>
                    <a:pt x="3731603" y="0"/>
                  </a:lnTo>
                  <a:lnTo>
                    <a:pt x="3998146" y="22788"/>
                  </a:lnTo>
                  <a:lnTo>
                    <a:pt x="4264689" y="22788"/>
                  </a:lnTo>
                  <a:lnTo>
                    <a:pt x="4531233" y="22788"/>
                  </a:lnTo>
                  <a:lnTo>
                    <a:pt x="4797776" y="45577"/>
                  </a:lnTo>
                  <a:lnTo>
                    <a:pt x="5064319" y="45577"/>
                  </a:lnTo>
                  <a:lnTo>
                    <a:pt x="5330862" y="91155"/>
                  </a:lnTo>
                  <a:lnTo>
                    <a:pt x="5597405" y="250678"/>
                  </a:lnTo>
                  <a:lnTo>
                    <a:pt x="5863948" y="45577"/>
                  </a:lnTo>
                  <a:lnTo>
                    <a:pt x="6130491" y="159522"/>
                  </a:lnTo>
                  <a:lnTo>
                    <a:pt x="6397034" y="159522"/>
                  </a:lnTo>
                  <a:lnTo>
                    <a:pt x="6663577" y="136733"/>
                  </a:lnTo>
                </a:path>
              </a:pathLst>
            </a:custGeom>
            <a:ln w="27101" cap="flat">
              <a:solidFill>
                <a:srgbClr val="333333">
                  <a:alpha val="80000"/>
                </a:srgbClr>
              </a:solidFill>
              <a:prstDash val="solid"/>
              <a:round/>
            </a:ln>
          </p:spPr>
          <p:txBody>
            <a:bodyPr/>
            <a:lstStyle/>
            <a:p>
              <a:endParaRPr/>
            </a:p>
          </p:txBody>
        </p:sp>
        <p:sp>
          <p:nvSpPr>
            <p:cNvPr id="78" name="tx78"/>
            <p:cNvSpPr/>
            <p:nvPr/>
          </p:nvSpPr>
          <p:spPr>
            <a:xfrm>
              <a:off x="6410199" y="18270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95</a:t>
              </a:r>
            </a:p>
          </p:txBody>
        </p:sp>
        <p:sp>
          <p:nvSpPr>
            <p:cNvPr id="79" name="tx79"/>
            <p:cNvSpPr/>
            <p:nvPr/>
          </p:nvSpPr>
          <p:spPr>
            <a:xfrm>
              <a:off x="6676742" y="1872564"/>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93</a:t>
              </a:r>
            </a:p>
          </p:txBody>
        </p:sp>
        <p:sp>
          <p:nvSpPr>
            <p:cNvPr id="80" name="tx80"/>
            <p:cNvSpPr/>
            <p:nvPr/>
          </p:nvSpPr>
          <p:spPr>
            <a:xfrm>
              <a:off x="6943285" y="200936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87</a:t>
              </a:r>
            </a:p>
          </p:txBody>
        </p:sp>
        <p:sp>
          <p:nvSpPr>
            <p:cNvPr id="81" name="tx81"/>
            <p:cNvSpPr/>
            <p:nvPr/>
          </p:nvSpPr>
          <p:spPr>
            <a:xfrm>
              <a:off x="7209828" y="184983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94</a:t>
              </a:r>
            </a:p>
          </p:txBody>
        </p:sp>
        <p:sp>
          <p:nvSpPr>
            <p:cNvPr id="82" name="tx82"/>
            <p:cNvSpPr/>
            <p:nvPr/>
          </p:nvSpPr>
          <p:spPr>
            <a:xfrm>
              <a:off x="7476372" y="191820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83" name="tx83"/>
            <p:cNvSpPr/>
            <p:nvPr/>
          </p:nvSpPr>
          <p:spPr>
            <a:xfrm>
              <a:off x="7742915" y="191820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84" name="tx84"/>
            <p:cNvSpPr/>
            <p:nvPr/>
          </p:nvSpPr>
          <p:spPr>
            <a:xfrm>
              <a:off x="8009458" y="191820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85" name="tx85"/>
            <p:cNvSpPr/>
            <p:nvPr/>
          </p:nvSpPr>
          <p:spPr>
            <a:xfrm>
              <a:off x="6410199" y="2117000"/>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93</a:t>
              </a:r>
            </a:p>
          </p:txBody>
        </p:sp>
        <p:sp>
          <p:nvSpPr>
            <p:cNvPr id="86" name="tx86"/>
            <p:cNvSpPr/>
            <p:nvPr/>
          </p:nvSpPr>
          <p:spPr>
            <a:xfrm>
              <a:off x="6676742" y="216263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91</a:t>
              </a:r>
            </a:p>
          </p:txBody>
        </p:sp>
        <p:sp>
          <p:nvSpPr>
            <p:cNvPr id="87" name="tx87"/>
            <p:cNvSpPr/>
            <p:nvPr/>
          </p:nvSpPr>
          <p:spPr>
            <a:xfrm>
              <a:off x="6943285" y="232216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84</a:t>
              </a:r>
            </a:p>
          </p:txBody>
        </p:sp>
        <p:sp>
          <p:nvSpPr>
            <p:cNvPr id="88" name="tx88"/>
            <p:cNvSpPr/>
            <p:nvPr/>
          </p:nvSpPr>
          <p:spPr>
            <a:xfrm>
              <a:off x="7209828" y="2117000"/>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93</a:t>
              </a:r>
            </a:p>
          </p:txBody>
        </p:sp>
        <p:sp>
          <p:nvSpPr>
            <p:cNvPr id="89" name="tx89"/>
            <p:cNvSpPr/>
            <p:nvPr/>
          </p:nvSpPr>
          <p:spPr>
            <a:xfrm>
              <a:off x="7476372" y="223100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88</a:t>
              </a:r>
            </a:p>
          </p:txBody>
        </p:sp>
        <p:sp>
          <p:nvSpPr>
            <p:cNvPr id="90" name="tx90"/>
            <p:cNvSpPr/>
            <p:nvPr/>
          </p:nvSpPr>
          <p:spPr>
            <a:xfrm>
              <a:off x="7742915" y="223100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88</a:t>
              </a:r>
            </a:p>
          </p:txBody>
        </p:sp>
        <p:sp>
          <p:nvSpPr>
            <p:cNvPr id="91" name="tx91"/>
            <p:cNvSpPr/>
            <p:nvPr/>
          </p:nvSpPr>
          <p:spPr>
            <a:xfrm>
              <a:off x="8009458" y="220821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89</a:t>
              </a:r>
            </a:p>
          </p:txBody>
        </p:sp>
        <p:sp>
          <p:nvSpPr>
            <p:cNvPr id="92" name="tx92"/>
            <p:cNvSpPr/>
            <p:nvPr/>
          </p:nvSpPr>
          <p:spPr>
            <a:xfrm>
              <a:off x="1340869" y="386885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93" name="tx93"/>
            <p:cNvSpPr/>
            <p:nvPr/>
          </p:nvSpPr>
          <p:spPr>
            <a:xfrm>
              <a:off x="2673584" y="389054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4" name="tx94"/>
            <p:cNvSpPr/>
            <p:nvPr/>
          </p:nvSpPr>
          <p:spPr>
            <a:xfrm>
              <a:off x="4006300" y="399606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95" name="tx95"/>
            <p:cNvSpPr/>
            <p:nvPr/>
          </p:nvSpPr>
          <p:spPr>
            <a:xfrm>
              <a:off x="5339016" y="399043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96" name="tx96"/>
            <p:cNvSpPr/>
            <p:nvPr/>
          </p:nvSpPr>
          <p:spPr>
            <a:xfrm>
              <a:off x="6405188" y="400254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97" name="tx97"/>
            <p:cNvSpPr/>
            <p:nvPr/>
          </p:nvSpPr>
          <p:spPr>
            <a:xfrm>
              <a:off x="6671731" y="396403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98" name="tx98"/>
            <p:cNvSpPr/>
            <p:nvPr/>
          </p:nvSpPr>
          <p:spPr>
            <a:xfrm>
              <a:off x="6938274" y="383102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99" name="tx99"/>
            <p:cNvSpPr/>
            <p:nvPr/>
          </p:nvSpPr>
          <p:spPr>
            <a:xfrm>
              <a:off x="7204817" y="400220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00" name="tx100"/>
            <p:cNvSpPr/>
            <p:nvPr/>
          </p:nvSpPr>
          <p:spPr>
            <a:xfrm>
              <a:off x="7471361" y="393614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01" name="tx101"/>
            <p:cNvSpPr/>
            <p:nvPr/>
          </p:nvSpPr>
          <p:spPr>
            <a:xfrm>
              <a:off x="7737904" y="393367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02" name="tx102"/>
            <p:cNvSpPr/>
            <p:nvPr/>
          </p:nvSpPr>
          <p:spPr>
            <a:xfrm>
              <a:off x="8004447" y="393794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03" name="tx103"/>
            <p:cNvSpPr/>
            <p:nvPr/>
          </p:nvSpPr>
          <p:spPr>
            <a:xfrm>
              <a:off x="1340869" y="332236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104" name="tx104"/>
            <p:cNvSpPr/>
            <p:nvPr/>
          </p:nvSpPr>
          <p:spPr>
            <a:xfrm>
              <a:off x="2673584" y="341198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05" name="tx105"/>
            <p:cNvSpPr/>
            <p:nvPr/>
          </p:nvSpPr>
          <p:spPr>
            <a:xfrm>
              <a:off x="4006300" y="379240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106" name="tx106"/>
            <p:cNvSpPr/>
            <p:nvPr/>
          </p:nvSpPr>
          <p:spPr>
            <a:xfrm>
              <a:off x="5339016" y="378346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107" name="tx107"/>
            <p:cNvSpPr/>
            <p:nvPr/>
          </p:nvSpPr>
          <p:spPr>
            <a:xfrm>
              <a:off x="6405188" y="381381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08" name="tx108"/>
            <p:cNvSpPr/>
            <p:nvPr/>
          </p:nvSpPr>
          <p:spPr>
            <a:xfrm>
              <a:off x="6671731" y="374205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09" name="tx109"/>
            <p:cNvSpPr/>
            <p:nvPr/>
          </p:nvSpPr>
          <p:spPr>
            <a:xfrm>
              <a:off x="6938274" y="346755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10" name="tx110"/>
            <p:cNvSpPr/>
            <p:nvPr/>
          </p:nvSpPr>
          <p:spPr>
            <a:xfrm>
              <a:off x="7204817" y="383508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111" name="tx111"/>
            <p:cNvSpPr/>
            <p:nvPr/>
          </p:nvSpPr>
          <p:spPr>
            <a:xfrm>
              <a:off x="7471361" y="367390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112" name="tx112"/>
            <p:cNvSpPr/>
            <p:nvPr/>
          </p:nvSpPr>
          <p:spPr>
            <a:xfrm>
              <a:off x="7737904" y="366881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113" name="tx113"/>
            <p:cNvSpPr/>
            <p:nvPr/>
          </p:nvSpPr>
          <p:spPr>
            <a:xfrm>
              <a:off x="8004447" y="369488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114" name="tx114"/>
            <p:cNvSpPr/>
            <p:nvPr/>
          </p:nvSpPr>
          <p:spPr>
            <a:xfrm>
              <a:off x="1386073" y="296798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5" name="tx115"/>
            <p:cNvSpPr/>
            <p:nvPr/>
          </p:nvSpPr>
          <p:spPr>
            <a:xfrm>
              <a:off x="2673584" y="3101439"/>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116" name="tx116"/>
            <p:cNvSpPr/>
            <p:nvPr/>
          </p:nvSpPr>
          <p:spPr>
            <a:xfrm>
              <a:off x="4006300" y="364950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17" name="tx117"/>
            <p:cNvSpPr/>
            <p:nvPr/>
          </p:nvSpPr>
          <p:spPr>
            <a:xfrm>
              <a:off x="5339016" y="364289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18" name="tx118"/>
            <p:cNvSpPr/>
            <p:nvPr/>
          </p:nvSpPr>
          <p:spPr>
            <a:xfrm>
              <a:off x="6405188" y="368345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119" name="tx119"/>
            <p:cNvSpPr/>
            <p:nvPr/>
          </p:nvSpPr>
          <p:spPr>
            <a:xfrm>
              <a:off x="6716935" y="361430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20" name="tx120"/>
            <p:cNvSpPr/>
            <p:nvPr/>
          </p:nvSpPr>
          <p:spPr>
            <a:xfrm>
              <a:off x="6938274" y="332996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121" name="tx121"/>
            <p:cNvSpPr/>
            <p:nvPr/>
          </p:nvSpPr>
          <p:spPr>
            <a:xfrm>
              <a:off x="7204817" y="372545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22" name="tx122"/>
            <p:cNvSpPr/>
            <p:nvPr/>
          </p:nvSpPr>
          <p:spPr>
            <a:xfrm>
              <a:off x="7471361" y="353378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123" name="tx123"/>
            <p:cNvSpPr/>
            <p:nvPr/>
          </p:nvSpPr>
          <p:spPr>
            <a:xfrm>
              <a:off x="7737904" y="352853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124" name="tx124"/>
            <p:cNvSpPr/>
            <p:nvPr/>
          </p:nvSpPr>
          <p:spPr>
            <a:xfrm>
              <a:off x="8004447" y="357213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25" name="tx125"/>
            <p:cNvSpPr/>
            <p:nvPr/>
          </p:nvSpPr>
          <p:spPr>
            <a:xfrm>
              <a:off x="694404" y="4122861"/>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6" name="tx126"/>
            <p:cNvSpPr/>
            <p:nvPr/>
          </p:nvSpPr>
          <p:spPr>
            <a:xfrm>
              <a:off x="694404" y="3463122"/>
              <a:ext cx="19406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3M</a:t>
              </a:r>
            </a:p>
          </p:txBody>
        </p:sp>
        <p:sp>
          <p:nvSpPr>
            <p:cNvPr id="127" name="tx127"/>
            <p:cNvSpPr/>
            <p:nvPr/>
          </p:nvSpPr>
          <p:spPr>
            <a:xfrm>
              <a:off x="694404" y="2803519"/>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6M</a:t>
              </a:r>
            </a:p>
          </p:txBody>
        </p:sp>
        <p:sp>
          <p:nvSpPr>
            <p:cNvPr id="128" name="tx128"/>
            <p:cNvSpPr/>
            <p:nvPr/>
          </p:nvSpPr>
          <p:spPr>
            <a:xfrm>
              <a:off x="694404" y="2143849"/>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9M</a:t>
              </a:r>
            </a:p>
          </p:txBody>
        </p:sp>
        <p:sp>
          <p:nvSpPr>
            <p:cNvPr id="129" name="tx129"/>
            <p:cNvSpPr/>
            <p:nvPr/>
          </p:nvSpPr>
          <p:spPr>
            <a:xfrm>
              <a:off x="8607544" y="412286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8607544" y="355313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1" name="tx131"/>
            <p:cNvSpPr/>
            <p:nvPr/>
          </p:nvSpPr>
          <p:spPr>
            <a:xfrm>
              <a:off x="8607544" y="298341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8607544" y="2415396"/>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3" name="tx133"/>
            <p:cNvSpPr/>
            <p:nvPr/>
          </p:nvSpPr>
          <p:spPr>
            <a:xfrm>
              <a:off x="8607544" y="184396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rot="-5400000">
              <a:off x="1259771"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rot="-5400000">
              <a:off x="2592487"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6" name="tx136"/>
            <p:cNvSpPr/>
            <p:nvPr/>
          </p:nvSpPr>
          <p:spPr>
            <a:xfrm rot="-5400000">
              <a:off x="3925203"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7" name="tx137"/>
            <p:cNvSpPr/>
            <p:nvPr/>
          </p:nvSpPr>
          <p:spPr>
            <a:xfrm rot="-5400000">
              <a:off x="5257918"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8" name="tx138"/>
            <p:cNvSpPr/>
            <p:nvPr/>
          </p:nvSpPr>
          <p:spPr>
            <a:xfrm rot="-5400000">
              <a:off x="6324091"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rot="-5400000">
              <a:off x="6590634"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0" name="tx140"/>
            <p:cNvSpPr/>
            <p:nvPr/>
          </p:nvSpPr>
          <p:spPr>
            <a:xfrm rot="-5400000">
              <a:off x="6857177"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rot="-5400000">
              <a:off x="7123720"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2" name="tx142"/>
            <p:cNvSpPr/>
            <p:nvPr/>
          </p:nvSpPr>
          <p:spPr>
            <a:xfrm rot="-5400000">
              <a:off x="7390229" y="446154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rot="-5400000">
              <a:off x="7656806"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rot="-5400000">
              <a:off x="7923349" y="44615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rot="-5400000">
              <a:off x="-654613" y="2913004"/>
              <a:ext cx="220511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 and under-vaccinated (millions)</a:t>
              </a:r>
            </a:p>
          </p:txBody>
        </p:sp>
        <p:sp>
          <p:nvSpPr>
            <p:cNvPr id="146" name="tx146"/>
            <p:cNvSpPr/>
            <p:nvPr/>
          </p:nvSpPr>
          <p:spPr>
            <a:xfrm rot="5400000">
              <a:off x="8380367" y="2913004"/>
              <a:ext cx="118001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Coverage (%)</a:t>
              </a:r>
            </a:p>
          </p:txBody>
        </p:sp>
        <p:sp>
          <p:nvSpPr>
            <p:cNvPr id="147" name="pl147"/>
            <p:cNvSpPr/>
            <p:nvPr/>
          </p:nvSpPr>
          <p:spPr>
            <a:xfrm>
              <a:off x="3035891" y="5150716"/>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48" name="pl148"/>
            <p:cNvSpPr/>
            <p:nvPr/>
          </p:nvSpPr>
          <p:spPr>
            <a:xfrm>
              <a:off x="3751620" y="5150716"/>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49" name="tx149"/>
            <p:cNvSpPr/>
            <p:nvPr/>
          </p:nvSpPr>
          <p:spPr>
            <a:xfrm>
              <a:off x="3302990" y="5100306"/>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50" name="tx150"/>
            <p:cNvSpPr/>
            <p:nvPr/>
          </p:nvSpPr>
          <p:spPr>
            <a:xfrm>
              <a:off x="4018719" y="5098533"/>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51" name="rc151"/>
            <p:cNvSpPr/>
            <p:nvPr/>
          </p:nvSpPr>
          <p:spPr>
            <a:xfrm>
              <a:off x="4663170" y="5049988"/>
              <a:ext cx="201456" cy="201456"/>
            </a:xfrm>
            <a:prstGeom prst="rect">
              <a:avLst/>
            </a:prstGeom>
            <a:solidFill>
              <a:srgbClr val="B3B3B3">
                <a:alpha val="100000"/>
              </a:srgbClr>
            </a:solidFill>
          </p:spPr>
          <p:txBody>
            <a:bodyPr/>
            <a:lstStyle/>
            <a:p>
              <a:endParaRPr/>
            </a:p>
          </p:txBody>
        </p:sp>
        <p:sp>
          <p:nvSpPr>
            <p:cNvPr id="152" name="rc152"/>
            <p:cNvSpPr/>
            <p:nvPr/>
          </p:nvSpPr>
          <p:spPr>
            <a:xfrm>
              <a:off x="5565324" y="5049988"/>
              <a:ext cx="201456" cy="201456"/>
            </a:xfrm>
            <a:prstGeom prst="rect">
              <a:avLst/>
            </a:prstGeom>
            <a:solidFill>
              <a:srgbClr val="1CABE2">
                <a:alpha val="100000"/>
              </a:srgbClr>
            </a:solidFill>
          </p:spPr>
          <p:txBody>
            <a:bodyPr/>
            <a:lstStyle/>
            <a:p>
              <a:endParaRPr/>
            </a:p>
          </p:txBody>
        </p:sp>
        <p:sp>
          <p:nvSpPr>
            <p:cNvPr id="153" name="tx153"/>
            <p:cNvSpPr/>
            <p:nvPr/>
          </p:nvSpPr>
          <p:spPr>
            <a:xfrm>
              <a:off x="4943215" y="5072953"/>
              <a:ext cx="543520"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a:t>
              </a:r>
            </a:p>
          </p:txBody>
        </p:sp>
        <p:sp>
          <p:nvSpPr>
            <p:cNvPr id="154" name="tx154"/>
            <p:cNvSpPr/>
            <p:nvPr/>
          </p:nvSpPr>
          <p:spPr>
            <a:xfrm>
              <a:off x="5845369" y="5099078"/>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55" name="tx155"/>
            <p:cNvSpPr/>
            <p:nvPr/>
          </p:nvSpPr>
          <p:spPr>
            <a:xfrm>
              <a:off x="951100" y="1400299"/>
              <a:ext cx="725918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EAPR, 2000-2025</a:t>
              </a:r>
            </a:p>
          </p:txBody>
        </p:sp>
        <p:sp>
          <p:nvSpPr>
            <p:cNvPr id="156" name="pl156"/>
            <p:cNvSpPr/>
            <p:nvPr/>
          </p:nvSpPr>
          <p:spPr>
            <a:xfrm>
              <a:off x="2012687"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3445515"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4878342"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6311170"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7743998" y="5469211"/>
              <a:ext cx="0" cy="526424"/>
            </a:xfrm>
            <a:custGeom>
              <a:avLst/>
              <a:gdLst/>
              <a:ahLst/>
              <a:cxnLst/>
              <a:rect l="0" t="0" r="0" b="0"/>
              <a:pathLst>
                <a:path h="526424">
                  <a:moveTo>
                    <a:pt x="0" y="526424"/>
                  </a:moveTo>
                  <a:lnTo>
                    <a:pt x="0" y="0"/>
                  </a:lnTo>
                  <a:lnTo>
                    <a:pt x="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951100" y="589693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951100" y="573242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951100" y="556791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1296273"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2729101"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4161929"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5594756"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7027584"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8460412" y="5469211"/>
              <a:ext cx="0" cy="526424"/>
            </a:xfrm>
            <a:custGeom>
              <a:avLst/>
              <a:gdLst/>
              <a:ahLst/>
              <a:cxnLst/>
              <a:rect l="0" t="0" r="0" b="0"/>
              <a:pathLst>
                <a:path h="526424">
                  <a:moveTo>
                    <a:pt x="0" y="52642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rc170"/>
            <p:cNvSpPr/>
            <p:nvPr/>
          </p:nvSpPr>
          <p:spPr>
            <a:xfrm>
              <a:off x="1296273" y="5831128"/>
              <a:ext cx="3474850" cy="131606"/>
            </a:xfrm>
            <a:prstGeom prst="rect">
              <a:avLst/>
            </a:prstGeom>
            <a:solidFill>
              <a:srgbClr val="1CABE2">
                <a:alpha val="100000"/>
              </a:srgbClr>
            </a:solidFill>
          </p:spPr>
          <p:txBody>
            <a:bodyPr/>
            <a:lstStyle/>
            <a:p>
              <a:endParaRPr/>
            </a:p>
          </p:txBody>
        </p:sp>
        <p:sp>
          <p:nvSpPr>
            <p:cNvPr id="171" name="rc171"/>
            <p:cNvSpPr/>
            <p:nvPr/>
          </p:nvSpPr>
          <p:spPr>
            <a:xfrm>
              <a:off x="1296273" y="5666620"/>
              <a:ext cx="5235279" cy="131606"/>
            </a:xfrm>
            <a:prstGeom prst="rect">
              <a:avLst/>
            </a:prstGeom>
            <a:solidFill>
              <a:srgbClr val="1CABE2">
                <a:alpha val="100000"/>
              </a:srgbClr>
            </a:solidFill>
          </p:spPr>
          <p:txBody>
            <a:bodyPr/>
            <a:lstStyle/>
            <a:p>
              <a:endParaRPr/>
            </a:p>
          </p:txBody>
        </p:sp>
        <p:sp>
          <p:nvSpPr>
            <p:cNvPr id="172" name="rc172"/>
            <p:cNvSpPr/>
            <p:nvPr/>
          </p:nvSpPr>
          <p:spPr>
            <a:xfrm>
              <a:off x="1296273" y="5502112"/>
              <a:ext cx="5124029" cy="131606"/>
            </a:xfrm>
            <a:prstGeom prst="rect">
              <a:avLst/>
            </a:prstGeom>
            <a:solidFill>
              <a:srgbClr val="1CABE2">
                <a:alpha val="100000"/>
              </a:srgbClr>
            </a:solidFill>
          </p:spPr>
          <p:txBody>
            <a:bodyPr/>
            <a:lstStyle/>
            <a:p>
              <a:endParaRPr/>
            </a:p>
          </p:txBody>
        </p:sp>
        <p:sp>
          <p:nvSpPr>
            <p:cNvPr id="173" name="rc173"/>
            <p:cNvSpPr/>
            <p:nvPr/>
          </p:nvSpPr>
          <p:spPr>
            <a:xfrm>
              <a:off x="4771124" y="5831128"/>
              <a:ext cx="1409753" cy="131606"/>
            </a:xfrm>
            <a:prstGeom prst="rect">
              <a:avLst/>
            </a:prstGeom>
            <a:solidFill>
              <a:srgbClr val="B3B3B3">
                <a:alpha val="100000"/>
              </a:srgbClr>
            </a:solidFill>
          </p:spPr>
          <p:txBody>
            <a:bodyPr/>
            <a:lstStyle/>
            <a:p>
              <a:endParaRPr/>
            </a:p>
          </p:txBody>
        </p:sp>
        <p:sp>
          <p:nvSpPr>
            <p:cNvPr id="174" name="rc174"/>
            <p:cNvSpPr/>
            <p:nvPr/>
          </p:nvSpPr>
          <p:spPr>
            <a:xfrm>
              <a:off x="6531553" y="5666620"/>
              <a:ext cx="1668186" cy="131606"/>
            </a:xfrm>
            <a:prstGeom prst="rect">
              <a:avLst/>
            </a:prstGeom>
            <a:solidFill>
              <a:srgbClr val="B3B3B3">
                <a:alpha val="100000"/>
              </a:srgbClr>
            </a:solidFill>
          </p:spPr>
          <p:txBody>
            <a:bodyPr/>
            <a:lstStyle/>
            <a:p>
              <a:endParaRPr/>
            </a:p>
          </p:txBody>
        </p:sp>
        <p:sp>
          <p:nvSpPr>
            <p:cNvPr id="175" name="rc175"/>
            <p:cNvSpPr/>
            <p:nvPr/>
          </p:nvSpPr>
          <p:spPr>
            <a:xfrm>
              <a:off x="6420303" y="5502112"/>
              <a:ext cx="1211217" cy="131606"/>
            </a:xfrm>
            <a:prstGeom prst="rect">
              <a:avLst/>
            </a:prstGeom>
            <a:solidFill>
              <a:srgbClr val="B3B3B3">
                <a:alpha val="100000"/>
              </a:srgbClr>
            </a:solidFill>
          </p:spPr>
          <p:txBody>
            <a:bodyPr/>
            <a:lstStyle/>
            <a:p>
              <a:endParaRPr/>
            </a:p>
          </p:txBody>
        </p:sp>
        <p:sp>
          <p:nvSpPr>
            <p:cNvPr id="176" name="tx176"/>
            <p:cNvSpPr/>
            <p:nvPr/>
          </p:nvSpPr>
          <p:spPr>
            <a:xfrm>
              <a:off x="2696256" y="5856543"/>
              <a:ext cx="674884" cy="7918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Zero-dose 1.2</a:t>
              </a:r>
            </a:p>
          </p:txBody>
        </p:sp>
        <p:sp>
          <p:nvSpPr>
            <p:cNvPr id="177" name="tx177"/>
            <p:cNvSpPr/>
            <p:nvPr/>
          </p:nvSpPr>
          <p:spPr>
            <a:xfrm>
              <a:off x="3576471" y="5691983"/>
              <a:ext cx="674884"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Zero-dose 1.8</a:t>
              </a:r>
            </a:p>
          </p:txBody>
        </p:sp>
        <p:sp>
          <p:nvSpPr>
            <p:cNvPr id="178" name="tx178"/>
            <p:cNvSpPr/>
            <p:nvPr/>
          </p:nvSpPr>
          <p:spPr>
            <a:xfrm>
              <a:off x="3520846" y="5527475"/>
              <a:ext cx="674884"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Zero-dose 1.8</a:t>
              </a:r>
            </a:p>
          </p:txBody>
        </p:sp>
        <p:sp>
          <p:nvSpPr>
            <p:cNvPr id="179" name="tx179"/>
            <p:cNvSpPr/>
            <p:nvPr/>
          </p:nvSpPr>
          <p:spPr>
            <a:xfrm>
              <a:off x="5174711" y="5836270"/>
              <a:ext cx="602579" cy="9945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Drop-out 0.5</a:t>
              </a:r>
            </a:p>
          </p:txBody>
        </p:sp>
        <p:sp>
          <p:nvSpPr>
            <p:cNvPr id="180" name="tx180"/>
            <p:cNvSpPr/>
            <p:nvPr/>
          </p:nvSpPr>
          <p:spPr>
            <a:xfrm>
              <a:off x="7064357" y="5671763"/>
              <a:ext cx="602579" cy="9945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Drop-out 0.6</a:t>
              </a:r>
            </a:p>
          </p:txBody>
        </p:sp>
        <p:sp>
          <p:nvSpPr>
            <p:cNvPr id="181" name="tx181"/>
            <p:cNvSpPr/>
            <p:nvPr/>
          </p:nvSpPr>
          <p:spPr>
            <a:xfrm>
              <a:off x="6724622" y="5507255"/>
              <a:ext cx="602579" cy="9945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Drop-out 0.4</a:t>
              </a:r>
            </a:p>
          </p:txBody>
        </p:sp>
        <p:sp>
          <p:nvSpPr>
            <p:cNvPr id="182" name="tx182"/>
            <p:cNvSpPr/>
            <p:nvPr/>
          </p:nvSpPr>
          <p:spPr>
            <a:xfrm>
              <a:off x="6233622" y="5851294"/>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1.7</a:t>
              </a:r>
            </a:p>
          </p:txBody>
        </p:sp>
        <p:sp>
          <p:nvSpPr>
            <p:cNvPr id="183" name="tx183"/>
            <p:cNvSpPr/>
            <p:nvPr/>
          </p:nvSpPr>
          <p:spPr>
            <a:xfrm>
              <a:off x="8252484" y="5686787"/>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2.4</a:t>
              </a:r>
            </a:p>
          </p:txBody>
        </p:sp>
        <p:sp>
          <p:nvSpPr>
            <p:cNvPr id="184" name="tx184"/>
            <p:cNvSpPr/>
            <p:nvPr/>
          </p:nvSpPr>
          <p:spPr>
            <a:xfrm>
              <a:off x="7684265" y="5522279"/>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2.2</a:t>
              </a:r>
            </a:p>
          </p:txBody>
        </p:sp>
        <p:sp>
          <p:nvSpPr>
            <p:cNvPr id="185" name="tx185"/>
            <p:cNvSpPr/>
            <p:nvPr/>
          </p:nvSpPr>
          <p:spPr>
            <a:xfrm>
              <a:off x="577692" y="58448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68030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51580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121580"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 M</a:t>
              </a:r>
            </a:p>
          </p:txBody>
        </p:sp>
        <p:sp>
          <p:nvSpPr>
            <p:cNvPr id="189" name="tx189"/>
            <p:cNvSpPr/>
            <p:nvPr/>
          </p:nvSpPr>
          <p:spPr>
            <a:xfrm>
              <a:off x="2554408"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 M</a:t>
              </a:r>
            </a:p>
          </p:txBody>
        </p:sp>
        <p:sp>
          <p:nvSpPr>
            <p:cNvPr id="190" name="tx190"/>
            <p:cNvSpPr/>
            <p:nvPr/>
          </p:nvSpPr>
          <p:spPr>
            <a:xfrm>
              <a:off x="3987235"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91" name="tx191"/>
            <p:cNvSpPr/>
            <p:nvPr/>
          </p:nvSpPr>
          <p:spPr>
            <a:xfrm>
              <a:off x="5420063"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92" name="tx192"/>
            <p:cNvSpPr/>
            <p:nvPr/>
          </p:nvSpPr>
          <p:spPr>
            <a:xfrm>
              <a:off x="6852891"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93" name="tx193"/>
            <p:cNvSpPr/>
            <p:nvPr/>
          </p:nvSpPr>
          <p:spPr>
            <a:xfrm>
              <a:off x="8285718"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 M</a:t>
              </a:r>
            </a:p>
          </p:txBody>
        </p:sp>
        <p:sp>
          <p:nvSpPr>
            <p:cNvPr id="194" name="tx194"/>
            <p:cNvSpPr/>
            <p:nvPr/>
          </p:nvSpPr>
          <p:spPr>
            <a:xfrm>
              <a:off x="3645448" y="6191355"/>
              <a:ext cx="220511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 and under-vaccinated (millions)</a:t>
              </a:r>
            </a:p>
          </p:txBody>
        </p:sp>
        <p:sp>
          <p:nvSpPr>
            <p:cNvPr id="195" name="tx195"/>
            <p:cNvSpPr/>
            <p:nvPr/>
          </p:nvSpPr>
          <p:spPr>
            <a:xfrm>
              <a:off x="4383327" y="63965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6004011" y="6518630"/>
              <a:ext cx="2540902"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There may be discrepancies due to rounding.</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constant at 91%. The number of children missing out on any vaccination (zero-dose children) improved from 1,827,000 in 2024 to 1,788,000 in 2025.
DTP3 coverage remained relatively constant within 1% at 89% in 2025, leaving 2,211,000 children vulnerable to vaccine-preventable diseases.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50" b="0" i="0" u="none" cap="none">
                <a:solidFill>
                  <a:srgbClr val="000000">
                    <a:alpha val="100000"/>
                  </a:srgbClr>
                </a:solidFill>
                <a:latin typeface="Arial"/>
                <a:cs typeface="Arial"/>
                <a:sym typeface="Arial"/>
              </a:rPr>
              <a:t>In 2025, DTP1 coverage was 91% and DTP3 was 89%, leaving 2.2 million children un- or under-vaccinated, including 1.8 million zero-dose and 423,000 with only partial protection.</a:t>
            </a:r>
          </a:p>
        </p:txBody>
      </p:sp>
      <p:grpSp>
        <p:nvGrpSpPr>
          <p:cNvPr id="199" name="Group 198"/>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1"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P7TF5XRZ5TZD-1674051314-5656</_dlc_DocId>
    <_dlc_DocIdUrl xmlns="5ce71423-0d49-4a04-8822-86064e799dcd">
      <Url>https://unicef.sharepoint.com/teams/DAPM-DataComm/_layouts/15/DocIdRedir.aspx?ID=P7TF5XRZ5TZD-1674051314-5656</Url>
      <Description>P7TF5XRZ5TZD-1674051314-5656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2.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 ds:uri="5ce71423-0d49-4a04-8822-86064e799dcd"/>
    <ds:schemaRef ds:uri="b0dea520-d0da-458e-889e-498bdb6be655"/>
  </ds:schemaRefs>
</ds:datastoreItem>
</file>

<file path=customXml/itemProps3.xml><?xml version="1.0" encoding="utf-8"?>
<ds:datastoreItem xmlns:ds="http://schemas.openxmlformats.org/officeDocument/2006/customXml" ds:itemID="{B05A7E53-3254-4C91-B4DA-47B307C1F4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e71423-0d49-4a04-8822-86064e799dcd"/>
    <ds:schemaRef ds:uri="b0dea520-d0da-458e-889e-498bdb6be65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3560F568-2345-4288-B2B8-2D7442A4862E}">
  <ds:schemaRefs>
    <ds:schemaRef ds:uri="http://schemas.microsoft.com/sharepoint/v3/contenttype/forms"/>
  </ds:schemaRefs>
</ds:datastoreItem>
</file>

<file path=docMetadata/LabelInfo.xml><?xml version="1.0" encoding="utf-8"?>
<clbl:labelList xmlns:clbl="http://schemas.microsoft.com/office/2020/mipLabelMetadata">
  <clbl:label id="{77410195-14e1-4fb8-904b-ab1892023667}" enabled="0" method="" siteId="{77410195-14e1-4fb8-904b-ab1892023667}" removed="1"/>
</clbl:labelList>
</file>

<file path=docProps/app.xml><?xml version="1.0" encoding="utf-8"?>
<Properties xmlns="http://schemas.openxmlformats.org/officeDocument/2006/extended-properties" xmlns:vt="http://schemas.openxmlformats.org/officeDocument/2006/docPropsVTypes">
  <TotalTime>2509</TotalTime>
  <Words>19622</Words>
  <Application>Microsoft Office PowerPoint</Application>
  <PresentationFormat>Widescreen</PresentationFormat>
  <Paragraphs>7772</Paragraphs>
  <Slides>69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69</vt:i4>
      </vt:variant>
    </vt:vector>
  </HeadingPairs>
  <TitlesOfParts>
    <vt:vector size="78" baseType="lpstr">
      <vt:lpstr>Aptos (Body)</vt:lpstr>
      <vt:lpstr>Aptos Display</vt:lpstr>
      <vt:lpstr>Arial</vt:lpstr>
      <vt:lpstr>Calibri</vt:lpstr>
      <vt:lpstr>Helvetica</vt:lpstr>
      <vt:lpstr>Roboto</vt:lpstr>
      <vt:lpstr>Simplified Arabic</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2026-07-13T10:13:11Z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0fcc59c6-ff98-4514-9f66-4928e6c7d349</vt:lpwstr>
  </property>
</Properties>
</file>